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43B1B-4E56-43AE-87DD-DD84C049ED56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7E89C-E7A8-4483-A1C8-DBE0102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7A91C-3BC7-4D58-9AAF-D53BA1FF329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deliberating to make decisions</a:t>
            </a:r>
          </a:p>
          <a:p>
            <a:r>
              <a:rPr lang="en-US"/>
              <a:t>try to counter shout radio and shout tv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F3288-1F06-4906-9EF4-AB0391EC946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4A777-B564-4556-BCDF-5DE014B1284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EF28C-ABA0-4EE4-B622-9E4774BD16E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F3941-4779-470E-8342-B21AA2B3B5A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CBB8-EF80-4323-B4D0-F052658C9AF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BB96-8526-4378-A517-BFD46BBFC3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D6A2B-001B-4D33-947D-EA710C7BAF4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7CB5CE-785E-41C5-93E5-7A247D650C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B870B-968D-419B-924E-BD4B29ABADA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5D656-8B0A-4385-84C5-372ECB55A1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CA36A-0A72-4A4A-BFC6-A12E5CC9CE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5C44-EBCE-4049-BDAB-D8D5FFB23F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47B5E-AA50-44EB-A700-F5456ED4F56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89BEC-8D34-4430-8716-8AB2473B401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3AFA7-39FD-4B7F-8EAB-27CF132D45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F0AF7-D192-4B11-BC6D-3FC54DD3233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66FF9B-036A-4898-B132-0F532551F4A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533400"/>
            <a:ext cx="5575300" cy="1727200"/>
          </a:xfrm>
          <a:noFill/>
          <a:ln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676400" y="2406134"/>
            <a:ext cx="6629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Objectives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Apply new knowledge about ethanol to a current controversy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Increase understanding of multiple arguments: reasonable people differ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Become familiar with Deliberating in a Democracy process and materials and other materials for teaching controversial issues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 fun!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LucidaSans-Demi" charset="0"/>
              </a:rPr>
              <a:t>What Is Deliberation?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NewRoman" charset="0"/>
              </a:rPr>
              <a:t>it is the focused exchange of ideas and the analysis of arguments with the aim of making a decision.</a:t>
            </a:r>
          </a:p>
          <a:p>
            <a:pPr>
              <a:lnSpc>
                <a:spcPct val="90000"/>
              </a:lnSpc>
            </a:pPr>
            <a:endParaRPr lang="en-US">
              <a:latin typeface="LucidaSans-Dem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LucidaSans-Demi" charset="0"/>
              </a:rPr>
              <a:t>Why Are We Deliberating?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NewRoman" charset="0"/>
              </a:rPr>
              <a:t>Citizens must be able and willing to express and exchange ideas among themselves, with community leaders, and with their representatives in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400" dirty="0">
                <a:solidFill>
                  <a:schemeClr val="tx2"/>
                </a:solidFill>
                <a:latin typeface="Cooper Black" pitchFamily="18" charset="0"/>
              </a:rPr>
              <a:t>Today’s Question…</a:t>
            </a:r>
            <a:endParaRPr lang="en-US" sz="4400" dirty="0">
              <a:latin typeface="Cooper Black" pitchFamily="18" charset="0"/>
            </a:endParaRPr>
          </a:p>
          <a:p>
            <a:pPr>
              <a:buFontTx/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3600" b="1" dirty="0" smtClean="0"/>
              <a:t>Do you think that Minnesotans should amend the Minnesota Constitution so that judges face retention elections rather than campaign against a specific judicial candidate? </a:t>
            </a:r>
            <a:endParaRPr lang="en-US" sz="3600" dirty="0" smtClean="0"/>
          </a:p>
          <a:p>
            <a:pPr>
              <a:buFontTx/>
              <a:buNone/>
            </a:pP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oper Black" pitchFamily="18" charset="0"/>
              </a:rPr>
              <a:t>Deliberating Procedure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Reading and Discussion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Highlight important facts and </a:t>
            </a:r>
            <a:r>
              <a:rPr lang="en-US" sz="2400" dirty="0" smtClean="0"/>
              <a:t>ideas, ask questions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Grouping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Divide class </a:t>
            </a:r>
            <a:r>
              <a:rPr lang="en-US" sz="2400" dirty="0" smtClean="0"/>
              <a:t>into groups of 4-6 people.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Introduce Deliberation </a:t>
            </a:r>
            <a:r>
              <a:rPr lang="en-US" sz="2400" dirty="0" smtClean="0"/>
              <a:t>Question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Each group divides into two teams: A and B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Working as a team, Team A finds most compelling reasons supporting the Deliberation Question;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Working as a team, Team B finds most compelling reasons opposing the Deliberation Question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Present most Compelling </a:t>
            </a:r>
            <a:r>
              <a:rPr lang="en-US" sz="2400" dirty="0" smtClean="0"/>
              <a:t>Reasons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oper Black" pitchFamily="18" charset="0"/>
              </a:rPr>
              <a:t>Deliberating Procedure (part II)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Reverse Positions</a:t>
            </a:r>
          </a:p>
          <a:p>
            <a:pPr lvl="1"/>
            <a:r>
              <a:rPr lang="en-US"/>
              <a:t>Select most compelling reasons (both from those stated and from the reading)</a:t>
            </a:r>
          </a:p>
          <a:p>
            <a:r>
              <a:rPr lang="en-US"/>
              <a:t>Drop Team Roles, Deliberate as a Group</a:t>
            </a:r>
          </a:p>
          <a:p>
            <a:pPr lvl="1"/>
            <a:r>
              <a:rPr lang="en-US"/>
              <a:t>Present individual positions </a:t>
            </a:r>
          </a:p>
          <a:p>
            <a:pPr lvl="1"/>
            <a:r>
              <a:rPr lang="en-US"/>
              <a:t>Find areas of agreement</a:t>
            </a:r>
          </a:p>
          <a:p>
            <a:r>
              <a:rPr lang="en-US"/>
              <a:t>Debrief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219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Deliberating Procedure</vt:lpstr>
      <vt:lpstr>Deliberating Procedure (part II)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</dc:creator>
  <cp:lastModifiedBy>Jennifer</cp:lastModifiedBy>
  <cp:revision>11</cp:revision>
  <dcterms:created xsi:type="dcterms:W3CDTF">2010-07-26T13:32:40Z</dcterms:created>
  <dcterms:modified xsi:type="dcterms:W3CDTF">2010-12-27T20:13:55Z</dcterms:modified>
</cp:coreProperties>
</file>