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64" r:id="rId7"/>
    <p:sldId id="258" r:id="rId8"/>
    <p:sldId id="259" r:id="rId9"/>
    <p:sldId id="26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CD3-DED6-4EF0-93EB-D11EDE709065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DD448B-FC63-4ECD-939D-1E33D1737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CD3-DED6-4EF0-93EB-D11EDE709065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448B-FC63-4ECD-939D-1E33D1737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DD448B-FC63-4ECD-939D-1E33D1737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CD3-DED6-4EF0-93EB-D11EDE709065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CD3-DED6-4EF0-93EB-D11EDE709065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DD448B-FC63-4ECD-939D-1E33D1737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CD3-DED6-4EF0-93EB-D11EDE709065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DD448B-FC63-4ECD-939D-1E33D1737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E53CD3-DED6-4EF0-93EB-D11EDE709065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448B-FC63-4ECD-939D-1E33D1737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CD3-DED6-4EF0-93EB-D11EDE709065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DD448B-FC63-4ECD-939D-1E33D1737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CD3-DED6-4EF0-93EB-D11EDE709065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DD448B-FC63-4ECD-939D-1E33D1737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CD3-DED6-4EF0-93EB-D11EDE709065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DD448B-FC63-4ECD-939D-1E33D1737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DD448B-FC63-4ECD-939D-1E33D1737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3CD3-DED6-4EF0-93EB-D11EDE709065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DD448B-FC63-4ECD-939D-1E33D1737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E53CD3-DED6-4EF0-93EB-D11EDE709065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E53CD3-DED6-4EF0-93EB-D11EDE709065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DD448B-FC63-4ECD-939D-1E33D1737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Needed reform or a civil rights violation?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MINNESOTA’S VOTER ID AMENDMENT</a:t>
            </a:r>
            <a:endParaRPr lang="en-US" dirty="0"/>
          </a:p>
        </p:txBody>
      </p:sp>
      <p:pic>
        <p:nvPicPr>
          <p:cNvPr id="4" name="Picture 3" descr="v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733800"/>
            <a:ext cx="2590800" cy="236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elections are meant to reflect the will of the people Governed which is the greater threat?</a:t>
            </a:r>
          </a:p>
          <a:p>
            <a:endParaRPr lang="en-US" dirty="0" smtClean="0"/>
          </a:p>
          <a:p>
            <a:r>
              <a:rPr lang="en-US" dirty="0" smtClean="0"/>
              <a:t>LACK OF PARTICIPATION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Unlawful participation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LACK OF PARTICIPATION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UNLAWFUL PARTICIPATION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Voter apathy</a:t>
            </a:r>
          </a:p>
          <a:p>
            <a:r>
              <a:rPr lang="en-US" dirty="0" smtClean="0"/>
              <a:t>Burdens and barriers to voting rights (such as poll taxes)</a:t>
            </a:r>
          </a:p>
          <a:p>
            <a:r>
              <a:rPr lang="en-US" dirty="0" smtClean="0"/>
              <a:t>Unlawful disenfranchisement of voters on the basis of race/sex/property ownership, etc.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Voter impersonation</a:t>
            </a:r>
          </a:p>
          <a:p>
            <a:r>
              <a:rPr lang="en-US" dirty="0" smtClean="0"/>
              <a:t>Vote selling</a:t>
            </a:r>
          </a:p>
          <a:p>
            <a:r>
              <a:rPr lang="en-US" dirty="0" smtClean="0"/>
              <a:t>Multiple voting</a:t>
            </a:r>
          </a:p>
          <a:p>
            <a:r>
              <a:rPr lang="en-US" dirty="0" smtClean="0"/>
              <a:t>Felon voting</a:t>
            </a:r>
          </a:p>
          <a:p>
            <a:r>
              <a:rPr lang="en-US" dirty="0" smtClean="0"/>
              <a:t>Nonresident voting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DEMOCRACY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LACK OF PARTICIPATION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UNLAWFUL PARTICIPATION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voting mandatory</a:t>
            </a:r>
          </a:p>
          <a:p>
            <a:r>
              <a:rPr lang="en-US" dirty="0" smtClean="0"/>
              <a:t>Make registration as easy as possible (such as through same-day registration)</a:t>
            </a:r>
          </a:p>
          <a:p>
            <a:r>
              <a:rPr lang="en-US" dirty="0" smtClean="0"/>
              <a:t>Stringent enforcement of voting rights act through lawsuits and prosecutions by federal government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Maintain photo database  of registered voters at polls</a:t>
            </a:r>
          </a:p>
          <a:p>
            <a:r>
              <a:rPr lang="en-US" dirty="0" smtClean="0"/>
              <a:t>Keep voter registration records up to date</a:t>
            </a:r>
          </a:p>
          <a:p>
            <a:r>
              <a:rPr lang="en-US" dirty="0" smtClean="0"/>
              <a:t>Keep record of convicted felons and inform felons that they are not entitled to vote under MN law</a:t>
            </a:r>
          </a:p>
          <a:p>
            <a:r>
              <a:rPr lang="en-US" dirty="0" smtClean="0"/>
              <a:t>Require documentation of residency when registering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POSSIBLE SOLUTIONS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590800"/>
            <a:ext cx="83820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(a) Every person 18 years of age … who has been a citizen of the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United States for three months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who has resided in the precinct for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30 days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next preceding an election shall be entitled to vote in that precinct.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(b) All voters voting in person must present valid government-issued photographic identification before receiving a ballot. The state must issue photographic identification at no charge to an eligible voter who does not have a form of identification meeting the requirements of this section. A voter unable to present government-issued photographic identification must be permitted to submit a provisional ballot. A provisional ballot must only be counted if the voter certifies the provisional ballot in the manner provided by law.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(c) All voters, including those not voting in person, must be subject to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substantially equivalent identity and eligibility verification prior to a ballot being cast or counted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AMENDMENT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534400" cy="3352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Make ELECTION LAW INTO CONSTITUTIONAL LAW AND REQUIRE A REFERENDUM TO CHANGE THE LAW GOING FORWARD.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215,389 legal voters would need to get photo ids which they currently do not possess (Sec. of State’s Estimate).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Would establish 30-day citizenship requirement and expand residency requirement to 30 days to vote in a precinct.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Would require state to provide photo ids for free to anyone requesting them and providing the necessary documentation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PASSAGE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SUPPORTING AMENDMENT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OPPOSING AMENDMENT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/>
              <a:t>The amendment is meant to  stop voter fraud by requiring that voters be able to prove they are in fact the people who are registered.</a:t>
            </a:r>
          </a:p>
          <a:p>
            <a:r>
              <a:rPr lang="en-US" sz="1600" dirty="0" smtClean="0"/>
              <a:t>Most people already have the required ID.  If they don’t or if they forget it, they can cast provisional ballots which will be counted if they show the ID within a few weeks of the election.</a:t>
            </a:r>
          </a:p>
          <a:p>
            <a:r>
              <a:rPr lang="en-US" sz="1600" dirty="0" smtClean="0"/>
              <a:t>Measure is meant to ensure that elections are fair.  If voter fraud occurs, elections are not reflections of the will of the people.</a:t>
            </a:r>
          </a:p>
          <a:p>
            <a:r>
              <a:rPr lang="en-US" sz="1600" dirty="0" smtClean="0"/>
              <a:t>Many of those registering for same-day voting </a:t>
            </a:r>
            <a:r>
              <a:rPr lang="en-US" sz="1600" smtClean="0"/>
              <a:t>already show </a:t>
            </a:r>
            <a:r>
              <a:rPr lang="en-US" sz="1600" dirty="0" smtClean="0"/>
              <a:t>an ID anyway, and this has not been a problem.</a:t>
            </a: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/>
              <a:t>The Amendment addresses a non-existent problem – only 1 </a:t>
            </a:r>
            <a:r>
              <a:rPr lang="en-US" sz="1600" dirty="0" smtClean="0"/>
              <a:t>person </a:t>
            </a:r>
            <a:r>
              <a:rPr lang="en-US" sz="1600" dirty="0" smtClean="0"/>
              <a:t>is known to have been convicted of voter impersonation in MN.</a:t>
            </a:r>
          </a:p>
          <a:p>
            <a:r>
              <a:rPr lang="en-US" sz="1600" dirty="0" smtClean="0"/>
              <a:t>The Amendment will disproportionally affect students, the elderly and the military who are less likely to have the proper ID, despite lawfully being registered to vote.</a:t>
            </a:r>
          </a:p>
          <a:p>
            <a:r>
              <a:rPr lang="en-US" sz="1600" dirty="0" smtClean="0"/>
              <a:t>Requiring ID doesn’t solve the problem.  No ID contains all the information that would need to be proven.</a:t>
            </a:r>
          </a:p>
          <a:p>
            <a:r>
              <a:rPr lang="en-US" sz="1600" dirty="0" smtClean="0"/>
              <a:t>Other options are available that are less likely to disenfranchise people.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229600" cy="2514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WHAT MAKES A FAIR ELECTION?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HOW SHOULD WE BALANCE THE NEED TO PREVENT ILLEGAL VOTING AGAINST THE NEED TO ENSURE THE CONSTITUTIONAL RIGHT OF THOSE VOTING LEGALLY?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WHAT WOULD BE THE LONG-TERM CONSEQUENCES OF PASSING THIS AMENDMENT?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IS IT IMPORTANT THAT OUTSIDE INTEREST GROUPS ARE INVOLVED?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THINK ABOUT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609600"/>
          </a:xfrm>
        </p:spPr>
        <p:txBody>
          <a:bodyPr/>
          <a:lstStyle/>
          <a:p>
            <a:r>
              <a:rPr lang="en-US" dirty="0" smtClean="0"/>
              <a:t>SNAP DEBATE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381000" y="1676400"/>
            <a:ext cx="2362200" cy="457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EACH SIDE TAKES A POSITION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PICK SOMEONE TO GIVE THE BASIC ARGUMENTS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PICK SOMEONE ELSE TO EXPLAIN SOME OF THE REASONS FOR THE POSITION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ANSWER QUESTIONS FROM JUDGES AND EACH OTHER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JUDGES DECIDE/WE DISCUSS</a:t>
            </a:r>
            <a:endParaRPr lang="en-US" dirty="0"/>
          </a:p>
        </p:txBody>
      </p:sp>
      <p:pic>
        <p:nvPicPr>
          <p:cNvPr id="7" name="Content Placeholder 6" descr="DEBAT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421479"/>
            <a:ext cx="5638800" cy="39388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7425</TotalTime>
  <Words>532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MINNESOTA’S VOTER ID AMENDMENT</vt:lpstr>
      <vt:lpstr>DEMOCRACY</vt:lpstr>
      <vt:lpstr>THREATS TO DEMOCRACY</vt:lpstr>
      <vt:lpstr>SOME POSSIBLE SOLUTIONS</vt:lpstr>
      <vt:lpstr>THE PROPOSED AMENDMENT</vt:lpstr>
      <vt:lpstr>EFFECTS OF PASSAGE</vt:lpstr>
      <vt:lpstr>ARGUMENTS</vt:lpstr>
      <vt:lpstr>THINGS TO THINK ABOUT</vt:lpstr>
      <vt:lpstr>SNAP DEBATE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MINNESOTA’S VOTER ID AMENDMENT</dc:title>
  <dc:creator>maso0338</dc:creator>
  <cp:lastModifiedBy>Jennifer</cp:lastModifiedBy>
  <cp:revision>8</cp:revision>
  <dcterms:created xsi:type="dcterms:W3CDTF">2012-04-01T18:03:16Z</dcterms:created>
  <dcterms:modified xsi:type="dcterms:W3CDTF">2012-10-19T21:22:38Z</dcterms:modified>
</cp:coreProperties>
</file>