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0" r:id="rId3"/>
    <p:sldId id="261" r:id="rId4"/>
    <p:sldId id="263" r:id="rId5"/>
    <p:sldId id="262" r:id="rId6"/>
    <p:sldId id="264" r:id="rId7"/>
    <p:sldId id="265" r:id="rId8"/>
    <p:sldId id="266" r:id="rId9"/>
    <p:sldId id="258" r:id="rId10"/>
    <p:sldId id="25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E563FA-0C63-472E-B254-39FF294B92FC}" type="doc">
      <dgm:prSet loTypeId="urn:microsoft.com/office/officeart/2005/8/layout/hierarchy4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C19B84E-3AF0-4236-840D-24AAB8E25183}">
      <dgm:prSet phldrT="[Text]"/>
      <dgm:spPr/>
      <dgm:t>
        <a:bodyPr/>
        <a:lstStyle/>
        <a:p>
          <a:r>
            <a:rPr lang="en-US" dirty="0" smtClean="0"/>
            <a:t>U.S. Constitution</a:t>
          </a:r>
          <a:endParaRPr lang="en-US" dirty="0"/>
        </a:p>
      </dgm:t>
    </dgm:pt>
    <dgm:pt modelId="{AD4F1E1C-F1CE-4362-B4D4-98013D906EBA}" type="parTrans" cxnId="{3A19000B-CAB8-4105-AD79-20AFDCA28E31}">
      <dgm:prSet/>
      <dgm:spPr/>
      <dgm:t>
        <a:bodyPr/>
        <a:lstStyle/>
        <a:p>
          <a:endParaRPr lang="en-US"/>
        </a:p>
      </dgm:t>
    </dgm:pt>
    <dgm:pt modelId="{A7418483-1750-4544-AFF4-F4523EA2157F}" type="sibTrans" cxnId="{3A19000B-CAB8-4105-AD79-20AFDCA28E31}">
      <dgm:prSet/>
      <dgm:spPr/>
      <dgm:t>
        <a:bodyPr/>
        <a:lstStyle/>
        <a:p>
          <a:endParaRPr lang="en-US"/>
        </a:p>
      </dgm:t>
    </dgm:pt>
    <dgm:pt modelId="{32B2005B-9DF1-405F-9BC1-A410C5B80E76}">
      <dgm:prSet phldrT="[Text]"/>
      <dgm:spPr/>
      <dgm:t>
        <a:bodyPr/>
        <a:lstStyle/>
        <a:p>
          <a:r>
            <a:rPr lang="en-US" dirty="0" smtClean="0"/>
            <a:t>Federal Laws</a:t>
          </a:r>
          <a:endParaRPr lang="en-US" dirty="0"/>
        </a:p>
      </dgm:t>
    </dgm:pt>
    <dgm:pt modelId="{C6F221F8-A5B2-4C44-945B-50BE2F7C865A}" type="parTrans" cxnId="{0D418012-C736-45C8-BAC2-86A26984E0AB}">
      <dgm:prSet/>
      <dgm:spPr/>
      <dgm:t>
        <a:bodyPr/>
        <a:lstStyle/>
        <a:p>
          <a:endParaRPr lang="en-US"/>
        </a:p>
      </dgm:t>
    </dgm:pt>
    <dgm:pt modelId="{0EA00119-02E0-4399-BF5D-E2BECFC1DA05}" type="sibTrans" cxnId="{0D418012-C736-45C8-BAC2-86A26984E0AB}">
      <dgm:prSet/>
      <dgm:spPr/>
      <dgm:t>
        <a:bodyPr/>
        <a:lstStyle/>
        <a:p>
          <a:endParaRPr lang="en-US"/>
        </a:p>
      </dgm:t>
    </dgm:pt>
    <dgm:pt modelId="{051F49B3-A5D0-4EF4-9658-361D37F462FC}">
      <dgm:prSet phldrT="[Text]"/>
      <dgm:spPr/>
      <dgm:t>
        <a:bodyPr/>
        <a:lstStyle/>
        <a:p>
          <a:r>
            <a:rPr lang="en-US" dirty="0" smtClean="0"/>
            <a:t>Minnesota Constitution</a:t>
          </a:r>
          <a:endParaRPr lang="en-US" dirty="0"/>
        </a:p>
      </dgm:t>
    </dgm:pt>
    <dgm:pt modelId="{FA484997-C629-4F73-B27B-C2F13F827009}" type="parTrans" cxnId="{6B9D2C9F-8AC6-4ECC-9F30-F5C399A4E271}">
      <dgm:prSet/>
      <dgm:spPr/>
      <dgm:t>
        <a:bodyPr/>
        <a:lstStyle/>
        <a:p>
          <a:endParaRPr lang="en-US"/>
        </a:p>
      </dgm:t>
    </dgm:pt>
    <dgm:pt modelId="{56B3D985-51A9-449E-886A-190369D56A86}" type="sibTrans" cxnId="{6B9D2C9F-8AC6-4ECC-9F30-F5C399A4E271}">
      <dgm:prSet/>
      <dgm:spPr/>
      <dgm:t>
        <a:bodyPr/>
        <a:lstStyle/>
        <a:p>
          <a:endParaRPr lang="en-US"/>
        </a:p>
      </dgm:t>
    </dgm:pt>
    <dgm:pt modelId="{30A63745-372A-4F65-9A46-8771F158380B}">
      <dgm:prSet phldrT="[Text]"/>
      <dgm:spPr/>
      <dgm:t>
        <a:bodyPr/>
        <a:lstStyle/>
        <a:p>
          <a:r>
            <a:rPr lang="en-US" dirty="0" smtClean="0"/>
            <a:t>Minnesota State Laws</a:t>
          </a:r>
          <a:endParaRPr lang="en-US" dirty="0"/>
        </a:p>
      </dgm:t>
    </dgm:pt>
    <dgm:pt modelId="{86AAC817-08E6-4E3E-A1C8-82CD2B8AED09}" type="parTrans" cxnId="{8DFBD0C0-A13F-4D89-ADAA-8D52A3B05D18}">
      <dgm:prSet/>
      <dgm:spPr/>
      <dgm:t>
        <a:bodyPr/>
        <a:lstStyle/>
        <a:p>
          <a:endParaRPr lang="en-US"/>
        </a:p>
      </dgm:t>
    </dgm:pt>
    <dgm:pt modelId="{78C85C84-0D10-4A9E-A728-662A3629EA7A}" type="sibTrans" cxnId="{8DFBD0C0-A13F-4D89-ADAA-8D52A3B05D18}">
      <dgm:prSet/>
      <dgm:spPr/>
      <dgm:t>
        <a:bodyPr/>
        <a:lstStyle/>
        <a:p>
          <a:endParaRPr lang="en-US"/>
        </a:p>
      </dgm:t>
    </dgm:pt>
    <dgm:pt modelId="{EA9F8F04-0F90-4A30-BDB3-0BB2B868E9C7}">
      <dgm:prSet phldrT="[Text]"/>
      <dgm:spPr/>
      <dgm:t>
        <a:bodyPr/>
        <a:lstStyle/>
        <a:p>
          <a:r>
            <a:rPr lang="en-US" dirty="0" smtClean="0"/>
            <a:t>Local Laws</a:t>
          </a:r>
          <a:endParaRPr lang="en-US" dirty="0"/>
        </a:p>
      </dgm:t>
    </dgm:pt>
    <dgm:pt modelId="{E000C966-52B6-4163-8B4F-B30EED81260E}" type="parTrans" cxnId="{8C5489F4-1E4A-405C-995C-F6C8BACD9E7E}">
      <dgm:prSet/>
      <dgm:spPr/>
      <dgm:t>
        <a:bodyPr/>
        <a:lstStyle/>
        <a:p>
          <a:endParaRPr lang="en-US"/>
        </a:p>
      </dgm:t>
    </dgm:pt>
    <dgm:pt modelId="{F6710A34-3D48-4632-B231-6906FC76D5D8}" type="sibTrans" cxnId="{8C5489F4-1E4A-405C-995C-F6C8BACD9E7E}">
      <dgm:prSet/>
      <dgm:spPr/>
      <dgm:t>
        <a:bodyPr/>
        <a:lstStyle/>
        <a:p>
          <a:endParaRPr lang="en-US"/>
        </a:p>
      </dgm:t>
    </dgm:pt>
    <dgm:pt modelId="{F0556C8C-63F6-4AE2-96AC-520AC565BA39}" type="pres">
      <dgm:prSet presAssocID="{04E563FA-0C63-472E-B254-39FF294B92F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FF0FCC-3253-44C7-BA53-28598F7A0A02}" type="pres">
      <dgm:prSet presAssocID="{6C19B84E-3AF0-4236-840D-24AAB8E25183}" presName="vertOne" presStyleCnt="0"/>
      <dgm:spPr/>
    </dgm:pt>
    <dgm:pt modelId="{5D07F810-D91B-421D-B345-973AEC2A64F6}" type="pres">
      <dgm:prSet presAssocID="{6C19B84E-3AF0-4236-840D-24AAB8E2518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6BD54F-D01D-4996-B413-4B21854E6BD8}" type="pres">
      <dgm:prSet presAssocID="{6C19B84E-3AF0-4236-840D-24AAB8E25183}" presName="parTransOne" presStyleCnt="0"/>
      <dgm:spPr/>
    </dgm:pt>
    <dgm:pt modelId="{BD41D79A-F8B4-4E3B-B8B9-9D9A4EE14737}" type="pres">
      <dgm:prSet presAssocID="{6C19B84E-3AF0-4236-840D-24AAB8E25183}" presName="horzOne" presStyleCnt="0"/>
      <dgm:spPr/>
    </dgm:pt>
    <dgm:pt modelId="{25C555EE-0F80-4D9D-B23F-4FCA1B33FCBE}" type="pres">
      <dgm:prSet presAssocID="{32B2005B-9DF1-405F-9BC1-A410C5B80E76}" presName="vertTwo" presStyleCnt="0"/>
      <dgm:spPr/>
    </dgm:pt>
    <dgm:pt modelId="{A0B85CFC-0BED-4B7B-94E6-175394A923CE}" type="pres">
      <dgm:prSet presAssocID="{32B2005B-9DF1-405F-9BC1-A410C5B80E76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E9E76E-56BD-4A18-AA66-69FB385F86ED}" type="pres">
      <dgm:prSet presAssocID="{32B2005B-9DF1-405F-9BC1-A410C5B80E76}" presName="horzTwo" presStyleCnt="0"/>
      <dgm:spPr/>
    </dgm:pt>
    <dgm:pt modelId="{D91282D4-7747-48A0-AEC4-867832A1CA1A}" type="pres">
      <dgm:prSet presAssocID="{0EA00119-02E0-4399-BF5D-E2BECFC1DA05}" presName="sibSpaceTwo" presStyleCnt="0"/>
      <dgm:spPr/>
    </dgm:pt>
    <dgm:pt modelId="{D02F2CDE-5B5C-4156-B6EB-49F7A6A34E1E}" type="pres">
      <dgm:prSet presAssocID="{051F49B3-A5D0-4EF4-9658-361D37F462FC}" presName="vertTwo" presStyleCnt="0"/>
      <dgm:spPr/>
    </dgm:pt>
    <dgm:pt modelId="{EA2AE7E2-880A-4C6B-8B81-D8FB9BA18BCD}" type="pres">
      <dgm:prSet presAssocID="{051F49B3-A5D0-4EF4-9658-361D37F462FC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5B8D3A-2EC4-4DDF-8857-40A732916458}" type="pres">
      <dgm:prSet presAssocID="{051F49B3-A5D0-4EF4-9658-361D37F462FC}" presName="parTransTwo" presStyleCnt="0"/>
      <dgm:spPr/>
    </dgm:pt>
    <dgm:pt modelId="{19D5373F-970B-4471-8754-29733F0F4AFD}" type="pres">
      <dgm:prSet presAssocID="{051F49B3-A5D0-4EF4-9658-361D37F462FC}" presName="horzTwo" presStyleCnt="0"/>
      <dgm:spPr/>
    </dgm:pt>
    <dgm:pt modelId="{BD01DE6D-EBFC-4CD3-BB55-373ED419DF9E}" type="pres">
      <dgm:prSet presAssocID="{30A63745-372A-4F65-9A46-8771F158380B}" presName="vertThree" presStyleCnt="0"/>
      <dgm:spPr/>
    </dgm:pt>
    <dgm:pt modelId="{BAEB7313-8AAA-4144-8AF7-7E66B9631104}" type="pres">
      <dgm:prSet presAssocID="{30A63745-372A-4F65-9A46-8771F158380B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B2E89B-5066-4FE9-9E31-27812AF0F4D0}" type="pres">
      <dgm:prSet presAssocID="{30A63745-372A-4F65-9A46-8771F158380B}" presName="horzThree" presStyleCnt="0"/>
      <dgm:spPr/>
    </dgm:pt>
    <dgm:pt modelId="{67CF2541-6B33-42C3-B3D1-9ADC89EE2138}" type="pres">
      <dgm:prSet presAssocID="{78C85C84-0D10-4A9E-A728-662A3629EA7A}" presName="sibSpaceThree" presStyleCnt="0"/>
      <dgm:spPr/>
    </dgm:pt>
    <dgm:pt modelId="{969E4E05-AE11-4184-85D2-96C17187B110}" type="pres">
      <dgm:prSet presAssocID="{EA9F8F04-0F90-4A30-BDB3-0BB2B868E9C7}" presName="vertThree" presStyleCnt="0"/>
      <dgm:spPr/>
    </dgm:pt>
    <dgm:pt modelId="{399487AB-AAA2-4029-9CF1-8B293B2BDF5C}" type="pres">
      <dgm:prSet presAssocID="{EA9F8F04-0F90-4A30-BDB3-0BB2B868E9C7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2A72D2-15DB-4C98-9EF4-628D420F6DD4}" type="pres">
      <dgm:prSet presAssocID="{EA9F8F04-0F90-4A30-BDB3-0BB2B868E9C7}" presName="horzThree" presStyleCnt="0"/>
      <dgm:spPr/>
    </dgm:pt>
  </dgm:ptLst>
  <dgm:cxnLst>
    <dgm:cxn modelId="{F4CDE1A2-5B2E-4AD3-95D9-1097DA35E938}" type="presOf" srcId="{30A63745-372A-4F65-9A46-8771F158380B}" destId="{BAEB7313-8AAA-4144-8AF7-7E66B9631104}" srcOrd="0" destOrd="0" presId="urn:microsoft.com/office/officeart/2005/8/layout/hierarchy4"/>
    <dgm:cxn modelId="{0D418012-C736-45C8-BAC2-86A26984E0AB}" srcId="{6C19B84E-3AF0-4236-840D-24AAB8E25183}" destId="{32B2005B-9DF1-405F-9BC1-A410C5B80E76}" srcOrd="0" destOrd="0" parTransId="{C6F221F8-A5B2-4C44-945B-50BE2F7C865A}" sibTransId="{0EA00119-02E0-4399-BF5D-E2BECFC1DA05}"/>
    <dgm:cxn modelId="{6B9D2C9F-8AC6-4ECC-9F30-F5C399A4E271}" srcId="{6C19B84E-3AF0-4236-840D-24AAB8E25183}" destId="{051F49B3-A5D0-4EF4-9658-361D37F462FC}" srcOrd="1" destOrd="0" parTransId="{FA484997-C629-4F73-B27B-C2F13F827009}" sibTransId="{56B3D985-51A9-449E-886A-190369D56A86}"/>
    <dgm:cxn modelId="{929B6AB8-1F48-4926-8322-87328B2E326F}" type="presOf" srcId="{32B2005B-9DF1-405F-9BC1-A410C5B80E76}" destId="{A0B85CFC-0BED-4B7B-94E6-175394A923CE}" srcOrd="0" destOrd="0" presId="urn:microsoft.com/office/officeart/2005/8/layout/hierarchy4"/>
    <dgm:cxn modelId="{72B7D4F2-7F65-4A47-81E8-B13EF9080A85}" type="presOf" srcId="{051F49B3-A5D0-4EF4-9658-361D37F462FC}" destId="{EA2AE7E2-880A-4C6B-8B81-D8FB9BA18BCD}" srcOrd="0" destOrd="0" presId="urn:microsoft.com/office/officeart/2005/8/layout/hierarchy4"/>
    <dgm:cxn modelId="{7498B86B-9AED-47E1-98D0-979F1D70163F}" type="presOf" srcId="{04E563FA-0C63-472E-B254-39FF294B92FC}" destId="{F0556C8C-63F6-4AE2-96AC-520AC565BA39}" srcOrd="0" destOrd="0" presId="urn:microsoft.com/office/officeart/2005/8/layout/hierarchy4"/>
    <dgm:cxn modelId="{8DFBD0C0-A13F-4D89-ADAA-8D52A3B05D18}" srcId="{051F49B3-A5D0-4EF4-9658-361D37F462FC}" destId="{30A63745-372A-4F65-9A46-8771F158380B}" srcOrd="0" destOrd="0" parTransId="{86AAC817-08E6-4E3E-A1C8-82CD2B8AED09}" sibTransId="{78C85C84-0D10-4A9E-A728-662A3629EA7A}"/>
    <dgm:cxn modelId="{75D298F3-AEB4-409D-811E-C5A1373C3188}" type="presOf" srcId="{EA9F8F04-0F90-4A30-BDB3-0BB2B868E9C7}" destId="{399487AB-AAA2-4029-9CF1-8B293B2BDF5C}" srcOrd="0" destOrd="0" presId="urn:microsoft.com/office/officeart/2005/8/layout/hierarchy4"/>
    <dgm:cxn modelId="{8B647E52-8535-41B4-A8C3-F070967B0674}" type="presOf" srcId="{6C19B84E-3AF0-4236-840D-24AAB8E25183}" destId="{5D07F810-D91B-421D-B345-973AEC2A64F6}" srcOrd="0" destOrd="0" presId="urn:microsoft.com/office/officeart/2005/8/layout/hierarchy4"/>
    <dgm:cxn modelId="{8C5489F4-1E4A-405C-995C-F6C8BACD9E7E}" srcId="{051F49B3-A5D0-4EF4-9658-361D37F462FC}" destId="{EA9F8F04-0F90-4A30-BDB3-0BB2B868E9C7}" srcOrd="1" destOrd="0" parTransId="{E000C966-52B6-4163-8B4F-B30EED81260E}" sibTransId="{F6710A34-3D48-4632-B231-6906FC76D5D8}"/>
    <dgm:cxn modelId="{3A19000B-CAB8-4105-AD79-20AFDCA28E31}" srcId="{04E563FA-0C63-472E-B254-39FF294B92FC}" destId="{6C19B84E-3AF0-4236-840D-24AAB8E25183}" srcOrd="0" destOrd="0" parTransId="{AD4F1E1C-F1CE-4362-B4D4-98013D906EBA}" sibTransId="{A7418483-1750-4544-AFF4-F4523EA2157F}"/>
    <dgm:cxn modelId="{626C5346-D3EF-4B6D-B734-751DFD03B749}" type="presParOf" srcId="{F0556C8C-63F6-4AE2-96AC-520AC565BA39}" destId="{23FF0FCC-3253-44C7-BA53-28598F7A0A02}" srcOrd="0" destOrd="0" presId="urn:microsoft.com/office/officeart/2005/8/layout/hierarchy4"/>
    <dgm:cxn modelId="{9003D37B-A350-4E27-AFAC-AEBA79F1C297}" type="presParOf" srcId="{23FF0FCC-3253-44C7-BA53-28598F7A0A02}" destId="{5D07F810-D91B-421D-B345-973AEC2A64F6}" srcOrd="0" destOrd="0" presId="urn:microsoft.com/office/officeart/2005/8/layout/hierarchy4"/>
    <dgm:cxn modelId="{C5A0C461-013D-4ABF-BD54-EAA820AF1FF4}" type="presParOf" srcId="{23FF0FCC-3253-44C7-BA53-28598F7A0A02}" destId="{5B6BD54F-D01D-4996-B413-4B21854E6BD8}" srcOrd="1" destOrd="0" presId="urn:microsoft.com/office/officeart/2005/8/layout/hierarchy4"/>
    <dgm:cxn modelId="{10550389-28C3-4843-AE08-17F101A3B5DD}" type="presParOf" srcId="{23FF0FCC-3253-44C7-BA53-28598F7A0A02}" destId="{BD41D79A-F8B4-4E3B-B8B9-9D9A4EE14737}" srcOrd="2" destOrd="0" presId="urn:microsoft.com/office/officeart/2005/8/layout/hierarchy4"/>
    <dgm:cxn modelId="{C21E5501-E65B-48C9-84FA-D37BD34FA16B}" type="presParOf" srcId="{BD41D79A-F8B4-4E3B-B8B9-9D9A4EE14737}" destId="{25C555EE-0F80-4D9D-B23F-4FCA1B33FCBE}" srcOrd="0" destOrd="0" presId="urn:microsoft.com/office/officeart/2005/8/layout/hierarchy4"/>
    <dgm:cxn modelId="{85895B87-C282-4BDF-B849-B3BAF03344FC}" type="presParOf" srcId="{25C555EE-0F80-4D9D-B23F-4FCA1B33FCBE}" destId="{A0B85CFC-0BED-4B7B-94E6-175394A923CE}" srcOrd="0" destOrd="0" presId="urn:microsoft.com/office/officeart/2005/8/layout/hierarchy4"/>
    <dgm:cxn modelId="{8552546C-869D-4C70-AC3E-59CA3122249A}" type="presParOf" srcId="{25C555EE-0F80-4D9D-B23F-4FCA1B33FCBE}" destId="{2DE9E76E-56BD-4A18-AA66-69FB385F86ED}" srcOrd="1" destOrd="0" presId="urn:microsoft.com/office/officeart/2005/8/layout/hierarchy4"/>
    <dgm:cxn modelId="{69BE8C51-6E61-401C-87C9-AAB87025F059}" type="presParOf" srcId="{BD41D79A-F8B4-4E3B-B8B9-9D9A4EE14737}" destId="{D91282D4-7747-48A0-AEC4-867832A1CA1A}" srcOrd="1" destOrd="0" presId="urn:microsoft.com/office/officeart/2005/8/layout/hierarchy4"/>
    <dgm:cxn modelId="{A2696086-45EA-4C5E-AD3B-2E598964127B}" type="presParOf" srcId="{BD41D79A-F8B4-4E3B-B8B9-9D9A4EE14737}" destId="{D02F2CDE-5B5C-4156-B6EB-49F7A6A34E1E}" srcOrd="2" destOrd="0" presId="urn:microsoft.com/office/officeart/2005/8/layout/hierarchy4"/>
    <dgm:cxn modelId="{CC64715A-DE55-4F69-A698-DFE32A5E7073}" type="presParOf" srcId="{D02F2CDE-5B5C-4156-B6EB-49F7A6A34E1E}" destId="{EA2AE7E2-880A-4C6B-8B81-D8FB9BA18BCD}" srcOrd="0" destOrd="0" presId="urn:microsoft.com/office/officeart/2005/8/layout/hierarchy4"/>
    <dgm:cxn modelId="{C51851BF-F3BB-4056-BFD3-DEA337E239FF}" type="presParOf" srcId="{D02F2CDE-5B5C-4156-B6EB-49F7A6A34E1E}" destId="{EC5B8D3A-2EC4-4DDF-8857-40A732916458}" srcOrd="1" destOrd="0" presId="urn:microsoft.com/office/officeart/2005/8/layout/hierarchy4"/>
    <dgm:cxn modelId="{0AD34780-3EE4-416A-B939-51D46E470085}" type="presParOf" srcId="{D02F2CDE-5B5C-4156-B6EB-49F7A6A34E1E}" destId="{19D5373F-970B-4471-8754-29733F0F4AFD}" srcOrd="2" destOrd="0" presId="urn:microsoft.com/office/officeart/2005/8/layout/hierarchy4"/>
    <dgm:cxn modelId="{DF3612D6-E522-4954-9C51-B882345DD6DF}" type="presParOf" srcId="{19D5373F-970B-4471-8754-29733F0F4AFD}" destId="{BD01DE6D-EBFC-4CD3-BB55-373ED419DF9E}" srcOrd="0" destOrd="0" presId="urn:microsoft.com/office/officeart/2005/8/layout/hierarchy4"/>
    <dgm:cxn modelId="{79F8FDBA-04BE-4F8A-A8B6-7A7B95A1B380}" type="presParOf" srcId="{BD01DE6D-EBFC-4CD3-BB55-373ED419DF9E}" destId="{BAEB7313-8AAA-4144-8AF7-7E66B9631104}" srcOrd="0" destOrd="0" presId="urn:microsoft.com/office/officeart/2005/8/layout/hierarchy4"/>
    <dgm:cxn modelId="{576CFEFE-BE33-4EE3-91A9-BBEE30F721E6}" type="presParOf" srcId="{BD01DE6D-EBFC-4CD3-BB55-373ED419DF9E}" destId="{2FB2E89B-5066-4FE9-9E31-27812AF0F4D0}" srcOrd="1" destOrd="0" presId="urn:microsoft.com/office/officeart/2005/8/layout/hierarchy4"/>
    <dgm:cxn modelId="{30AC090B-986C-42EE-9DB6-252714E8A5D3}" type="presParOf" srcId="{19D5373F-970B-4471-8754-29733F0F4AFD}" destId="{67CF2541-6B33-42C3-B3D1-9ADC89EE2138}" srcOrd="1" destOrd="0" presId="urn:microsoft.com/office/officeart/2005/8/layout/hierarchy4"/>
    <dgm:cxn modelId="{C91C450D-E36F-4B32-AEE3-E1D48278F5EF}" type="presParOf" srcId="{19D5373F-970B-4471-8754-29733F0F4AFD}" destId="{969E4E05-AE11-4184-85D2-96C17187B110}" srcOrd="2" destOrd="0" presId="urn:microsoft.com/office/officeart/2005/8/layout/hierarchy4"/>
    <dgm:cxn modelId="{1A7F08F6-289C-4CC0-ADBA-431056207D4E}" type="presParOf" srcId="{969E4E05-AE11-4184-85D2-96C17187B110}" destId="{399487AB-AAA2-4029-9CF1-8B293B2BDF5C}" srcOrd="0" destOrd="0" presId="urn:microsoft.com/office/officeart/2005/8/layout/hierarchy4"/>
    <dgm:cxn modelId="{5002FD4B-2184-4FC6-8CC4-3399C760E0CA}" type="presParOf" srcId="{969E4E05-AE11-4184-85D2-96C17187B110}" destId="{9F2A72D2-15DB-4C98-9EF4-628D420F6DD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0FD0EF-6987-4EC4-8830-FDCED2F89A58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DD5CB2-842C-433B-A20A-C6D68696ED91}">
      <dgm:prSet phldrT="[Text]"/>
      <dgm:spPr/>
      <dgm:t>
        <a:bodyPr/>
        <a:lstStyle/>
        <a:p>
          <a:r>
            <a:rPr lang="en-US" b="0" i="0" dirty="0" smtClean="0"/>
            <a:t>The </a:t>
          </a:r>
          <a:r>
            <a:rPr lang="en-US" b="0" i="0" u="none" dirty="0" smtClean="0"/>
            <a:t>legislature proposes a constitutional amendment that appears on the MN ballot and is put to vote before </a:t>
          </a:r>
          <a:r>
            <a:rPr lang="en-US" b="0" i="0" dirty="0" smtClean="0"/>
            <a:t>citizens of Minnesota.</a:t>
          </a:r>
          <a:endParaRPr lang="en-US" b="0" i="0" dirty="0"/>
        </a:p>
      </dgm:t>
    </dgm:pt>
    <dgm:pt modelId="{4E5DA560-9827-4E35-9A60-DC1E4C372F37}" type="parTrans" cxnId="{6ACDD8A2-FB26-4741-8842-E2553F7CDDA3}">
      <dgm:prSet/>
      <dgm:spPr/>
      <dgm:t>
        <a:bodyPr/>
        <a:lstStyle/>
        <a:p>
          <a:endParaRPr lang="en-US"/>
        </a:p>
      </dgm:t>
    </dgm:pt>
    <dgm:pt modelId="{CC4C8F2F-166E-4930-9A41-D510B8BE13BE}" type="sibTrans" cxnId="{6ACDD8A2-FB26-4741-8842-E2553F7CDDA3}">
      <dgm:prSet/>
      <dgm:spPr/>
      <dgm:t>
        <a:bodyPr/>
        <a:lstStyle/>
        <a:p>
          <a:endParaRPr lang="en-US"/>
        </a:p>
      </dgm:t>
    </dgm:pt>
    <dgm:pt modelId="{C129466B-53C9-4E8E-963F-B2E3A6423682}">
      <dgm:prSet phldrT="[Text]"/>
      <dgm:spPr/>
      <dgm:t>
        <a:bodyPr/>
        <a:lstStyle/>
        <a:p>
          <a:r>
            <a:rPr lang="en-US" dirty="0" smtClean="0"/>
            <a:t>The legislature can ask voters to call for a constitutional convention.</a:t>
          </a:r>
          <a:endParaRPr lang="en-US" dirty="0"/>
        </a:p>
      </dgm:t>
    </dgm:pt>
    <dgm:pt modelId="{713DF537-EF14-4820-BFA5-AB456E1DBF2A}" type="parTrans" cxnId="{5595DDC9-DA51-47DB-BFC4-90376741E698}">
      <dgm:prSet/>
      <dgm:spPr/>
      <dgm:t>
        <a:bodyPr/>
        <a:lstStyle/>
        <a:p>
          <a:endParaRPr lang="en-US"/>
        </a:p>
      </dgm:t>
    </dgm:pt>
    <dgm:pt modelId="{27685879-2F02-43B5-B151-170906FE97B1}" type="sibTrans" cxnId="{5595DDC9-DA51-47DB-BFC4-90376741E698}">
      <dgm:prSet/>
      <dgm:spPr/>
      <dgm:t>
        <a:bodyPr/>
        <a:lstStyle/>
        <a:p>
          <a:endParaRPr lang="en-US"/>
        </a:p>
      </dgm:t>
    </dgm:pt>
    <dgm:pt modelId="{917E38BC-398C-40D2-ADBA-30AFF9AC4049}" type="pres">
      <dgm:prSet presAssocID="{F00FD0EF-6987-4EC4-8830-FDCED2F89A5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EC6689-1FA5-45D9-B8D9-9617FBB90E30}" type="pres">
      <dgm:prSet presAssocID="{CADD5CB2-842C-433B-A20A-C6D68696ED91}" presName="node" presStyleLbl="node1" presStyleIdx="0" presStyleCnt="2" custScaleX="76018" custScaleY="75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EC5B56-4FEF-4908-A6CA-CD6BCC741292}" type="pres">
      <dgm:prSet presAssocID="{CC4C8F2F-166E-4930-9A41-D510B8BE13BE}" presName="sibTrans" presStyleCnt="0"/>
      <dgm:spPr/>
    </dgm:pt>
    <dgm:pt modelId="{1A198F0E-283A-4314-BF6F-266FF56D36D9}" type="pres">
      <dgm:prSet presAssocID="{C129466B-53C9-4E8E-963F-B2E3A6423682}" presName="node" presStyleLbl="node1" presStyleIdx="1" presStyleCnt="2" custScaleX="58135" custScaleY="493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A66506-B301-4006-891F-64F69FAC9ED0}" type="presOf" srcId="{F00FD0EF-6987-4EC4-8830-FDCED2F89A58}" destId="{917E38BC-398C-40D2-ADBA-30AFF9AC4049}" srcOrd="0" destOrd="0" presId="urn:microsoft.com/office/officeart/2005/8/layout/default#1"/>
    <dgm:cxn modelId="{11CA97A0-9965-4B17-AD02-DB770FF40286}" type="presOf" srcId="{C129466B-53C9-4E8E-963F-B2E3A6423682}" destId="{1A198F0E-283A-4314-BF6F-266FF56D36D9}" srcOrd="0" destOrd="0" presId="urn:microsoft.com/office/officeart/2005/8/layout/default#1"/>
    <dgm:cxn modelId="{5595DDC9-DA51-47DB-BFC4-90376741E698}" srcId="{F00FD0EF-6987-4EC4-8830-FDCED2F89A58}" destId="{C129466B-53C9-4E8E-963F-B2E3A6423682}" srcOrd="1" destOrd="0" parTransId="{713DF537-EF14-4820-BFA5-AB456E1DBF2A}" sibTransId="{27685879-2F02-43B5-B151-170906FE97B1}"/>
    <dgm:cxn modelId="{30F1C3DF-F425-4303-A33F-10B01C361B02}" type="presOf" srcId="{CADD5CB2-842C-433B-A20A-C6D68696ED91}" destId="{1EEC6689-1FA5-45D9-B8D9-9617FBB90E30}" srcOrd="0" destOrd="0" presId="urn:microsoft.com/office/officeart/2005/8/layout/default#1"/>
    <dgm:cxn modelId="{6ACDD8A2-FB26-4741-8842-E2553F7CDDA3}" srcId="{F00FD0EF-6987-4EC4-8830-FDCED2F89A58}" destId="{CADD5CB2-842C-433B-A20A-C6D68696ED91}" srcOrd="0" destOrd="0" parTransId="{4E5DA560-9827-4E35-9A60-DC1E4C372F37}" sibTransId="{CC4C8F2F-166E-4930-9A41-D510B8BE13BE}"/>
    <dgm:cxn modelId="{44061DB1-68B3-4CAE-9B00-107A3E30D65D}" type="presParOf" srcId="{917E38BC-398C-40D2-ADBA-30AFF9AC4049}" destId="{1EEC6689-1FA5-45D9-B8D9-9617FBB90E30}" srcOrd="0" destOrd="0" presId="urn:microsoft.com/office/officeart/2005/8/layout/default#1"/>
    <dgm:cxn modelId="{D1A1C83A-F1FB-4B73-9378-AFD285EA76A6}" type="presParOf" srcId="{917E38BC-398C-40D2-ADBA-30AFF9AC4049}" destId="{15EC5B56-4FEF-4908-A6CA-CD6BCC741292}" srcOrd="1" destOrd="0" presId="urn:microsoft.com/office/officeart/2005/8/layout/default#1"/>
    <dgm:cxn modelId="{E5A5AE88-C74A-4696-881E-B8E484B041F3}" type="presParOf" srcId="{917E38BC-398C-40D2-ADBA-30AFF9AC4049}" destId="{1A198F0E-283A-4314-BF6F-266FF56D36D9}" srcOrd="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07F810-D91B-421D-B345-973AEC2A64F6}">
      <dsp:nvSpPr>
        <dsp:cNvPr id="0" name=""/>
        <dsp:cNvSpPr/>
      </dsp:nvSpPr>
      <dsp:spPr>
        <a:xfrm>
          <a:off x="699" y="1460"/>
          <a:ext cx="6094601" cy="1281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4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4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U.S. Constitution</a:t>
          </a:r>
          <a:endParaRPr lang="en-US" sz="5800" kern="1200" dirty="0"/>
        </a:p>
      </dsp:txBody>
      <dsp:txXfrm>
        <a:off x="699" y="1460"/>
        <a:ext cx="6094601" cy="1281906"/>
      </dsp:txXfrm>
    </dsp:sp>
    <dsp:sp modelId="{A0B85CFC-0BED-4B7B-94E6-175394A923CE}">
      <dsp:nvSpPr>
        <dsp:cNvPr id="0" name=""/>
        <dsp:cNvSpPr/>
      </dsp:nvSpPr>
      <dsp:spPr>
        <a:xfrm>
          <a:off x="699" y="1391046"/>
          <a:ext cx="1949648" cy="1281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6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6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Federal Laws</a:t>
          </a:r>
          <a:endParaRPr lang="en-US" sz="3500" kern="1200" dirty="0"/>
        </a:p>
      </dsp:txBody>
      <dsp:txXfrm>
        <a:off x="699" y="1391046"/>
        <a:ext cx="1949648" cy="1281906"/>
      </dsp:txXfrm>
    </dsp:sp>
    <dsp:sp modelId="{EA2AE7E2-880A-4C6B-8B81-D8FB9BA18BCD}">
      <dsp:nvSpPr>
        <dsp:cNvPr id="0" name=""/>
        <dsp:cNvSpPr/>
      </dsp:nvSpPr>
      <dsp:spPr>
        <a:xfrm>
          <a:off x="2114118" y="1391046"/>
          <a:ext cx="3981182" cy="1281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6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6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Minnesota Constitution</a:t>
          </a:r>
          <a:endParaRPr lang="en-US" sz="3500" kern="1200" dirty="0"/>
        </a:p>
      </dsp:txBody>
      <dsp:txXfrm>
        <a:off x="2114118" y="1391046"/>
        <a:ext cx="3981182" cy="1281906"/>
      </dsp:txXfrm>
    </dsp:sp>
    <dsp:sp modelId="{BAEB7313-8AAA-4144-8AF7-7E66B9631104}">
      <dsp:nvSpPr>
        <dsp:cNvPr id="0" name=""/>
        <dsp:cNvSpPr/>
      </dsp:nvSpPr>
      <dsp:spPr>
        <a:xfrm>
          <a:off x="2114118" y="2780633"/>
          <a:ext cx="1949648" cy="1281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Minnesota State Laws</a:t>
          </a:r>
          <a:endParaRPr lang="en-US" sz="2800" kern="1200" dirty="0"/>
        </a:p>
      </dsp:txBody>
      <dsp:txXfrm>
        <a:off x="2114118" y="2780633"/>
        <a:ext cx="1949648" cy="1281906"/>
      </dsp:txXfrm>
    </dsp:sp>
    <dsp:sp modelId="{399487AB-AAA2-4029-9CF1-8B293B2BDF5C}">
      <dsp:nvSpPr>
        <dsp:cNvPr id="0" name=""/>
        <dsp:cNvSpPr/>
      </dsp:nvSpPr>
      <dsp:spPr>
        <a:xfrm>
          <a:off x="4145652" y="2780633"/>
          <a:ext cx="1949648" cy="1281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shade val="88000"/>
                <a:sat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4000"/>
                <a:satMod val="105000"/>
              </a:schemeClr>
            </a:gs>
          </a:gsLst>
          <a:lin ang="3600000" scaled="1"/>
        </a:gradFill>
        <a:ln>
          <a:noFill/>
        </a:ln>
        <a:effectLst>
          <a:outerShdw blurRad="63500" dist="25400" dir="3600000" algn="r" rotWithShape="0">
            <a:srgbClr val="000000">
              <a:alpha val="36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Local Laws</a:t>
          </a:r>
          <a:endParaRPr lang="en-US" sz="2800" kern="1200" dirty="0"/>
        </a:p>
      </dsp:txBody>
      <dsp:txXfrm>
        <a:off x="4145652" y="2780633"/>
        <a:ext cx="1949648" cy="12819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EC6689-1FA5-45D9-B8D9-9617FBB90E30}">
      <dsp:nvSpPr>
        <dsp:cNvPr id="0" name=""/>
        <dsp:cNvSpPr/>
      </dsp:nvSpPr>
      <dsp:spPr>
        <a:xfrm>
          <a:off x="1987" y="786008"/>
          <a:ext cx="4176987" cy="2491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0" i="0" kern="1200" dirty="0" smtClean="0"/>
            <a:t>The </a:t>
          </a:r>
          <a:r>
            <a:rPr lang="en-US" sz="2700" b="0" i="0" u="none" kern="1200" dirty="0" smtClean="0"/>
            <a:t>legislature proposes a constitutional amendment that appears on the MN ballot and is put to vote before </a:t>
          </a:r>
          <a:r>
            <a:rPr lang="en-US" sz="2700" b="0" i="0" kern="1200" dirty="0" smtClean="0"/>
            <a:t>citizens of Minnesota.</a:t>
          </a:r>
          <a:endParaRPr lang="en-US" sz="2700" b="0" i="0" kern="1200" dirty="0"/>
        </a:p>
      </dsp:txBody>
      <dsp:txXfrm>
        <a:off x="1987" y="786008"/>
        <a:ext cx="4176987" cy="2491982"/>
      </dsp:txXfrm>
    </dsp:sp>
    <dsp:sp modelId="{1A198F0E-283A-4314-BF6F-266FF56D36D9}">
      <dsp:nvSpPr>
        <dsp:cNvPr id="0" name=""/>
        <dsp:cNvSpPr/>
      </dsp:nvSpPr>
      <dsp:spPr>
        <a:xfrm>
          <a:off x="4728448" y="1219196"/>
          <a:ext cx="3194363" cy="16256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2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The legislature can ask voters to call for a constitutional convention.</a:t>
          </a:r>
          <a:endParaRPr lang="en-US" sz="2700" kern="1200" dirty="0"/>
        </a:p>
      </dsp:txBody>
      <dsp:txXfrm>
        <a:off x="4728448" y="1219196"/>
        <a:ext cx="3194363" cy="1625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D1C2BE7-E80A-4C5C-8BE9-9D007D45F7D8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86E2A6A-64D1-48A6-829F-547A3F425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C45BA7-DA2D-4FED-955E-23BAC005A96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chemeClr val="accent1"/>
                </a:solidFill>
                <a:latin typeface="+mn-lt"/>
                <a:cs typeface="+mn-cs"/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chemeClr val="accent1"/>
                </a:solidFill>
                <a:latin typeface="+mn-lt"/>
                <a:cs typeface="+mn-cs"/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A1645-E21E-49C3-954D-8B0A48B45D74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400" y="4392613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pPr>
              <a:defRPr/>
            </a:pPr>
            <a:fld id="{B560519A-17FD-4BC8-A252-A4CB8DD00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D1792-0E9E-4734-9650-0F5F4DE142F2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3CE24-5207-410F-B2F7-6D4C98ED9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5400000">
            <a:off x="4591050" y="2409825"/>
            <a:ext cx="68580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5400000">
            <a:off x="4668044" y="2570956"/>
            <a:ext cx="68580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5400000">
            <a:off x="3681413" y="3354387"/>
            <a:ext cx="6858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227F3-4203-4148-A331-B5EECC2D43D1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2DDE1-94AA-420F-9087-4F8FA93FE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A4B35-BF40-49CC-9A00-BF79E36DC209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1618C-0BC7-4F69-A453-EA4132268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rgbClr val="FFFFFF"/>
                </a:solidFill>
                <a:latin typeface="+mn-lt"/>
                <a:cs typeface="+mn-cs"/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rgbClr val="FFFFFF"/>
                </a:solidFill>
                <a:latin typeface="+mn-lt"/>
                <a:cs typeface="+mn-cs"/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BC2BE-BC26-44BC-8C9A-14703A521641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5" y="4389438"/>
            <a:ext cx="1216025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62696A-FE2A-4A05-ADAB-709675D4C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DA799-427F-4561-B789-D1BDA1C618BD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7B33C-DCDC-4133-B89C-53113D2C1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76FB2-913D-4868-9B1C-86B67166F58F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A2ACD-912E-4534-BEF4-5F94FF02B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CAFA5-3784-4735-AD2B-AA99BC2403E1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037FB-DEDF-424C-BF90-5BA3BDF9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AF51C-C4C9-405C-96B4-5A78990583E5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5C28D-F4C7-4D60-8B02-DCF85FAC2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02671-5101-4D01-8CB9-B9A2FA8B8150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A6C5B-782C-4B2A-8001-A47A59A81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F6B08-A2A5-4AA2-83C9-14D16190AB9D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D3A95-12FA-4EB9-BF1A-11F5FB2CF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013"/>
            <a:ext cx="9144000" cy="14541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8275"/>
            <a:ext cx="9144000" cy="115411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CF332F-256F-4BBD-9278-1D21D4964C67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D1C899-F702-4D41-BD5E-A4DA097E0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3" r:id="rId2"/>
    <p:sldLayoutId id="2147483759" r:id="rId3"/>
    <p:sldLayoutId id="2147483754" r:id="rId4"/>
    <p:sldLayoutId id="2147483755" r:id="rId5"/>
    <p:sldLayoutId id="2147483756" r:id="rId6"/>
    <p:sldLayoutId id="2147483760" r:id="rId7"/>
    <p:sldLayoutId id="2147483761" r:id="rId8"/>
    <p:sldLayoutId id="2147483762" r:id="rId9"/>
    <p:sldLayoutId id="2147483757" r:id="rId10"/>
    <p:sldLayoutId id="21474837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H-eYBZFEzf8?version=3&amp;hl=en_US&amp;rel=0" TargetMode="External"/><Relationship Id="rId4" Type="http://schemas.openxmlformats.org/officeDocument/2006/relationships/hyperlink" Target="http://www.youtube.com/watch?v=H-eYBZFEzf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Federalism and Lawmaking</a:t>
            </a:r>
            <a:endParaRPr lang="en-US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5334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How the Legislature Makes Laws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Though each state has its own process, many of them are very similar to the federal process:</a:t>
            </a:r>
          </a:p>
        </p:txBody>
      </p:sp>
      <p:pic>
        <p:nvPicPr>
          <p:cNvPr id="1843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667000"/>
            <a:ext cx="562768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Parallel and Dual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200" dirty="0"/>
              <a:t>The U.S. Constitution establishes a government based on "federalism," or the sharing of power between the national, and state (and local) governments. </a:t>
            </a:r>
            <a:br>
              <a:rPr lang="en-US" sz="2200" dirty="0"/>
            </a:br>
            <a:endParaRPr lang="en-US" sz="2200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sz="2200" dirty="0"/>
              <a:t>While each of the 50 states has its own </a:t>
            </a:r>
            <a:r>
              <a:rPr lang="en-US" sz="2200" dirty="0" smtClean="0"/>
              <a:t>constitution and laws, </a:t>
            </a:r>
            <a:r>
              <a:rPr lang="en-US" sz="2200" dirty="0"/>
              <a:t>all provisions of state constitutions </a:t>
            </a:r>
            <a:r>
              <a:rPr lang="en-US" sz="2200" dirty="0" smtClean="0"/>
              <a:t>and laws must </a:t>
            </a:r>
            <a:r>
              <a:rPr lang="en-US" sz="2200" dirty="0"/>
              <a:t>comply with the U.S. </a:t>
            </a:r>
            <a:r>
              <a:rPr lang="en-US" sz="2200" dirty="0" smtClean="0"/>
              <a:t>Constitution and federal laws. 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sz="2200" dirty="0"/>
              <a:t>Under </a:t>
            </a:r>
            <a:r>
              <a:rPr lang="en-US" sz="2200" dirty="0" smtClean="0"/>
              <a:t>the </a:t>
            </a:r>
            <a:r>
              <a:rPr lang="en-US" sz="2200" dirty="0"/>
              <a:t>U.S. Constitution, both </a:t>
            </a:r>
            <a:endParaRPr lang="en-US" sz="2200" dirty="0" smtClean="0"/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200" dirty="0"/>
              <a:t> </a:t>
            </a:r>
            <a:r>
              <a:rPr lang="en-US" sz="2200" dirty="0" smtClean="0"/>
              <a:t>    the </a:t>
            </a:r>
            <a:r>
              <a:rPr lang="en-US" sz="2200" dirty="0"/>
              <a:t>national and state </a:t>
            </a:r>
            <a:r>
              <a:rPr lang="en-US" sz="2200" dirty="0" smtClean="0"/>
              <a:t>governments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200" dirty="0" smtClean="0"/>
              <a:t>     are </a:t>
            </a:r>
            <a:r>
              <a:rPr lang="en-US" sz="2200" dirty="0"/>
              <a:t>granted certain exclusive powers </a:t>
            </a:r>
            <a:endParaRPr lang="en-US" sz="2200" dirty="0" smtClean="0"/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200" dirty="0" smtClean="0"/>
              <a:t>     and </a:t>
            </a:r>
            <a:r>
              <a:rPr lang="en-US" sz="2200" dirty="0"/>
              <a:t>share other </a:t>
            </a:r>
            <a:r>
              <a:rPr lang="en-US" sz="2200" dirty="0" smtClean="0"/>
              <a:t>powers.</a:t>
            </a:r>
            <a:endParaRPr lang="en-US" sz="2200" dirty="0"/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9220" name="Picture 3"/>
          <p:cNvPicPr>
            <a:picLocks noChangeAspect="1"/>
          </p:cNvPicPr>
          <p:nvPr/>
        </p:nvPicPr>
        <p:blipFill>
          <a:blip r:embed="rId2" cstate="print"/>
          <a:srcRect l="8946" t="9538" r="14679" b="14162"/>
          <a:stretch>
            <a:fillRect/>
          </a:stretch>
        </p:blipFill>
        <p:spPr bwMode="auto">
          <a:xfrm>
            <a:off x="5562600" y="3886200"/>
            <a:ext cx="3471863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10243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676400"/>
            <a:ext cx="639921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Each with the power to make laws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Each state and the federal government can make laws to exercise the powers </a:t>
            </a:r>
            <a:r>
              <a:rPr lang="en-US" dirty="0" smtClean="0"/>
              <a:t>described in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c</a:t>
            </a:r>
            <a:r>
              <a:rPr lang="en-US" dirty="0" smtClean="0"/>
              <a:t>onstitutions.  </a:t>
            </a:r>
            <a:endParaRPr lang="en-US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1447800" y="2590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971800"/>
            <a:ext cx="86868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How are laws made?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United States Constitution</a:t>
            </a:r>
            <a:endParaRPr lang="en-US" dirty="0"/>
          </a:p>
        </p:txBody>
      </p:sp>
      <p:pic>
        <p:nvPicPr>
          <p:cNvPr id="14339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81200" y="1752600"/>
            <a:ext cx="4924425" cy="46243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State Constitutions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state has its own process for amending its constitution.  The Minnesota Constitution can be amended by: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2590800"/>
          <a:ext cx="7924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4827588" y="44196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Amendments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581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Though there are procedures for amending the Constitution, it is rarely amended.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There have only been 27 amendments to the US Constitution since it was ratified in 1788.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So how do the state and federal governments exercise their powers?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the Legislature Makes Laws</a:t>
            </a:r>
            <a:endParaRPr lang="en-US" dirty="0"/>
          </a:p>
        </p:txBody>
      </p:sp>
      <p:pic>
        <p:nvPicPr>
          <p:cNvPr id="3" name="H-eYBZFEzf8?version=3&amp;hl=en_US&amp;rel=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0" y="1600200"/>
            <a:ext cx="6096000" cy="4572000"/>
          </a:xfrm>
        </p:spPr>
      </p:pic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185738" y="6364288"/>
            <a:ext cx="4572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hlinkClick r:id="rId4"/>
              </a:rPr>
              <a:t>http://www.youtube.com/watch?v=H-eYBZFEzf8</a:t>
            </a:r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211</TotalTime>
  <Words>200</Words>
  <Application>Microsoft Office PowerPoint</Application>
  <PresentationFormat>On-screen Show (4:3)</PresentationFormat>
  <Paragraphs>33</Paragraphs>
  <Slides>10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Decatur</vt:lpstr>
      <vt:lpstr>Federalism and Lawmaking</vt:lpstr>
      <vt:lpstr>A Parallel and Dual System</vt:lpstr>
      <vt:lpstr>Slide 3</vt:lpstr>
      <vt:lpstr>Each with the power to make laws</vt:lpstr>
      <vt:lpstr>How are laws made?</vt:lpstr>
      <vt:lpstr>The United States Constitution</vt:lpstr>
      <vt:lpstr>State Constitutions</vt:lpstr>
      <vt:lpstr>Amendments</vt:lpstr>
      <vt:lpstr>How the Legislature Makes Laws</vt:lpstr>
      <vt:lpstr>How the Legislature Makes Laws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Federalism and Lawmaking</dc:title>
  <dc:creator>Aleida Ortega</dc:creator>
  <cp:lastModifiedBy>Jennifer Bloom</cp:lastModifiedBy>
  <cp:revision>15</cp:revision>
  <dcterms:created xsi:type="dcterms:W3CDTF">2012-08-07T00:24:29Z</dcterms:created>
  <dcterms:modified xsi:type="dcterms:W3CDTF">2013-10-22T22:42:25Z</dcterms:modified>
</cp:coreProperties>
</file>