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5"/>
  </p:handoutMasterIdLst>
  <p:sldIdLst>
    <p:sldId id="267" r:id="rId2"/>
    <p:sldId id="268" r:id="rId3"/>
    <p:sldId id="269" r:id="rId4"/>
    <p:sldId id="270" r:id="rId5"/>
    <p:sldId id="271" r:id="rId6"/>
    <p:sldId id="274" r:id="rId7"/>
    <p:sldId id="275" r:id="rId8"/>
    <p:sldId id="276" r:id="rId9"/>
    <p:sldId id="277" r:id="rId10"/>
    <p:sldId id="278" r:id="rId11"/>
    <p:sldId id="256" r:id="rId12"/>
    <p:sldId id="258" r:id="rId13"/>
    <p:sldId id="259" r:id="rId14"/>
    <p:sldId id="260" r:id="rId15"/>
    <p:sldId id="261" r:id="rId16"/>
    <p:sldId id="262" r:id="rId17"/>
    <p:sldId id="263" r:id="rId18"/>
    <p:sldId id="264" r:id="rId19"/>
    <p:sldId id="265" r:id="rId20"/>
    <p:sldId id="266" r:id="rId21"/>
    <p:sldId id="279" r:id="rId22"/>
    <p:sldId id="280" r:id="rId23"/>
    <p:sldId id="281" r:id="rId24"/>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12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6B98DA6E-7844-46D8-96D6-846E5280302A}" type="datetimeFigureOut">
              <a:rPr lang="en-US" smtClean="0"/>
              <a:pPr/>
              <a:t>3/3/2014</a:t>
            </a:fld>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72E5AB08-A685-481F-B6A9-7E4C937C4B6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84E448-147D-4836-8CB7-DBA1818B8FEF}" type="datetimeFigureOut">
              <a:rPr lang="en-US" smtClean="0"/>
              <a:pPr/>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FBC60-E8E5-40C7-B6D8-64878EF73481}" type="slidenum">
              <a:rPr lang="en-US" smtClean="0"/>
              <a:pPr/>
              <a:t>‹#›</a:t>
            </a:fld>
            <a:endParaRPr lang="en-US"/>
          </a:p>
        </p:txBody>
      </p:sp>
    </p:spTree>
    <p:extLst>
      <p:ext uri="{BB962C8B-B14F-4D97-AF65-F5344CB8AC3E}">
        <p14:creationId xmlns:p14="http://schemas.microsoft.com/office/powerpoint/2010/main" xmlns="" val="445147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84E448-147D-4836-8CB7-DBA1818B8FEF}" type="datetimeFigureOut">
              <a:rPr lang="en-US" smtClean="0"/>
              <a:pPr/>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FBC60-E8E5-40C7-B6D8-64878EF73481}" type="slidenum">
              <a:rPr lang="en-US" smtClean="0"/>
              <a:pPr/>
              <a:t>‹#›</a:t>
            </a:fld>
            <a:endParaRPr lang="en-US"/>
          </a:p>
        </p:txBody>
      </p:sp>
    </p:spTree>
    <p:extLst>
      <p:ext uri="{BB962C8B-B14F-4D97-AF65-F5344CB8AC3E}">
        <p14:creationId xmlns:p14="http://schemas.microsoft.com/office/powerpoint/2010/main" xmlns="" val="271698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84E448-147D-4836-8CB7-DBA1818B8FEF}" type="datetimeFigureOut">
              <a:rPr lang="en-US" smtClean="0"/>
              <a:pPr/>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FBC60-E8E5-40C7-B6D8-64878EF73481}" type="slidenum">
              <a:rPr lang="en-US" smtClean="0"/>
              <a:pPr/>
              <a:t>‹#›</a:t>
            </a:fld>
            <a:endParaRPr lang="en-US"/>
          </a:p>
        </p:txBody>
      </p:sp>
    </p:spTree>
    <p:extLst>
      <p:ext uri="{BB962C8B-B14F-4D97-AF65-F5344CB8AC3E}">
        <p14:creationId xmlns:p14="http://schemas.microsoft.com/office/powerpoint/2010/main" xmlns="" val="1166214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84E448-147D-4836-8CB7-DBA1818B8FEF}" type="datetimeFigureOut">
              <a:rPr lang="en-US" smtClean="0"/>
              <a:pPr/>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FBC60-E8E5-40C7-B6D8-64878EF73481}" type="slidenum">
              <a:rPr lang="en-US" smtClean="0"/>
              <a:pPr/>
              <a:t>‹#›</a:t>
            </a:fld>
            <a:endParaRPr lang="en-US"/>
          </a:p>
        </p:txBody>
      </p:sp>
    </p:spTree>
    <p:extLst>
      <p:ext uri="{BB962C8B-B14F-4D97-AF65-F5344CB8AC3E}">
        <p14:creationId xmlns:p14="http://schemas.microsoft.com/office/powerpoint/2010/main" xmlns="" val="143295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84E448-147D-4836-8CB7-DBA1818B8FEF}" type="datetimeFigureOut">
              <a:rPr lang="en-US" smtClean="0"/>
              <a:pPr/>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9FBC60-E8E5-40C7-B6D8-64878EF73481}" type="slidenum">
              <a:rPr lang="en-US" smtClean="0"/>
              <a:pPr/>
              <a:t>‹#›</a:t>
            </a:fld>
            <a:endParaRPr lang="en-US"/>
          </a:p>
        </p:txBody>
      </p:sp>
    </p:spTree>
    <p:extLst>
      <p:ext uri="{BB962C8B-B14F-4D97-AF65-F5344CB8AC3E}">
        <p14:creationId xmlns:p14="http://schemas.microsoft.com/office/powerpoint/2010/main" xmlns="" val="678471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84E448-147D-4836-8CB7-DBA1818B8FEF}" type="datetimeFigureOut">
              <a:rPr lang="en-US" smtClean="0"/>
              <a:pPr/>
              <a:t>3/3/2014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9FBC60-E8E5-40C7-B6D8-64878EF73481}" type="slidenum">
              <a:rPr lang="en-US" smtClean="0"/>
              <a:pPr/>
              <a:t>‹#›</a:t>
            </a:fld>
            <a:endParaRPr lang="en-US"/>
          </a:p>
        </p:txBody>
      </p:sp>
    </p:spTree>
    <p:extLst>
      <p:ext uri="{BB962C8B-B14F-4D97-AF65-F5344CB8AC3E}">
        <p14:creationId xmlns:p14="http://schemas.microsoft.com/office/powerpoint/2010/main" xmlns="" val="1480530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84E448-147D-4836-8CB7-DBA1818B8FEF}" type="datetimeFigureOut">
              <a:rPr lang="en-US" smtClean="0"/>
              <a:pPr/>
              <a:t>3/3/2014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9FBC60-E8E5-40C7-B6D8-64878EF73481}" type="slidenum">
              <a:rPr lang="en-US" smtClean="0"/>
              <a:pPr/>
              <a:t>‹#›</a:t>
            </a:fld>
            <a:endParaRPr lang="en-US"/>
          </a:p>
        </p:txBody>
      </p:sp>
    </p:spTree>
    <p:extLst>
      <p:ext uri="{BB962C8B-B14F-4D97-AF65-F5344CB8AC3E}">
        <p14:creationId xmlns:p14="http://schemas.microsoft.com/office/powerpoint/2010/main" xmlns="" val="102715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84E448-147D-4836-8CB7-DBA1818B8FEF}" type="datetimeFigureOut">
              <a:rPr lang="en-US" smtClean="0"/>
              <a:pPr/>
              <a:t>3/3/2014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9FBC60-E8E5-40C7-B6D8-64878EF73481}" type="slidenum">
              <a:rPr lang="en-US" smtClean="0"/>
              <a:pPr/>
              <a:t>‹#›</a:t>
            </a:fld>
            <a:endParaRPr lang="en-US"/>
          </a:p>
        </p:txBody>
      </p:sp>
    </p:spTree>
    <p:extLst>
      <p:ext uri="{BB962C8B-B14F-4D97-AF65-F5344CB8AC3E}">
        <p14:creationId xmlns:p14="http://schemas.microsoft.com/office/powerpoint/2010/main" xmlns="" val="165205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84E448-147D-4836-8CB7-DBA1818B8FEF}" type="datetimeFigureOut">
              <a:rPr lang="en-US" smtClean="0"/>
              <a:pPr/>
              <a:t>3/3/2014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9FBC60-E8E5-40C7-B6D8-64878EF73481}" type="slidenum">
              <a:rPr lang="en-US" smtClean="0"/>
              <a:pPr/>
              <a:t>‹#›</a:t>
            </a:fld>
            <a:endParaRPr lang="en-US"/>
          </a:p>
        </p:txBody>
      </p:sp>
    </p:spTree>
    <p:extLst>
      <p:ext uri="{BB962C8B-B14F-4D97-AF65-F5344CB8AC3E}">
        <p14:creationId xmlns:p14="http://schemas.microsoft.com/office/powerpoint/2010/main" xmlns="" val="2396948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84E448-147D-4836-8CB7-DBA1818B8FEF}" type="datetimeFigureOut">
              <a:rPr lang="en-US" smtClean="0"/>
              <a:pPr/>
              <a:t>3/3/2014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9FBC60-E8E5-40C7-B6D8-64878EF73481}" type="slidenum">
              <a:rPr lang="en-US" smtClean="0"/>
              <a:pPr/>
              <a:t>‹#›</a:t>
            </a:fld>
            <a:endParaRPr lang="en-US"/>
          </a:p>
        </p:txBody>
      </p:sp>
    </p:spTree>
    <p:extLst>
      <p:ext uri="{BB962C8B-B14F-4D97-AF65-F5344CB8AC3E}">
        <p14:creationId xmlns:p14="http://schemas.microsoft.com/office/powerpoint/2010/main" xmlns="" val="2720163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84E448-147D-4836-8CB7-DBA1818B8FEF}" type="datetimeFigureOut">
              <a:rPr lang="en-US" smtClean="0"/>
              <a:pPr/>
              <a:t>3/3/2014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9FBC60-E8E5-40C7-B6D8-64878EF73481}" type="slidenum">
              <a:rPr lang="en-US" smtClean="0"/>
              <a:pPr/>
              <a:t>‹#›</a:t>
            </a:fld>
            <a:endParaRPr lang="en-US"/>
          </a:p>
        </p:txBody>
      </p:sp>
    </p:spTree>
    <p:extLst>
      <p:ext uri="{BB962C8B-B14F-4D97-AF65-F5344CB8AC3E}">
        <p14:creationId xmlns:p14="http://schemas.microsoft.com/office/powerpoint/2010/main" xmlns="" val="1333702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84E448-147D-4836-8CB7-DBA1818B8FEF}" type="datetimeFigureOut">
              <a:rPr lang="en-US" smtClean="0"/>
              <a:pPr/>
              <a:t>3/3/2014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9FBC60-E8E5-40C7-B6D8-64878EF73481}" type="slidenum">
              <a:rPr lang="en-US" smtClean="0"/>
              <a:pPr/>
              <a:t>‹#›</a:t>
            </a:fld>
            <a:endParaRPr lang="en-US"/>
          </a:p>
        </p:txBody>
      </p:sp>
    </p:spTree>
    <p:extLst>
      <p:ext uri="{BB962C8B-B14F-4D97-AF65-F5344CB8AC3E}">
        <p14:creationId xmlns:p14="http://schemas.microsoft.com/office/powerpoint/2010/main" xmlns="" val="652346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Preamble%20Constitution%20Natural%20Rights%20and%20Classical%20Republicanism%20Activty.docx" TargetMode="External"/><Relationship Id="rId2" Type="http://schemas.openxmlformats.org/officeDocument/2006/relationships/hyperlink" Target="Why%20Government%20i-civics.pdf" TargetMode="External"/><Relationship Id="rId1" Type="http://schemas.openxmlformats.org/officeDocument/2006/relationships/slideLayout" Target="../slideLayouts/slideLayout2.xml"/><Relationship Id="rId5" Type="http://schemas.openxmlformats.org/officeDocument/2006/relationships/hyperlink" Target="Who%20Rules_2%20icivics.pdf" TargetMode="External"/><Relationship Id="rId4" Type="http://schemas.openxmlformats.org/officeDocument/2006/relationships/hyperlink" Target="Natural%20Rights%20Philosophy%20and%20Classical%20Republicanism%20Chart%20Student%20Handout.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0.wmf"/><Relationship Id="rId2" Type="http://schemas.openxmlformats.org/officeDocument/2006/relationships/hyperlink" Target="http://www.teachingcivics.org/"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hyperlink" Target="Create%20a%20Country%20People%20Power%20Scale.doc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Create%20a%20Country%20Lesson.docx" TargetMode="External"/><Relationship Id="rId2" Type="http://schemas.openxmlformats.org/officeDocument/2006/relationships/image" Target="../media/image25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Adapted%20Lesson%20Plan%20and%20alignment%20with%20Minnesota%20Social%20Studies%20Benchmarks.docx" TargetMode="External"/><Relationship Id="rId2" Type="http://schemas.openxmlformats.org/officeDocument/2006/relationships/image" Target="../media/image25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biasespollslessonhs_eng_ver4%20(1).docx" TargetMode="External"/><Relationship Id="rId2" Type="http://schemas.openxmlformats.org/officeDocument/2006/relationships/hyperlink" Target="Jefferson%20Hamilton%20Lesson%20(2).pdf" TargetMode="External"/><Relationship Id="rId1" Type="http://schemas.openxmlformats.org/officeDocument/2006/relationships/slideLayout" Target="../slideLayouts/slideLayout2.xml"/><Relationship Id="rId4" Type="http://schemas.openxmlformats.org/officeDocument/2006/relationships/hyperlink" Target="http://www.marketplace.org/topics/economy/budget-hero"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glifwc.org/publications/TreatyRightsFlipbook/index.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d.ted.com/lessons/a-3-minute-guide-to-the-bill-of-rights-belinda-stutzman" TargetMode="External"/><Relationship Id="rId2" Type="http://schemas.openxmlformats.org/officeDocument/2006/relationships/hyperlink" Target="http://2012.candidate-comparison.org/?compare=Romney&amp;vs=Obama" TargetMode="External"/><Relationship Id="rId1" Type="http://schemas.openxmlformats.org/officeDocument/2006/relationships/slideLayout" Target="../slideLayouts/slideLayout2.xml"/><Relationship Id="rId5" Type="http://schemas.openxmlformats.org/officeDocument/2006/relationships/hyperlink" Target="http://www.scientology.org/how-we-help/human-rights.html" TargetMode="External"/><Relationship Id="rId4" Type="http://schemas.openxmlformats.org/officeDocument/2006/relationships/hyperlink" Target="http://www.humanrights.com/"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www.lib.umd.edu/binaries/content/assets/public/usereducation/evaluating-web-sites-checklist-form-spring-2014.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17" Type="http://schemas.openxmlformats.org/officeDocument/2006/relationships/image" Target="../media/image116.png"/><Relationship Id="rId21" Type="http://schemas.openxmlformats.org/officeDocument/2006/relationships/image" Target="../media/image20.png"/><Relationship Id="rId42" Type="http://schemas.openxmlformats.org/officeDocument/2006/relationships/image" Target="../media/image41.png"/><Relationship Id="rId63" Type="http://schemas.openxmlformats.org/officeDocument/2006/relationships/image" Target="../media/image62.png"/><Relationship Id="rId84" Type="http://schemas.openxmlformats.org/officeDocument/2006/relationships/image" Target="../media/image83.png"/><Relationship Id="rId138" Type="http://schemas.openxmlformats.org/officeDocument/2006/relationships/image" Target="../media/image137.png"/><Relationship Id="rId159" Type="http://schemas.openxmlformats.org/officeDocument/2006/relationships/image" Target="../media/image158.png"/><Relationship Id="rId170" Type="http://schemas.openxmlformats.org/officeDocument/2006/relationships/image" Target="../media/image169.png"/><Relationship Id="rId191" Type="http://schemas.openxmlformats.org/officeDocument/2006/relationships/image" Target="../media/image190.png"/><Relationship Id="rId205" Type="http://schemas.openxmlformats.org/officeDocument/2006/relationships/image" Target="../media/image204.png"/><Relationship Id="rId226" Type="http://schemas.openxmlformats.org/officeDocument/2006/relationships/image" Target="../media/image225.png"/><Relationship Id="rId247" Type="http://schemas.openxmlformats.org/officeDocument/2006/relationships/image" Target="../media/image246.png"/><Relationship Id="rId107" Type="http://schemas.openxmlformats.org/officeDocument/2006/relationships/image" Target="../media/image106.png"/><Relationship Id="rId11" Type="http://schemas.openxmlformats.org/officeDocument/2006/relationships/image" Target="../media/image10.png"/><Relationship Id="rId32" Type="http://schemas.openxmlformats.org/officeDocument/2006/relationships/image" Target="../media/image31.png"/><Relationship Id="rId53" Type="http://schemas.openxmlformats.org/officeDocument/2006/relationships/image" Target="../media/image52.png"/><Relationship Id="rId74" Type="http://schemas.openxmlformats.org/officeDocument/2006/relationships/image" Target="../media/image73.png"/><Relationship Id="rId128" Type="http://schemas.openxmlformats.org/officeDocument/2006/relationships/image" Target="../media/image127.png"/><Relationship Id="rId149" Type="http://schemas.openxmlformats.org/officeDocument/2006/relationships/image" Target="../media/image148.png"/><Relationship Id="rId5" Type="http://schemas.openxmlformats.org/officeDocument/2006/relationships/image" Target="../media/image4.png"/><Relationship Id="rId95" Type="http://schemas.openxmlformats.org/officeDocument/2006/relationships/image" Target="../media/image94.png"/><Relationship Id="rId160" Type="http://schemas.openxmlformats.org/officeDocument/2006/relationships/image" Target="../media/image159.png"/><Relationship Id="rId181" Type="http://schemas.openxmlformats.org/officeDocument/2006/relationships/image" Target="../media/image180.png"/><Relationship Id="rId216" Type="http://schemas.openxmlformats.org/officeDocument/2006/relationships/image" Target="../media/image215.png"/><Relationship Id="rId237" Type="http://schemas.openxmlformats.org/officeDocument/2006/relationships/image" Target="../media/image236.png"/><Relationship Id="rId22" Type="http://schemas.openxmlformats.org/officeDocument/2006/relationships/image" Target="../media/image21.png"/><Relationship Id="rId43" Type="http://schemas.openxmlformats.org/officeDocument/2006/relationships/image" Target="../media/image42.png"/><Relationship Id="rId64" Type="http://schemas.openxmlformats.org/officeDocument/2006/relationships/image" Target="../media/image63.png"/><Relationship Id="rId118" Type="http://schemas.openxmlformats.org/officeDocument/2006/relationships/image" Target="../media/image117.png"/><Relationship Id="rId139" Type="http://schemas.openxmlformats.org/officeDocument/2006/relationships/image" Target="../media/image138.png"/><Relationship Id="rId85" Type="http://schemas.openxmlformats.org/officeDocument/2006/relationships/image" Target="../media/image84.png"/><Relationship Id="rId150" Type="http://schemas.openxmlformats.org/officeDocument/2006/relationships/image" Target="../media/image149.png"/><Relationship Id="rId171" Type="http://schemas.openxmlformats.org/officeDocument/2006/relationships/image" Target="../media/image170.png"/><Relationship Id="rId192" Type="http://schemas.openxmlformats.org/officeDocument/2006/relationships/image" Target="../media/image191.png"/><Relationship Id="rId206" Type="http://schemas.openxmlformats.org/officeDocument/2006/relationships/image" Target="../media/image205.png"/><Relationship Id="rId227" Type="http://schemas.openxmlformats.org/officeDocument/2006/relationships/image" Target="../media/image226.png"/><Relationship Id="rId248" Type="http://schemas.openxmlformats.org/officeDocument/2006/relationships/image" Target="../media/image247.png"/><Relationship Id="rId12" Type="http://schemas.openxmlformats.org/officeDocument/2006/relationships/image" Target="../media/image11.png"/><Relationship Id="rId17" Type="http://schemas.openxmlformats.org/officeDocument/2006/relationships/image" Target="../media/image16.png"/><Relationship Id="rId33" Type="http://schemas.openxmlformats.org/officeDocument/2006/relationships/image" Target="../media/image32.png"/><Relationship Id="rId38" Type="http://schemas.openxmlformats.org/officeDocument/2006/relationships/image" Target="../media/image37.png"/><Relationship Id="rId59" Type="http://schemas.openxmlformats.org/officeDocument/2006/relationships/image" Target="../media/image58.png"/><Relationship Id="rId103" Type="http://schemas.openxmlformats.org/officeDocument/2006/relationships/image" Target="../media/image102.png"/><Relationship Id="rId108" Type="http://schemas.openxmlformats.org/officeDocument/2006/relationships/image" Target="../media/image107.png"/><Relationship Id="rId124" Type="http://schemas.openxmlformats.org/officeDocument/2006/relationships/image" Target="../media/image123.png"/><Relationship Id="rId129" Type="http://schemas.openxmlformats.org/officeDocument/2006/relationships/image" Target="../media/image128.png"/><Relationship Id="rId54" Type="http://schemas.openxmlformats.org/officeDocument/2006/relationships/image" Target="../media/image53.png"/><Relationship Id="rId70" Type="http://schemas.openxmlformats.org/officeDocument/2006/relationships/image" Target="../media/image69.png"/><Relationship Id="rId75" Type="http://schemas.openxmlformats.org/officeDocument/2006/relationships/image" Target="../media/image74.png"/><Relationship Id="rId91" Type="http://schemas.openxmlformats.org/officeDocument/2006/relationships/image" Target="../media/image90.png"/><Relationship Id="rId96" Type="http://schemas.openxmlformats.org/officeDocument/2006/relationships/image" Target="../media/image95.png"/><Relationship Id="rId140" Type="http://schemas.openxmlformats.org/officeDocument/2006/relationships/image" Target="../media/image139.png"/><Relationship Id="rId145" Type="http://schemas.openxmlformats.org/officeDocument/2006/relationships/image" Target="../media/image144.png"/><Relationship Id="rId161" Type="http://schemas.openxmlformats.org/officeDocument/2006/relationships/image" Target="../media/image160.png"/><Relationship Id="rId166" Type="http://schemas.openxmlformats.org/officeDocument/2006/relationships/image" Target="../media/image165.png"/><Relationship Id="rId182" Type="http://schemas.openxmlformats.org/officeDocument/2006/relationships/image" Target="../media/image181.png"/><Relationship Id="rId187" Type="http://schemas.openxmlformats.org/officeDocument/2006/relationships/image" Target="../media/image186.png"/><Relationship Id="rId217" Type="http://schemas.openxmlformats.org/officeDocument/2006/relationships/image" Target="../media/image216.png"/><Relationship Id="rId1" Type="http://schemas.openxmlformats.org/officeDocument/2006/relationships/slideLayout" Target="../slideLayouts/slideLayout2.xml"/><Relationship Id="rId6" Type="http://schemas.openxmlformats.org/officeDocument/2006/relationships/image" Target="../media/image5.png"/><Relationship Id="rId212" Type="http://schemas.openxmlformats.org/officeDocument/2006/relationships/image" Target="../media/image211.png"/><Relationship Id="rId233" Type="http://schemas.openxmlformats.org/officeDocument/2006/relationships/image" Target="../media/image232.png"/><Relationship Id="rId238" Type="http://schemas.openxmlformats.org/officeDocument/2006/relationships/image" Target="../media/image237.png"/><Relationship Id="rId23" Type="http://schemas.openxmlformats.org/officeDocument/2006/relationships/image" Target="../media/image22.png"/><Relationship Id="rId28" Type="http://schemas.openxmlformats.org/officeDocument/2006/relationships/image" Target="../media/image27.png"/><Relationship Id="rId49" Type="http://schemas.openxmlformats.org/officeDocument/2006/relationships/image" Target="../media/image48.png"/><Relationship Id="rId114" Type="http://schemas.openxmlformats.org/officeDocument/2006/relationships/image" Target="../media/image113.png"/><Relationship Id="rId119" Type="http://schemas.openxmlformats.org/officeDocument/2006/relationships/image" Target="../media/image118.png"/><Relationship Id="rId44" Type="http://schemas.openxmlformats.org/officeDocument/2006/relationships/image" Target="../media/image43.png"/><Relationship Id="rId60" Type="http://schemas.openxmlformats.org/officeDocument/2006/relationships/image" Target="../media/image59.png"/><Relationship Id="rId65" Type="http://schemas.openxmlformats.org/officeDocument/2006/relationships/image" Target="../media/image64.png"/><Relationship Id="rId81" Type="http://schemas.openxmlformats.org/officeDocument/2006/relationships/image" Target="../media/image80.png"/><Relationship Id="rId86" Type="http://schemas.openxmlformats.org/officeDocument/2006/relationships/image" Target="../media/image85.png"/><Relationship Id="rId130" Type="http://schemas.openxmlformats.org/officeDocument/2006/relationships/image" Target="../media/image129.png"/><Relationship Id="rId135" Type="http://schemas.openxmlformats.org/officeDocument/2006/relationships/image" Target="../media/image134.png"/><Relationship Id="rId151" Type="http://schemas.openxmlformats.org/officeDocument/2006/relationships/image" Target="../media/image150.png"/><Relationship Id="rId156" Type="http://schemas.openxmlformats.org/officeDocument/2006/relationships/image" Target="../media/image155.png"/><Relationship Id="rId177" Type="http://schemas.openxmlformats.org/officeDocument/2006/relationships/image" Target="../media/image176.png"/><Relationship Id="rId198" Type="http://schemas.openxmlformats.org/officeDocument/2006/relationships/image" Target="../media/image197.png"/><Relationship Id="rId172" Type="http://schemas.openxmlformats.org/officeDocument/2006/relationships/image" Target="../media/image171.png"/><Relationship Id="rId193" Type="http://schemas.openxmlformats.org/officeDocument/2006/relationships/image" Target="../media/image192.png"/><Relationship Id="rId202" Type="http://schemas.openxmlformats.org/officeDocument/2006/relationships/image" Target="../media/image201.png"/><Relationship Id="rId207" Type="http://schemas.openxmlformats.org/officeDocument/2006/relationships/image" Target="../media/image206.png"/><Relationship Id="rId223" Type="http://schemas.openxmlformats.org/officeDocument/2006/relationships/image" Target="../media/image222.png"/><Relationship Id="rId228" Type="http://schemas.openxmlformats.org/officeDocument/2006/relationships/image" Target="../media/image227.png"/><Relationship Id="rId244" Type="http://schemas.openxmlformats.org/officeDocument/2006/relationships/image" Target="../media/image243.png"/><Relationship Id="rId249" Type="http://schemas.openxmlformats.org/officeDocument/2006/relationships/image" Target="../media/image248.png"/><Relationship Id="rId13" Type="http://schemas.openxmlformats.org/officeDocument/2006/relationships/image" Target="../media/image12.png"/><Relationship Id="rId18" Type="http://schemas.openxmlformats.org/officeDocument/2006/relationships/image" Target="../media/image17.png"/><Relationship Id="rId39" Type="http://schemas.openxmlformats.org/officeDocument/2006/relationships/image" Target="../media/image38.png"/><Relationship Id="rId109" Type="http://schemas.openxmlformats.org/officeDocument/2006/relationships/image" Target="../media/image108.png"/><Relationship Id="rId34" Type="http://schemas.openxmlformats.org/officeDocument/2006/relationships/image" Target="../media/image33.png"/><Relationship Id="rId50" Type="http://schemas.openxmlformats.org/officeDocument/2006/relationships/image" Target="../media/image49.png"/><Relationship Id="rId55" Type="http://schemas.openxmlformats.org/officeDocument/2006/relationships/image" Target="../media/image54.png"/><Relationship Id="rId76" Type="http://schemas.openxmlformats.org/officeDocument/2006/relationships/image" Target="../media/image75.png"/><Relationship Id="rId97" Type="http://schemas.openxmlformats.org/officeDocument/2006/relationships/image" Target="../media/image96.png"/><Relationship Id="rId104" Type="http://schemas.openxmlformats.org/officeDocument/2006/relationships/image" Target="../media/image103.png"/><Relationship Id="rId120" Type="http://schemas.openxmlformats.org/officeDocument/2006/relationships/image" Target="../media/image119.png"/><Relationship Id="rId125" Type="http://schemas.openxmlformats.org/officeDocument/2006/relationships/image" Target="../media/image124.png"/><Relationship Id="rId141" Type="http://schemas.openxmlformats.org/officeDocument/2006/relationships/image" Target="../media/image140.png"/><Relationship Id="rId146" Type="http://schemas.openxmlformats.org/officeDocument/2006/relationships/image" Target="../media/image145.png"/><Relationship Id="rId167" Type="http://schemas.openxmlformats.org/officeDocument/2006/relationships/image" Target="../media/image166.png"/><Relationship Id="rId188" Type="http://schemas.openxmlformats.org/officeDocument/2006/relationships/image" Target="../media/image187.png"/><Relationship Id="rId7" Type="http://schemas.openxmlformats.org/officeDocument/2006/relationships/image" Target="../media/image6.png"/><Relationship Id="rId71" Type="http://schemas.openxmlformats.org/officeDocument/2006/relationships/image" Target="../media/image70.png"/><Relationship Id="rId92" Type="http://schemas.openxmlformats.org/officeDocument/2006/relationships/image" Target="../media/image91.png"/><Relationship Id="rId162" Type="http://schemas.openxmlformats.org/officeDocument/2006/relationships/image" Target="../media/image161.png"/><Relationship Id="rId183" Type="http://schemas.openxmlformats.org/officeDocument/2006/relationships/image" Target="../media/image182.png"/><Relationship Id="rId213" Type="http://schemas.openxmlformats.org/officeDocument/2006/relationships/image" Target="../media/image212.png"/><Relationship Id="rId218" Type="http://schemas.openxmlformats.org/officeDocument/2006/relationships/image" Target="../media/image217.png"/><Relationship Id="rId234" Type="http://schemas.openxmlformats.org/officeDocument/2006/relationships/image" Target="../media/image233.png"/><Relationship Id="rId239" Type="http://schemas.openxmlformats.org/officeDocument/2006/relationships/image" Target="../media/image238.png"/><Relationship Id="rId2" Type="http://schemas.openxmlformats.org/officeDocument/2006/relationships/image" Target="../media/image1.png"/><Relationship Id="rId29" Type="http://schemas.openxmlformats.org/officeDocument/2006/relationships/image" Target="../media/image28.png"/><Relationship Id="rId250" Type="http://schemas.openxmlformats.org/officeDocument/2006/relationships/image" Target="../media/image249.png"/><Relationship Id="rId24" Type="http://schemas.openxmlformats.org/officeDocument/2006/relationships/image" Target="../media/image23.png"/><Relationship Id="rId40" Type="http://schemas.openxmlformats.org/officeDocument/2006/relationships/image" Target="../media/image39.png"/><Relationship Id="rId45" Type="http://schemas.openxmlformats.org/officeDocument/2006/relationships/image" Target="../media/image44.png"/><Relationship Id="rId66" Type="http://schemas.openxmlformats.org/officeDocument/2006/relationships/image" Target="../media/image65.png"/><Relationship Id="rId87" Type="http://schemas.openxmlformats.org/officeDocument/2006/relationships/image" Target="../media/image86.png"/><Relationship Id="rId110" Type="http://schemas.openxmlformats.org/officeDocument/2006/relationships/image" Target="../media/image109.png"/><Relationship Id="rId115" Type="http://schemas.openxmlformats.org/officeDocument/2006/relationships/image" Target="../media/image114.png"/><Relationship Id="rId131" Type="http://schemas.openxmlformats.org/officeDocument/2006/relationships/image" Target="../media/image130.png"/><Relationship Id="rId136" Type="http://schemas.openxmlformats.org/officeDocument/2006/relationships/image" Target="../media/image135.png"/><Relationship Id="rId157" Type="http://schemas.openxmlformats.org/officeDocument/2006/relationships/image" Target="../media/image156.png"/><Relationship Id="rId178" Type="http://schemas.openxmlformats.org/officeDocument/2006/relationships/image" Target="../media/image177.png"/><Relationship Id="rId61" Type="http://schemas.openxmlformats.org/officeDocument/2006/relationships/image" Target="../media/image60.png"/><Relationship Id="rId82" Type="http://schemas.openxmlformats.org/officeDocument/2006/relationships/image" Target="../media/image81.png"/><Relationship Id="rId152" Type="http://schemas.openxmlformats.org/officeDocument/2006/relationships/image" Target="../media/image151.png"/><Relationship Id="rId173" Type="http://schemas.openxmlformats.org/officeDocument/2006/relationships/image" Target="../media/image172.png"/><Relationship Id="rId194" Type="http://schemas.openxmlformats.org/officeDocument/2006/relationships/image" Target="../media/image193.png"/><Relationship Id="rId199" Type="http://schemas.openxmlformats.org/officeDocument/2006/relationships/image" Target="../media/image198.png"/><Relationship Id="rId203" Type="http://schemas.openxmlformats.org/officeDocument/2006/relationships/image" Target="../media/image202.png"/><Relationship Id="rId208" Type="http://schemas.openxmlformats.org/officeDocument/2006/relationships/image" Target="../media/image207.png"/><Relationship Id="rId229" Type="http://schemas.openxmlformats.org/officeDocument/2006/relationships/image" Target="../media/image228.png"/><Relationship Id="rId19" Type="http://schemas.openxmlformats.org/officeDocument/2006/relationships/image" Target="../media/image18.png"/><Relationship Id="rId224" Type="http://schemas.openxmlformats.org/officeDocument/2006/relationships/image" Target="../media/image223.png"/><Relationship Id="rId240" Type="http://schemas.openxmlformats.org/officeDocument/2006/relationships/image" Target="../media/image239.png"/><Relationship Id="rId245" Type="http://schemas.openxmlformats.org/officeDocument/2006/relationships/image" Target="../media/image244.png"/><Relationship Id="rId14" Type="http://schemas.openxmlformats.org/officeDocument/2006/relationships/image" Target="../media/image13.png"/><Relationship Id="rId30" Type="http://schemas.openxmlformats.org/officeDocument/2006/relationships/image" Target="../media/image29.png"/><Relationship Id="rId35" Type="http://schemas.openxmlformats.org/officeDocument/2006/relationships/image" Target="../media/image34.png"/><Relationship Id="rId56" Type="http://schemas.openxmlformats.org/officeDocument/2006/relationships/image" Target="../media/image55.png"/><Relationship Id="rId77" Type="http://schemas.openxmlformats.org/officeDocument/2006/relationships/image" Target="../media/image76.png"/><Relationship Id="rId100" Type="http://schemas.openxmlformats.org/officeDocument/2006/relationships/image" Target="../media/image99.png"/><Relationship Id="rId105" Type="http://schemas.openxmlformats.org/officeDocument/2006/relationships/image" Target="../media/image104.png"/><Relationship Id="rId126" Type="http://schemas.openxmlformats.org/officeDocument/2006/relationships/image" Target="../media/image125.png"/><Relationship Id="rId147" Type="http://schemas.openxmlformats.org/officeDocument/2006/relationships/image" Target="../media/image146.png"/><Relationship Id="rId168" Type="http://schemas.openxmlformats.org/officeDocument/2006/relationships/image" Target="../media/image167.png"/><Relationship Id="rId8" Type="http://schemas.openxmlformats.org/officeDocument/2006/relationships/image" Target="../media/image7.png"/><Relationship Id="rId51" Type="http://schemas.openxmlformats.org/officeDocument/2006/relationships/image" Target="../media/image50.png"/><Relationship Id="rId72" Type="http://schemas.openxmlformats.org/officeDocument/2006/relationships/image" Target="../media/image71.png"/><Relationship Id="rId93" Type="http://schemas.openxmlformats.org/officeDocument/2006/relationships/image" Target="../media/image92.png"/><Relationship Id="rId98" Type="http://schemas.openxmlformats.org/officeDocument/2006/relationships/image" Target="../media/image97.png"/><Relationship Id="rId121" Type="http://schemas.openxmlformats.org/officeDocument/2006/relationships/image" Target="../media/image120.png"/><Relationship Id="rId142" Type="http://schemas.openxmlformats.org/officeDocument/2006/relationships/image" Target="../media/image141.png"/><Relationship Id="rId163" Type="http://schemas.openxmlformats.org/officeDocument/2006/relationships/image" Target="../media/image162.png"/><Relationship Id="rId184" Type="http://schemas.openxmlformats.org/officeDocument/2006/relationships/image" Target="../media/image183.png"/><Relationship Id="rId189" Type="http://schemas.openxmlformats.org/officeDocument/2006/relationships/image" Target="../media/image188.png"/><Relationship Id="rId219" Type="http://schemas.openxmlformats.org/officeDocument/2006/relationships/image" Target="../media/image218.png"/><Relationship Id="rId3" Type="http://schemas.openxmlformats.org/officeDocument/2006/relationships/image" Target="../media/image2.png"/><Relationship Id="rId214" Type="http://schemas.openxmlformats.org/officeDocument/2006/relationships/image" Target="../media/image213.png"/><Relationship Id="rId230" Type="http://schemas.openxmlformats.org/officeDocument/2006/relationships/image" Target="../media/image229.png"/><Relationship Id="rId235" Type="http://schemas.openxmlformats.org/officeDocument/2006/relationships/image" Target="../media/image234.png"/><Relationship Id="rId25" Type="http://schemas.openxmlformats.org/officeDocument/2006/relationships/image" Target="../media/image24.png"/><Relationship Id="rId46" Type="http://schemas.openxmlformats.org/officeDocument/2006/relationships/image" Target="../media/image45.png"/><Relationship Id="rId67" Type="http://schemas.openxmlformats.org/officeDocument/2006/relationships/image" Target="../media/image66.png"/><Relationship Id="rId116" Type="http://schemas.openxmlformats.org/officeDocument/2006/relationships/image" Target="../media/image115.png"/><Relationship Id="rId137" Type="http://schemas.openxmlformats.org/officeDocument/2006/relationships/image" Target="../media/image136.png"/><Relationship Id="rId158" Type="http://schemas.openxmlformats.org/officeDocument/2006/relationships/image" Target="../media/image157.png"/><Relationship Id="rId20" Type="http://schemas.openxmlformats.org/officeDocument/2006/relationships/image" Target="../media/image19.png"/><Relationship Id="rId41" Type="http://schemas.openxmlformats.org/officeDocument/2006/relationships/image" Target="../media/image40.png"/><Relationship Id="rId62" Type="http://schemas.openxmlformats.org/officeDocument/2006/relationships/image" Target="../media/image61.png"/><Relationship Id="rId83" Type="http://schemas.openxmlformats.org/officeDocument/2006/relationships/image" Target="../media/image82.png"/><Relationship Id="rId88" Type="http://schemas.openxmlformats.org/officeDocument/2006/relationships/image" Target="../media/image87.png"/><Relationship Id="rId111" Type="http://schemas.openxmlformats.org/officeDocument/2006/relationships/image" Target="../media/image110.png"/><Relationship Id="rId132" Type="http://schemas.openxmlformats.org/officeDocument/2006/relationships/image" Target="../media/image131.png"/><Relationship Id="rId153" Type="http://schemas.openxmlformats.org/officeDocument/2006/relationships/image" Target="../media/image152.png"/><Relationship Id="rId174" Type="http://schemas.openxmlformats.org/officeDocument/2006/relationships/image" Target="../media/image173.png"/><Relationship Id="rId179" Type="http://schemas.openxmlformats.org/officeDocument/2006/relationships/image" Target="../media/image178.png"/><Relationship Id="rId195" Type="http://schemas.openxmlformats.org/officeDocument/2006/relationships/image" Target="../media/image194.png"/><Relationship Id="rId209" Type="http://schemas.openxmlformats.org/officeDocument/2006/relationships/image" Target="../media/image208.png"/><Relationship Id="rId190" Type="http://schemas.openxmlformats.org/officeDocument/2006/relationships/image" Target="../media/image189.png"/><Relationship Id="rId204" Type="http://schemas.openxmlformats.org/officeDocument/2006/relationships/image" Target="../media/image203.png"/><Relationship Id="rId220" Type="http://schemas.openxmlformats.org/officeDocument/2006/relationships/image" Target="../media/image219.png"/><Relationship Id="rId225" Type="http://schemas.openxmlformats.org/officeDocument/2006/relationships/image" Target="../media/image224.png"/><Relationship Id="rId241" Type="http://schemas.openxmlformats.org/officeDocument/2006/relationships/image" Target="../media/image240.png"/><Relationship Id="rId246" Type="http://schemas.openxmlformats.org/officeDocument/2006/relationships/image" Target="../media/image245.png"/><Relationship Id="rId15" Type="http://schemas.openxmlformats.org/officeDocument/2006/relationships/image" Target="../media/image14.png"/><Relationship Id="rId36" Type="http://schemas.openxmlformats.org/officeDocument/2006/relationships/image" Target="../media/image35.png"/><Relationship Id="rId57" Type="http://schemas.openxmlformats.org/officeDocument/2006/relationships/image" Target="../media/image56.png"/><Relationship Id="rId106" Type="http://schemas.openxmlformats.org/officeDocument/2006/relationships/image" Target="../media/image105.png"/><Relationship Id="rId127" Type="http://schemas.openxmlformats.org/officeDocument/2006/relationships/image" Target="../media/image126.png"/><Relationship Id="rId10" Type="http://schemas.openxmlformats.org/officeDocument/2006/relationships/image" Target="../media/image9.png"/><Relationship Id="rId31" Type="http://schemas.openxmlformats.org/officeDocument/2006/relationships/image" Target="../media/image30.png"/><Relationship Id="rId52" Type="http://schemas.openxmlformats.org/officeDocument/2006/relationships/image" Target="../media/image51.png"/><Relationship Id="rId73" Type="http://schemas.openxmlformats.org/officeDocument/2006/relationships/image" Target="../media/image72.png"/><Relationship Id="rId78" Type="http://schemas.openxmlformats.org/officeDocument/2006/relationships/image" Target="../media/image77.png"/><Relationship Id="rId94" Type="http://schemas.openxmlformats.org/officeDocument/2006/relationships/image" Target="../media/image93.png"/><Relationship Id="rId99" Type="http://schemas.openxmlformats.org/officeDocument/2006/relationships/image" Target="../media/image98.png"/><Relationship Id="rId101" Type="http://schemas.openxmlformats.org/officeDocument/2006/relationships/image" Target="../media/image100.png"/><Relationship Id="rId122" Type="http://schemas.openxmlformats.org/officeDocument/2006/relationships/image" Target="../media/image121.png"/><Relationship Id="rId143" Type="http://schemas.openxmlformats.org/officeDocument/2006/relationships/image" Target="../media/image142.png"/><Relationship Id="rId148" Type="http://schemas.openxmlformats.org/officeDocument/2006/relationships/image" Target="../media/image147.png"/><Relationship Id="rId164" Type="http://schemas.openxmlformats.org/officeDocument/2006/relationships/image" Target="../media/image163.png"/><Relationship Id="rId169" Type="http://schemas.openxmlformats.org/officeDocument/2006/relationships/image" Target="../media/image168.png"/><Relationship Id="rId185" Type="http://schemas.openxmlformats.org/officeDocument/2006/relationships/image" Target="../media/image184.png"/><Relationship Id="rId4" Type="http://schemas.openxmlformats.org/officeDocument/2006/relationships/image" Target="../media/image3.png"/><Relationship Id="rId9" Type="http://schemas.openxmlformats.org/officeDocument/2006/relationships/image" Target="../media/image8.png"/><Relationship Id="rId180" Type="http://schemas.openxmlformats.org/officeDocument/2006/relationships/image" Target="../media/image179.png"/><Relationship Id="rId210" Type="http://schemas.openxmlformats.org/officeDocument/2006/relationships/image" Target="../media/image209.png"/><Relationship Id="rId215" Type="http://schemas.openxmlformats.org/officeDocument/2006/relationships/image" Target="../media/image214.png"/><Relationship Id="rId236" Type="http://schemas.openxmlformats.org/officeDocument/2006/relationships/image" Target="../media/image235.png"/><Relationship Id="rId26" Type="http://schemas.openxmlformats.org/officeDocument/2006/relationships/image" Target="../media/image25.png"/><Relationship Id="rId231" Type="http://schemas.openxmlformats.org/officeDocument/2006/relationships/image" Target="../media/image230.png"/><Relationship Id="rId47" Type="http://schemas.openxmlformats.org/officeDocument/2006/relationships/image" Target="../media/image46.png"/><Relationship Id="rId68" Type="http://schemas.openxmlformats.org/officeDocument/2006/relationships/image" Target="../media/image67.png"/><Relationship Id="rId89" Type="http://schemas.openxmlformats.org/officeDocument/2006/relationships/image" Target="../media/image88.png"/><Relationship Id="rId112" Type="http://schemas.openxmlformats.org/officeDocument/2006/relationships/image" Target="../media/image111.png"/><Relationship Id="rId133" Type="http://schemas.openxmlformats.org/officeDocument/2006/relationships/image" Target="../media/image132.png"/><Relationship Id="rId154" Type="http://schemas.openxmlformats.org/officeDocument/2006/relationships/image" Target="../media/image153.png"/><Relationship Id="rId175" Type="http://schemas.openxmlformats.org/officeDocument/2006/relationships/image" Target="../media/image174.png"/><Relationship Id="rId196" Type="http://schemas.openxmlformats.org/officeDocument/2006/relationships/image" Target="../media/image195.png"/><Relationship Id="rId200" Type="http://schemas.openxmlformats.org/officeDocument/2006/relationships/image" Target="../media/image199.png"/><Relationship Id="rId16" Type="http://schemas.openxmlformats.org/officeDocument/2006/relationships/image" Target="../media/image15.png"/><Relationship Id="rId221" Type="http://schemas.openxmlformats.org/officeDocument/2006/relationships/image" Target="../media/image220.png"/><Relationship Id="rId242" Type="http://schemas.openxmlformats.org/officeDocument/2006/relationships/image" Target="../media/image241.png"/><Relationship Id="rId37" Type="http://schemas.openxmlformats.org/officeDocument/2006/relationships/image" Target="../media/image36.png"/><Relationship Id="rId58" Type="http://schemas.openxmlformats.org/officeDocument/2006/relationships/image" Target="../media/image57.png"/><Relationship Id="rId79" Type="http://schemas.openxmlformats.org/officeDocument/2006/relationships/image" Target="../media/image78.png"/><Relationship Id="rId102" Type="http://schemas.openxmlformats.org/officeDocument/2006/relationships/image" Target="../media/image101.png"/><Relationship Id="rId123" Type="http://schemas.openxmlformats.org/officeDocument/2006/relationships/image" Target="../media/image122.png"/><Relationship Id="rId144" Type="http://schemas.openxmlformats.org/officeDocument/2006/relationships/image" Target="../media/image143.png"/><Relationship Id="rId90" Type="http://schemas.openxmlformats.org/officeDocument/2006/relationships/image" Target="../media/image89.png"/><Relationship Id="rId165" Type="http://schemas.openxmlformats.org/officeDocument/2006/relationships/image" Target="../media/image164.png"/><Relationship Id="rId186" Type="http://schemas.openxmlformats.org/officeDocument/2006/relationships/image" Target="../media/image185.png"/><Relationship Id="rId211" Type="http://schemas.openxmlformats.org/officeDocument/2006/relationships/image" Target="../media/image210.png"/><Relationship Id="rId232" Type="http://schemas.openxmlformats.org/officeDocument/2006/relationships/image" Target="../media/image231.png"/><Relationship Id="rId27" Type="http://schemas.openxmlformats.org/officeDocument/2006/relationships/image" Target="../media/image26.png"/><Relationship Id="rId48" Type="http://schemas.openxmlformats.org/officeDocument/2006/relationships/image" Target="../media/image47.png"/><Relationship Id="rId69" Type="http://schemas.openxmlformats.org/officeDocument/2006/relationships/image" Target="../media/image68.png"/><Relationship Id="rId113" Type="http://schemas.openxmlformats.org/officeDocument/2006/relationships/image" Target="../media/image112.png"/><Relationship Id="rId134" Type="http://schemas.openxmlformats.org/officeDocument/2006/relationships/image" Target="../media/image133.png"/><Relationship Id="rId80" Type="http://schemas.openxmlformats.org/officeDocument/2006/relationships/image" Target="../media/image79.png"/><Relationship Id="rId155" Type="http://schemas.openxmlformats.org/officeDocument/2006/relationships/image" Target="../media/image154.png"/><Relationship Id="rId176" Type="http://schemas.openxmlformats.org/officeDocument/2006/relationships/image" Target="../media/image175.png"/><Relationship Id="rId197" Type="http://schemas.openxmlformats.org/officeDocument/2006/relationships/image" Target="../media/image196.png"/><Relationship Id="rId201" Type="http://schemas.openxmlformats.org/officeDocument/2006/relationships/image" Target="../media/image200.png"/><Relationship Id="rId222" Type="http://schemas.openxmlformats.org/officeDocument/2006/relationships/image" Target="../media/image221.png"/><Relationship Id="rId243" Type="http://schemas.openxmlformats.org/officeDocument/2006/relationships/image" Target="../media/image24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Principles%20of%20Democracy%20in%20The%20News.docx" TargetMode="External"/><Relationship Id="rId2" Type="http://schemas.openxmlformats.org/officeDocument/2006/relationships/hyperlink" Target="http://www.dda.deliberating.org/" TargetMode="External"/><Relationship Id="rId1" Type="http://schemas.openxmlformats.org/officeDocument/2006/relationships/slideLayout" Target="../slideLayouts/slideLayout2.xml"/><Relationship Id="rId6" Type="http://schemas.openxmlformats.org/officeDocument/2006/relationships/hyperlink" Target="https://sites.google.com/a/moundsviewschools.org/mcss---social-studies-and-ela-standards/home" TargetMode="External"/><Relationship Id="rId5" Type="http://schemas.openxmlformats.org/officeDocument/2006/relationships/hyperlink" Target="https://sites.google.com/a/moundsviewschools.org/dda---march-2013/home" TargetMode="External"/><Relationship Id="rId4" Type="http://schemas.openxmlformats.org/officeDocument/2006/relationships/hyperlink" Target="constitutionprincipleshsms_eng_ver4%20(1).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401762"/>
          </a:xfrm>
        </p:spPr>
        <p:txBody>
          <a:bodyPr>
            <a:normAutofit/>
          </a:bodyPr>
          <a:lstStyle/>
          <a:p>
            <a:r>
              <a:rPr lang="en-US" sz="3600" b="1" cap="small" dirty="0" smtClean="0"/>
              <a:t>Bring civics and government to life </a:t>
            </a:r>
            <a:r>
              <a:rPr lang="en-US" sz="3600" b="1" dirty="0" smtClean="0"/>
              <a:t/>
            </a:r>
            <a:br>
              <a:rPr lang="en-US" sz="3600" b="1" dirty="0" smtClean="0"/>
            </a:br>
            <a:r>
              <a:rPr lang="en-US" sz="3600" b="1" cap="small" dirty="0" smtClean="0"/>
              <a:t>with trusted online resources!</a:t>
            </a:r>
            <a:endParaRPr lang="en-US" dirty="0"/>
          </a:p>
        </p:txBody>
      </p:sp>
      <p:sp>
        <p:nvSpPr>
          <p:cNvPr id="3" name="Content Placeholder 2"/>
          <p:cNvSpPr>
            <a:spLocks noGrp="1"/>
          </p:cNvSpPr>
          <p:nvPr>
            <p:ph idx="1"/>
          </p:nvPr>
        </p:nvSpPr>
        <p:spPr>
          <a:xfrm>
            <a:off x="685800" y="2438400"/>
            <a:ext cx="7772400" cy="3687763"/>
          </a:xfrm>
        </p:spPr>
        <p:txBody>
          <a:bodyPr>
            <a:normAutofit fontScale="25000" lnSpcReduction="20000"/>
          </a:bodyPr>
          <a:lstStyle/>
          <a:p>
            <a:pPr algn="r">
              <a:buNone/>
            </a:pPr>
            <a:endParaRPr lang="en-US" b="1" dirty="0" smtClean="0"/>
          </a:p>
          <a:p>
            <a:pPr algn="r">
              <a:buNone/>
            </a:pPr>
            <a:endParaRPr lang="en-US" b="1" dirty="0" smtClean="0"/>
          </a:p>
          <a:p>
            <a:pPr algn="r">
              <a:buNone/>
            </a:pPr>
            <a:r>
              <a:rPr lang="en-US" sz="6400" b="1" dirty="0" smtClean="0"/>
              <a:t>teachingcivics.org team</a:t>
            </a:r>
            <a:endParaRPr lang="en-US" sz="6400" dirty="0" smtClean="0"/>
          </a:p>
          <a:p>
            <a:pPr algn="r">
              <a:buNone/>
            </a:pPr>
            <a:endParaRPr lang="en-US" dirty="0" smtClean="0"/>
          </a:p>
          <a:p>
            <a:pPr algn="r">
              <a:buNone/>
            </a:pPr>
            <a:r>
              <a:rPr lang="en-US" sz="5600" dirty="0" smtClean="0"/>
              <a:t>JoEllen Ambrose  </a:t>
            </a:r>
          </a:p>
          <a:p>
            <a:pPr algn="r">
              <a:buNone/>
            </a:pPr>
            <a:r>
              <a:rPr lang="en-US" sz="5600" dirty="0" smtClean="0"/>
              <a:t>joellen.ambrose@anoka.k12.mn.us</a:t>
            </a:r>
          </a:p>
          <a:p>
            <a:pPr algn="r">
              <a:buNone/>
            </a:pPr>
            <a:r>
              <a:rPr lang="en-US" sz="5600" dirty="0" smtClean="0"/>
              <a:t> </a:t>
            </a:r>
          </a:p>
          <a:p>
            <a:pPr algn="r">
              <a:buNone/>
            </a:pPr>
            <a:r>
              <a:rPr lang="en-US" sz="5600" dirty="0" smtClean="0"/>
              <a:t>Rich </a:t>
            </a:r>
            <a:r>
              <a:rPr lang="en-US" sz="5600" dirty="0" err="1" smtClean="0"/>
              <a:t>Rosivach</a:t>
            </a:r>
            <a:r>
              <a:rPr lang="en-US" sz="5600" dirty="0" smtClean="0"/>
              <a:t> </a:t>
            </a:r>
          </a:p>
          <a:p>
            <a:pPr algn="r">
              <a:buNone/>
            </a:pPr>
            <a:r>
              <a:rPr lang="en-US" sz="5600" dirty="0" smtClean="0"/>
              <a:t>richard.rosivach@moundsviewschools.org</a:t>
            </a:r>
          </a:p>
          <a:p>
            <a:pPr algn="r">
              <a:buNone/>
            </a:pPr>
            <a:r>
              <a:rPr lang="en-US" sz="5600" dirty="0" smtClean="0"/>
              <a:t> </a:t>
            </a:r>
          </a:p>
          <a:p>
            <a:pPr algn="r">
              <a:buNone/>
            </a:pPr>
            <a:r>
              <a:rPr lang="en-US" sz="5600" dirty="0" smtClean="0"/>
              <a:t>Charlie </a:t>
            </a:r>
            <a:r>
              <a:rPr lang="en-US" sz="5600" dirty="0" err="1" smtClean="0"/>
              <a:t>Skemp</a:t>
            </a:r>
            <a:r>
              <a:rPr lang="en-US" sz="5600" dirty="0" smtClean="0"/>
              <a:t> </a:t>
            </a:r>
          </a:p>
          <a:p>
            <a:pPr algn="r">
              <a:buNone/>
            </a:pPr>
            <a:r>
              <a:rPr lang="en-US" sz="5600" dirty="0" smtClean="0"/>
              <a:t>charles.skemp@isd197.org</a:t>
            </a:r>
          </a:p>
          <a:p>
            <a:pPr algn="r">
              <a:buNone/>
            </a:pPr>
            <a:r>
              <a:rPr lang="en-US" sz="5600" dirty="0" smtClean="0"/>
              <a:t> </a:t>
            </a:r>
          </a:p>
          <a:p>
            <a:pPr algn="r">
              <a:buNone/>
            </a:pPr>
            <a:r>
              <a:rPr lang="en-US" sz="5600" dirty="0" err="1" smtClean="0"/>
              <a:t>Filiz</a:t>
            </a:r>
            <a:r>
              <a:rPr lang="en-US" sz="5600" dirty="0" smtClean="0"/>
              <a:t> </a:t>
            </a:r>
            <a:r>
              <a:rPr lang="en-US" sz="5600" dirty="0" err="1" smtClean="0"/>
              <a:t>Yargici</a:t>
            </a:r>
            <a:endParaRPr lang="en-US" sz="5600" dirty="0" smtClean="0"/>
          </a:p>
          <a:p>
            <a:pPr algn="r">
              <a:buNone/>
            </a:pPr>
            <a:r>
              <a:rPr lang="en-US" sz="5600" dirty="0" smtClean="0"/>
              <a:t>filiz.yargici@isd623.org</a:t>
            </a:r>
          </a:p>
          <a:p>
            <a:pPr algn="r">
              <a:buNone/>
            </a:pPr>
            <a:r>
              <a:rPr lang="en-US" sz="5600" dirty="0" smtClean="0"/>
              <a:t> </a:t>
            </a:r>
          </a:p>
          <a:p>
            <a:pPr algn="r">
              <a:buNone/>
            </a:pPr>
            <a:r>
              <a:rPr lang="en-US" sz="5600" dirty="0" smtClean="0"/>
              <a:t>Jennifer Bloom</a:t>
            </a:r>
          </a:p>
          <a:p>
            <a:pPr algn="r">
              <a:buNone/>
            </a:pPr>
            <a:r>
              <a:rPr lang="en-US" sz="5600" dirty="0" smtClean="0"/>
              <a:t>jbloom@teachingcivics.org</a:t>
            </a:r>
          </a:p>
          <a:p>
            <a:pPr algn="r">
              <a:buNone/>
            </a:pPr>
            <a:r>
              <a:rPr lang="en-US" dirty="0" smtClean="0"/>
              <a:t> </a:t>
            </a:r>
          </a:p>
          <a:p>
            <a:pPr>
              <a:buNone/>
            </a:pPr>
            <a:r>
              <a:rPr lang="en-US" dirty="0" smtClean="0"/>
              <a:t> </a:t>
            </a:r>
          </a:p>
          <a:p>
            <a:pPr algn="r">
              <a:buNone/>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a:bodyPr>
          <a:lstStyle/>
          <a:p>
            <a:r>
              <a:rPr lang="en-US" dirty="0" smtClean="0"/>
              <a:t>Constitutional Principles and Types of Government</a:t>
            </a:r>
            <a:endParaRPr lang="en-US" dirty="0"/>
          </a:p>
        </p:txBody>
      </p:sp>
      <p:sp>
        <p:nvSpPr>
          <p:cNvPr id="3" name="Content Placeholder 2"/>
          <p:cNvSpPr>
            <a:spLocks noGrp="1"/>
          </p:cNvSpPr>
          <p:nvPr>
            <p:ph idx="1"/>
          </p:nvPr>
        </p:nvSpPr>
        <p:spPr>
          <a:xfrm>
            <a:off x="457200" y="2514600"/>
            <a:ext cx="8229600" cy="3611563"/>
          </a:xfrm>
        </p:spPr>
        <p:txBody>
          <a:bodyPr>
            <a:normAutofit/>
          </a:bodyPr>
          <a:lstStyle/>
          <a:p>
            <a:pPr lvl="1">
              <a:buNone/>
            </a:pPr>
            <a:r>
              <a:rPr lang="en-US" dirty="0" smtClean="0"/>
              <a:t>Political </a:t>
            </a:r>
            <a:r>
              <a:rPr lang="en-US" dirty="0" smtClean="0"/>
              <a:t>Philosophy</a:t>
            </a:r>
          </a:p>
          <a:p>
            <a:pPr lvl="2"/>
            <a:r>
              <a:rPr lang="en-US" dirty="0" smtClean="0">
                <a:hlinkClick r:id="rId2" action="ppaction://hlinkfile"/>
              </a:rPr>
              <a:t>Why Government i-civics.pdf</a:t>
            </a:r>
            <a:endParaRPr lang="en-US" dirty="0" smtClean="0"/>
          </a:p>
          <a:p>
            <a:pPr lvl="2"/>
            <a:r>
              <a:rPr lang="en-US" dirty="0" smtClean="0">
                <a:hlinkClick r:id="rId3" action="ppaction://hlinkfile"/>
              </a:rPr>
              <a:t>Preamble Constitution Natural Rights and Classical Republicanism Activty.docx</a:t>
            </a:r>
            <a:endParaRPr lang="en-US" dirty="0" smtClean="0"/>
          </a:p>
          <a:p>
            <a:pPr lvl="2"/>
            <a:r>
              <a:rPr lang="en-US" dirty="0" smtClean="0">
                <a:hlinkClick r:id="rId4" action="ppaction://hlinkfile"/>
              </a:rPr>
              <a:t>Natural Rights Philosophy and Classical Republicanism Chart Student </a:t>
            </a:r>
            <a:r>
              <a:rPr lang="en-US" dirty="0" smtClean="0">
                <a:hlinkClick r:id="rId4" action="ppaction://hlinkfile"/>
              </a:rPr>
              <a:t>Handout.pdf</a:t>
            </a:r>
            <a:endParaRPr lang="en-US" dirty="0" smtClean="0"/>
          </a:p>
          <a:p>
            <a:pPr lvl="2">
              <a:buNone/>
            </a:pPr>
            <a:endParaRPr lang="en-US" dirty="0" smtClean="0"/>
          </a:p>
          <a:p>
            <a:pPr lvl="1"/>
            <a:r>
              <a:rPr lang="en-US" dirty="0" smtClean="0">
                <a:hlinkClick r:id="rId5" action="ppaction://hlinkfile"/>
              </a:rPr>
              <a:t>Who </a:t>
            </a:r>
            <a:r>
              <a:rPr lang="en-US" dirty="0" smtClean="0">
                <a:hlinkClick r:id="rId5" action="ppaction://hlinkfile"/>
              </a:rPr>
              <a:t>Rules_2 icivics.pdf</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Having fun with Constitutional Principles!</a:t>
            </a:r>
            <a:endParaRPr lang="en-US" dirty="0"/>
          </a:p>
        </p:txBody>
      </p:sp>
      <p:sp>
        <p:nvSpPr>
          <p:cNvPr id="3" name="Subtitle 2"/>
          <p:cNvSpPr>
            <a:spLocks noGrp="1"/>
          </p:cNvSpPr>
          <p:nvPr>
            <p:ph type="subTitle" idx="1"/>
          </p:nvPr>
        </p:nvSpPr>
        <p:spPr/>
        <p:txBody>
          <a:bodyPr/>
          <a:lstStyle/>
          <a:p>
            <a:r>
              <a:rPr lang="en-US" dirty="0" smtClean="0"/>
              <a:t>Brought to you by. . . .</a:t>
            </a:r>
          </a:p>
          <a:p>
            <a:r>
              <a:rPr lang="en-US" dirty="0" smtClean="0">
                <a:hlinkClick r:id="rId2"/>
              </a:rPr>
              <a:t>www.teachingcivics.org</a:t>
            </a:r>
            <a:endParaRPr lang="en-US" dirty="0" smtClean="0"/>
          </a:p>
          <a:p>
            <a:endParaRPr lang="en-US" dirty="0"/>
          </a:p>
        </p:txBody>
      </p:sp>
      <p:pic>
        <p:nvPicPr>
          <p:cNvPr id="10242" name="Picture 2" descr="C:\Users\JoEllen\AppData\Local\Microsoft\Windows\Temporary Internet Files\Content.IE5\B9PLRXFC\MC90038362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7600" y="457200"/>
            <a:ext cx="2362200" cy="1524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46266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People Power Scale</a:t>
            </a:r>
            <a:br>
              <a:rPr lang="en-US" dirty="0" smtClean="0"/>
            </a:br>
            <a:r>
              <a:rPr lang="en-US" dirty="0" smtClean="0"/>
              <a:t>(Popular Sovereignty)</a:t>
            </a:r>
            <a:endParaRPr lang="en-US" dirty="0"/>
          </a:p>
        </p:txBody>
      </p:sp>
      <p:sp>
        <p:nvSpPr>
          <p:cNvPr id="3" name="Content Placeholder 2"/>
          <p:cNvSpPr>
            <a:spLocks noGrp="1"/>
          </p:cNvSpPr>
          <p:nvPr>
            <p:ph idx="1"/>
          </p:nvPr>
        </p:nvSpPr>
        <p:spPr>
          <a:xfrm>
            <a:off x="152400" y="1295400"/>
            <a:ext cx="8686800" cy="5257800"/>
          </a:xfrm>
        </p:spPr>
        <p:txBody>
          <a:bodyPr>
            <a:normAutofit/>
          </a:bodyPr>
          <a:lstStyle/>
          <a:p>
            <a:pPr marL="0" indent="0">
              <a:buNone/>
            </a:pPr>
            <a:r>
              <a:rPr lang="en-US" sz="2600" dirty="0"/>
              <a:t>		          </a:t>
            </a:r>
            <a:r>
              <a:rPr lang="en-US" dirty="0"/>
              <a:t>	</a:t>
            </a:r>
            <a:endParaRPr lang="en-US" dirty="0" smtClean="0"/>
          </a:p>
          <a:p>
            <a:pPr marL="0" indent="0">
              <a:buNone/>
            </a:pPr>
            <a:r>
              <a:rPr lang="en-US" sz="2000" b="1" dirty="0" smtClean="0">
                <a:solidFill>
                  <a:srgbClr val="FF0000"/>
                </a:solidFill>
              </a:rPr>
              <a:t>				                  Military Rule</a:t>
            </a:r>
          </a:p>
          <a:p>
            <a:pPr marL="0" indent="0">
              <a:buNone/>
            </a:pPr>
            <a:r>
              <a:rPr lang="en-US" sz="2600" dirty="0" smtClean="0"/>
              <a:t>						 </a:t>
            </a:r>
            <a:r>
              <a:rPr lang="en-US" sz="2200" b="1" dirty="0" smtClean="0"/>
              <a:t>Totalitarian Dictatorship</a:t>
            </a:r>
          </a:p>
          <a:p>
            <a:pPr marL="0" indent="0">
              <a:buNone/>
            </a:pPr>
            <a:r>
              <a:rPr lang="en-US" sz="2600" dirty="0"/>
              <a:t>	</a:t>
            </a:r>
            <a:r>
              <a:rPr lang="en-US" sz="2600" dirty="0" smtClean="0"/>
              <a:t>                                                   </a:t>
            </a:r>
            <a:r>
              <a:rPr lang="en-US" sz="2000" b="1" dirty="0" smtClean="0">
                <a:solidFill>
                  <a:srgbClr val="FF0000"/>
                </a:solidFill>
              </a:rPr>
              <a:t>Communist state</a:t>
            </a:r>
            <a:r>
              <a:rPr lang="en-US" sz="2600" dirty="0" smtClean="0"/>
              <a:t>                                           </a:t>
            </a:r>
            <a:r>
              <a:rPr lang="en-US" sz="2600" dirty="0"/>
              <a:t>	</a:t>
            </a:r>
            <a:r>
              <a:rPr lang="en-US" sz="2600" dirty="0" smtClean="0"/>
              <a:t>	</a:t>
            </a:r>
            <a:r>
              <a:rPr lang="en-US" sz="2800" b="1" dirty="0" smtClean="0">
                <a:solidFill>
                  <a:schemeClr val="accent1">
                    <a:lumMod val="75000"/>
                  </a:schemeClr>
                </a:solidFill>
              </a:rPr>
              <a:t> </a:t>
            </a:r>
            <a:r>
              <a:rPr lang="en-US" sz="2200" b="1" dirty="0" smtClean="0">
                <a:solidFill>
                  <a:schemeClr val="accent1">
                    <a:lumMod val="75000"/>
                  </a:schemeClr>
                </a:solidFill>
              </a:rPr>
              <a:t>Constitutional Monarchy </a:t>
            </a:r>
            <a:r>
              <a:rPr lang="en-US" sz="2600" dirty="0" smtClean="0"/>
              <a:t>		</a:t>
            </a:r>
            <a:r>
              <a:rPr lang="en-US" sz="2000" b="1" dirty="0" smtClean="0"/>
              <a:t>Absolute Monarch</a:t>
            </a:r>
          </a:p>
          <a:p>
            <a:pPr marL="0" indent="0">
              <a:buNone/>
            </a:pPr>
            <a:r>
              <a:rPr lang="en-US" sz="2600" dirty="0" smtClean="0">
                <a:solidFill>
                  <a:schemeClr val="tx2">
                    <a:lumMod val="60000"/>
                    <a:lumOff val="40000"/>
                  </a:schemeClr>
                </a:solidFill>
              </a:rPr>
              <a:t>                            </a:t>
            </a:r>
            <a:r>
              <a:rPr lang="en-US" sz="2000" b="1" dirty="0" smtClean="0">
                <a:solidFill>
                  <a:schemeClr val="accent1">
                    <a:lumMod val="75000"/>
                  </a:schemeClr>
                </a:solidFill>
              </a:rPr>
              <a:t>Representative</a:t>
            </a:r>
            <a:r>
              <a:rPr lang="en-US" sz="2600" dirty="0" smtClean="0">
                <a:solidFill>
                  <a:schemeClr val="accent1">
                    <a:lumMod val="75000"/>
                  </a:schemeClr>
                </a:solidFill>
              </a:rPr>
              <a:t> </a:t>
            </a:r>
          </a:p>
          <a:p>
            <a:pPr marL="0" indent="0">
              <a:buNone/>
            </a:pPr>
            <a:r>
              <a:rPr lang="en-US" sz="2600" dirty="0">
                <a:solidFill>
                  <a:schemeClr val="accent1">
                    <a:lumMod val="75000"/>
                  </a:schemeClr>
                </a:solidFill>
              </a:rPr>
              <a:t> </a:t>
            </a:r>
            <a:r>
              <a:rPr lang="en-US" sz="2600" dirty="0" smtClean="0">
                <a:solidFill>
                  <a:schemeClr val="accent1">
                    <a:lumMod val="75000"/>
                  </a:schemeClr>
                </a:solidFill>
              </a:rPr>
              <a:t>                     </a:t>
            </a:r>
            <a:r>
              <a:rPr lang="en-US" sz="2000" b="1" dirty="0" smtClean="0">
                <a:solidFill>
                  <a:schemeClr val="tx2">
                    <a:lumMod val="60000"/>
                    <a:lumOff val="40000"/>
                  </a:schemeClr>
                </a:solidFill>
              </a:rPr>
              <a:t>Direct</a:t>
            </a:r>
            <a:r>
              <a:rPr lang="en-US" sz="2600" dirty="0" smtClean="0">
                <a:solidFill>
                  <a:schemeClr val="tx2">
                    <a:lumMod val="60000"/>
                    <a:lumOff val="40000"/>
                  </a:schemeClr>
                </a:solidFill>
              </a:rPr>
              <a:t> </a:t>
            </a:r>
            <a:r>
              <a:rPr lang="en-US" sz="2600" dirty="0" smtClean="0"/>
              <a:t>					</a:t>
            </a:r>
            <a:endParaRPr lang="en-US" sz="3100" b="1" dirty="0" smtClean="0">
              <a:solidFill>
                <a:srgbClr val="C00000"/>
              </a:solidFill>
            </a:endParaRPr>
          </a:p>
          <a:p>
            <a:pPr marL="0" indent="0">
              <a:buNone/>
            </a:pPr>
            <a:r>
              <a:rPr lang="en-US" sz="2800" b="1" dirty="0" smtClean="0">
                <a:solidFill>
                  <a:schemeClr val="bg1"/>
                </a:solidFill>
              </a:rPr>
              <a:t>ANARCHY   DEMOCRACY         OLIGARCHY      AUTOCRACY</a:t>
            </a:r>
          </a:p>
          <a:p>
            <a:pPr marL="0" indent="0">
              <a:buNone/>
            </a:pPr>
            <a:endParaRPr lang="en-US" sz="3100" dirty="0" smtClean="0">
              <a:solidFill>
                <a:srgbClr val="C00000"/>
              </a:solidFill>
            </a:endParaRPr>
          </a:p>
          <a:p>
            <a:pPr marL="0" indent="0">
              <a:buNone/>
            </a:pPr>
            <a:r>
              <a:rPr lang="en-US" b="1" dirty="0" smtClean="0"/>
              <a:t>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ALL</a:t>
            </a: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PEOPLE POWER</a:t>
            </a:r>
          </a:p>
          <a:p>
            <a:pPr marL="0" indent="0" algn="ctr">
              <a:buNone/>
            </a:pPr>
            <a:r>
              <a:rPr lang="en-US" sz="1100" dirty="0" smtClean="0">
                <a:hlinkClick r:id="rId2" action="ppaction://hlinkfile"/>
              </a:rPr>
              <a:t>Create a Country People Power Scale.docx</a:t>
            </a:r>
            <a:endParaRPr lang="en-US" sz="1100" dirty="0"/>
          </a:p>
        </p:txBody>
      </p:sp>
      <p:cxnSp>
        <p:nvCxnSpPr>
          <p:cNvPr id="5" name="Straight Arrow Connector 4"/>
          <p:cNvCxnSpPr/>
          <p:nvPr/>
        </p:nvCxnSpPr>
        <p:spPr>
          <a:xfrm>
            <a:off x="4343400" y="5410200"/>
            <a:ext cx="4114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81000" y="5410200"/>
            <a:ext cx="3962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791420" y="5690212"/>
            <a:ext cx="4267200" cy="584775"/>
          </a:xfrm>
          <a:prstGeom prst="rect">
            <a:avLst/>
          </a:prstGeom>
          <a:noFill/>
        </p:spPr>
        <p:txBody>
          <a:bodyPr wrap="square" lIns="91440" tIns="45720" rIns="91440" bIns="45720">
            <a:spAutoFit/>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a:t>
            </a: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3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PEOPLE POWER</a:t>
            </a:r>
            <a:endParaRPr lang="en-US" sz="3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cxnSp>
        <p:nvCxnSpPr>
          <p:cNvPr id="15" name="Straight Arrow Connector 14">
            <a:hlinkClick r:id="" action="ppaction://noaction">
              <a:snd r:embed="rId3" name="arrow.wav"/>
            </a:hlinkClick>
          </p:cNvPr>
          <p:cNvCxnSpPr/>
          <p:nvPr/>
        </p:nvCxnSpPr>
        <p:spPr>
          <a:xfrm>
            <a:off x="381000" y="5410200"/>
            <a:ext cx="8001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483534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arn(inVertic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Autocracy is like a pencil because. . .</a:t>
            </a:r>
            <a:endParaRPr lang="en-US" dirty="0"/>
          </a:p>
        </p:txBody>
      </p:sp>
      <p:pic>
        <p:nvPicPr>
          <p:cNvPr id="3074" name="Picture 2" descr="C:\Users\JoEllen\AppData\Local\Microsoft\Windows\Temporary Internet Files\Content.IE5\EOXHYB8F\MC900441732[1].pn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3200400" y="2491581"/>
            <a:ext cx="2743200" cy="2743200"/>
          </a:xfrm>
        </p:spPr>
      </p:pic>
      <p:sp>
        <p:nvSpPr>
          <p:cNvPr id="7" name="TextBox 6"/>
          <p:cNvSpPr txBox="1"/>
          <p:nvPr/>
        </p:nvSpPr>
        <p:spPr>
          <a:xfrm>
            <a:off x="1676400" y="5943600"/>
            <a:ext cx="3071354" cy="369332"/>
          </a:xfrm>
          <a:prstGeom prst="rect">
            <a:avLst/>
          </a:prstGeom>
          <a:noFill/>
        </p:spPr>
        <p:txBody>
          <a:bodyPr wrap="none" rtlCol="0">
            <a:spAutoFit/>
          </a:bodyPr>
          <a:lstStyle/>
          <a:p>
            <a:r>
              <a:rPr lang="en-US" dirty="0" smtClean="0">
                <a:hlinkClick r:id="rId3" action="ppaction://hlinkfile"/>
              </a:rPr>
              <a:t>Create a Country Lesson.docx</a:t>
            </a:r>
            <a:endParaRPr lang="en-US" dirty="0"/>
          </a:p>
        </p:txBody>
      </p:sp>
    </p:spTree>
    <p:extLst>
      <p:ext uri="{BB962C8B-B14F-4D97-AF65-F5344CB8AC3E}">
        <p14:creationId xmlns:p14="http://schemas.microsoft.com/office/powerpoint/2010/main" xmlns="" val="3288606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258300" cy="7877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36262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938213"/>
            <a:ext cx="8763000" cy="55387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16033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609600"/>
            <a:ext cx="8305800" cy="5943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72076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52400"/>
            <a:ext cx="8991600" cy="6477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41297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457200"/>
            <a:ext cx="8610600" cy="609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40868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38188"/>
            <a:ext cx="9248775" cy="57388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60143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this workshop?</a:t>
            </a:r>
            <a:endParaRPr lang="en-US" b="1" dirty="0"/>
          </a:p>
        </p:txBody>
      </p:sp>
      <p:sp>
        <p:nvSpPr>
          <p:cNvPr id="3" name="Content Placeholder 2"/>
          <p:cNvSpPr>
            <a:spLocks noGrp="1"/>
          </p:cNvSpPr>
          <p:nvPr>
            <p:ph idx="1"/>
          </p:nvPr>
        </p:nvSpPr>
        <p:spPr/>
        <p:txBody>
          <a:bodyPr/>
          <a:lstStyle/>
          <a:p>
            <a:r>
              <a:rPr lang="en-US" dirty="0" smtClean="0"/>
              <a:t>Share online resources we like, we have tried, we trust</a:t>
            </a:r>
          </a:p>
          <a:p>
            <a:r>
              <a:rPr lang="en-US" dirty="0" smtClean="0"/>
              <a:t>Online resources are often </a:t>
            </a:r>
          </a:p>
          <a:p>
            <a:pPr lvl="1"/>
            <a:r>
              <a:rPr lang="en-US" dirty="0" smtClean="0"/>
              <a:t>Inaccurate</a:t>
            </a:r>
          </a:p>
          <a:p>
            <a:pPr lvl="1"/>
            <a:r>
              <a:rPr lang="en-US" dirty="0" smtClean="0"/>
              <a:t>Biased</a:t>
            </a:r>
          </a:p>
          <a:p>
            <a:pPr lvl="1"/>
            <a:r>
              <a:rPr lang="en-US" dirty="0" smtClean="0"/>
              <a:t>Agenda-driven</a:t>
            </a:r>
          </a:p>
          <a:p>
            <a:pPr lvl="1"/>
            <a:r>
              <a:rPr lang="en-US" dirty="0" smtClean="0"/>
              <a:t>Not teacher or student friendly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Powers of Getting a Drink</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743200" y="1524000"/>
            <a:ext cx="4114800" cy="3740727"/>
          </a:xfrm>
        </p:spPr>
      </p:pic>
      <p:sp>
        <p:nvSpPr>
          <p:cNvPr id="7" name="TextBox 6"/>
          <p:cNvSpPr txBox="1"/>
          <p:nvPr/>
        </p:nvSpPr>
        <p:spPr>
          <a:xfrm>
            <a:off x="457200" y="6019800"/>
            <a:ext cx="8455007" cy="369332"/>
          </a:xfrm>
          <a:prstGeom prst="rect">
            <a:avLst/>
          </a:prstGeom>
          <a:noFill/>
        </p:spPr>
        <p:txBody>
          <a:bodyPr wrap="none" rtlCol="0">
            <a:spAutoFit/>
          </a:bodyPr>
          <a:lstStyle/>
          <a:p>
            <a:r>
              <a:rPr lang="en-US" dirty="0" smtClean="0">
                <a:hlinkClick r:id="rId3" action="ppaction://hlinkfile"/>
              </a:rPr>
              <a:t>Adapted Lesson Plan and alignment with Minnesota Social Studies Benchmarks.docx</a:t>
            </a:r>
            <a:endParaRPr lang="en-US" dirty="0"/>
          </a:p>
        </p:txBody>
      </p:sp>
    </p:spTree>
    <p:extLst>
      <p:ext uri="{BB962C8B-B14F-4D97-AF65-F5344CB8AC3E}">
        <p14:creationId xmlns:p14="http://schemas.microsoft.com/office/powerpoint/2010/main" xmlns="" val="2667489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Politics, and Polling</a:t>
            </a:r>
            <a:endParaRPr lang="en-US" dirty="0"/>
          </a:p>
        </p:txBody>
      </p:sp>
      <p:sp>
        <p:nvSpPr>
          <p:cNvPr id="3" name="Content Placeholder 2"/>
          <p:cNvSpPr>
            <a:spLocks noGrp="1"/>
          </p:cNvSpPr>
          <p:nvPr>
            <p:ph idx="1"/>
          </p:nvPr>
        </p:nvSpPr>
        <p:spPr/>
        <p:txBody>
          <a:bodyPr/>
          <a:lstStyle/>
          <a:p>
            <a:r>
              <a:rPr lang="en-US" dirty="0" smtClean="0">
                <a:hlinkClick r:id="rId2" action="ppaction://hlinkfile"/>
              </a:rPr>
              <a:t>Jefferson Hamilton Lesson (2).</a:t>
            </a:r>
            <a:r>
              <a:rPr lang="en-US" dirty="0" err="1" smtClean="0">
                <a:hlinkClick r:id="rId2" action="ppaction://hlinkfile"/>
              </a:rPr>
              <a:t>pdf</a:t>
            </a:r>
            <a:endParaRPr lang="en-US" dirty="0" smtClean="0"/>
          </a:p>
          <a:p>
            <a:pPr>
              <a:buNone/>
            </a:pPr>
            <a:endParaRPr lang="en-US" dirty="0" smtClean="0"/>
          </a:p>
          <a:p>
            <a:r>
              <a:rPr lang="en-US" dirty="0" smtClean="0">
                <a:hlinkClick r:id="rId3" action="ppaction://hlinkfile"/>
              </a:rPr>
              <a:t>biasespollslessonhs_eng_ver4 (1).</a:t>
            </a:r>
            <a:r>
              <a:rPr lang="en-US" dirty="0" err="1" smtClean="0">
                <a:hlinkClick r:id="rId3" action="ppaction://hlinkfile"/>
              </a:rPr>
              <a:t>docx</a:t>
            </a:r>
            <a:endParaRPr lang="en-US" dirty="0" smtClean="0"/>
          </a:p>
          <a:p>
            <a:pPr>
              <a:buNone/>
            </a:pPr>
            <a:endParaRPr lang="en-US" dirty="0" smtClean="0"/>
          </a:p>
          <a:p>
            <a:r>
              <a:rPr lang="en-US" dirty="0" smtClean="0">
                <a:hlinkClick r:id="rId4"/>
              </a:rPr>
              <a:t>Budget Hero</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p:txBody>
          <a:bodyPr/>
          <a:lstStyle/>
          <a:p>
            <a:r>
              <a:rPr lang="en-US" dirty="0" smtClean="0"/>
              <a:t>Finding resources to fill the gaps!</a:t>
            </a:r>
          </a:p>
          <a:p>
            <a:r>
              <a:rPr lang="en-US" dirty="0" smtClean="0"/>
              <a:t>Latest find…</a:t>
            </a:r>
          </a:p>
          <a:p>
            <a:r>
              <a:rPr lang="en-US" dirty="0" err="1" smtClean="0"/>
              <a:t>Ojibwe</a:t>
            </a:r>
            <a:r>
              <a:rPr lang="en-US" dirty="0" smtClean="0"/>
              <a:t> Treaty Rights</a:t>
            </a:r>
          </a:p>
          <a:p>
            <a:pPr lvl="1"/>
            <a:r>
              <a:rPr lang="en-US" dirty="0" smtClean="0"/>
              <a:t>Flipbook </a:t>
            </a:r>
            <a:r>
              <a:rPr lang="en-US" dirty="0" smtClean="0">
                <a:hlinkClick r:id="rId2"/>
              </a:rPr>
              <a:t>http://glifwc.org/publications/TreatyRightsFlipbook/index.html</a:t>
            </a:r>
            <a:endParaRPr lang="en-US" dirty="0" smtClean="0"/>
          </a:p>
          <a:p>
            <a:pPr lvl="1"/>
            <a:r>
              <a:rPr lang="en-US" dirty="0" smtClean="0"/>
              <a:t>Also a DVD plus study guide</a:t>
            </a:r>
          </a:p>
          <a:p>
            <a:r>
              <a:rPr lang="en-US" dirty="0" smtClean="0"/>
              <a:t>Ideas?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229600" cy="1143000"/>
          </a:xfrm>
        </p:spPr>
        <p:txBody>
          <a:bodyPr/>
          <a:lstStyle/>
          <a:p>
            <a:r>
              <a:rPr lang="en-US" dirty="0" smtClean="0"/>
              <a:t>www.teachingcivics.org</a:t>
            </a:r>
            <a:endParaRPr lang="en-US" dirty="0"/>
          </a:p>
        </p:txBody>
      </p:sp>
      <p:sp>
        <p:nvSpPr>
          <p:cNvPr id="3" name="Content Placeholder 2"/>
          <p:cNvSpPr>
            <a:spLocks noGrp="1"/>
          </p:cNvSpPr>
          <p:nvPr>
            <p:ph idx="1"/>
          </p:nvPr>
        </p:nvSpPr>
        <p:spPr>
          <a:xfrm>
            <a:off x="457200" y="4038600"/>
            <a:ext cx="8229600" cy="2316163"/>
          </a:xfrm>
        </p:spPr>
        <p:txBody>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60 Second Snapshot</a:t>
            </a:r>
            <a:endParaRPr lang="en-US" dirty="0"/>
          </a:p>
        </p:txBody>
      </p:sp>
      <p:sp>
        <p:nvSpPr>
          <p:cNvPr id="3" name="Content Placeholder 2"/>
          <p:cNvSpPr>
            <a:spLocks noGrp="1"/>
          </p:cNvSpPr>
          <p:nvPr>
            <p:ph idx="1"/>
          </p:nvPr>
        </p:nvSpPr>
        <p:spPr>
          <a:xfrm>
            <a:off x="533400" y="1600200"/>
            <a:ext cx="8229600" cy="4525963"/>
          </a:xfrm>
        </p:spPr>
        <p:txBody>
          <a:bodyPr>
            <a:normAutofit fontScale="85000" lnSpcReduction="10000"/>
          </a:bodyPr>
          <a:lstStyle/>
          <a:p>
            <a:pPr>
              <a:buNone/>
            </a:pPr>
            <a:r>
              <a:rPr lang="en-US" sz="4000" b="1" dirty="0" smtClean="0"/>
              <a:t>All resources sent to us for review</a:t>
            </a:r>
          </a:p>
          <a:p>
            <a:pPr lvl="0"/>
            <a:r>
              <a:rPr lang="en-US" dirty="0" smtClean="0"/>
              <a:t>election page </a:t>
            </a:r>
            <a:r>
              <a:rPr lang="en-US" dirty="0" smtClean="0">
                <a:hlinkClick r:id="rId2"/>
              </a:rPr>
              <a:t>http://2012.candidate-comparison.org/?compare=Romney&amp;vs=Obama</a:t>
            </a:r>
            <a:endParaRPr lang="en-US" dirty="0" smtClean="0"/>
          </a:p>
          <a:p>
            <a:pPr lvl="0"/>
            <a:r>
              <a:rPr lang="en-US" dirty="0" smtClean="0"/>
              <a:t>Bill of </a:t>
            </a:r>
            <a:r>
              <a:rPr lang="en-US" dirty="0" smtClean="0"/>
              <a:t>Rights </a:t>
            </a:r>
            <a:r>
              <a:rPr lang="en-US" dirty="0" smtClean="0"/>
              <a:t>slides on </a:t>
            </a:r>
            <a:r>
              <a:rPr lang="en-US" dirty="0" smtClean="0"/>
              <a:t>TED talks </a:t>
            </a:r>
            <a:r>
              <a:rPr lang="en-US" dirty="0" smtClean="0">
                <a:hlinkClick r:id="rId3"/>
              </a:rPr>
              <a:t>http://ed.ted.com/lessons/a-3-minute-guide-to-the-bill-of-rights-belinda-stutzman</a:t>
            </a:r>
            <a:endParaRPr lang="en-US" dirty="0" smtClean="0"/>
          </a:p>
          <a:p>
            <a:pPr lvl="0"/>
            <a:r>
              <a:rPr lang="en-US" dirty="0" smtClean="0"/>
              <a:t>human rights curriculum </a:t>
            </a:r>
            <a:r>
              <a:rPr lang="en-US" dirty="0" smtClean="0">
                <a:hlinkClick r:id="rId4"/>
              </a:rPr>
              <a:t>http://www.humanrights.com/#/home</a:t>
            </a:r>
            <a:endParaRPr lang="en-US" dirty="0" smtClean="0"/>
          </a:p>
          <a:p>
            <a:pPr lvl="0"/>
            <a:r>
              <a:rPr lang="en-US" dirty="0" smtClean="0">
                <a:hlinkClick r:id="rId5"/>
              </a:rPr>
              <a:t>http://www.scientology.org/how-we-help/human-rights.html</a:t>
            </a:r>
            <a:endParaRPr lang="en-US" dirty="0" smtClean="0"/>
          </a:p>
          <a:p>
            <a:pPr lvl="0">
              <a:buNone/>
            </a:pPr>
            <a:endParaRPr lang="en-US" dirty="0" smtClean="0"/>
          </a:p>
          <a:p>
            <a:pPr>
              <a:buNone/>
            </a:pPr>
            <a:endParaRPr lang="en-US" b="1" dirty="0" smtClean="0"/>
          </a:p>
          <a:p>
            <a:pPr>
              <a:buNone/>
            </a:pPr>
            <a:endParaRPr lang="en-US" b="1"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to Standards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Use the skills required in benchmark 9.1.1.1.3 </a:t>
            </a:r>
          </a:p>
          <a:p>
            <a:r>
              <a:rPr lang="en-US" dirty="0" smtClean="0"/>
              <a:t>“Evaluate sources of information and various forms of political persuasion for validity, accuracy, ideology, emotional appeals, bias and prejudice.”</a:t>
            </a:r>
          </a:p>
          <a:p>
            <a:pPr>
              <a:buNone/>
            </a:pPr>
            <a:r>
              <a:rPr lang="en-US" b="1" dirty="0" smtClean="0"/>
              <a:t>Website evaluation checklist</a:t>
            </a:r>
          </a:p>
          <a:p>
            <a:r>
              <a:rPr lang="en-US" dirty="0" smtClean="0">
                <a:hlinkClick r:id="rId2"/>
              </a:rPr>
              <a:t>http://www.lib.umd.edu/binaries/content/assets/public/usereducation/evaluating-web-sites-checklist-form-spring-2014.pdf</a:t>
            </a: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Fasten your seatbelts!</a:t>
            </a:r>
            <a:endParaRPr lang="en-US" dirty="0"/>
          </a:p>
        </p:txBody>
      </p:sp>
      <p:sp>
        <p:nvSpPr>
          <p:cNvPr id="3" name="Content Placeholder 2"/>
          <p:cNvSpPr>
            <a:spLocks noGrp="1"/>
          </p:cNvSpPr>
          <p:nvPr>
            <p:ph idx="1"/>
          </p:nvPr>
        </p:nvSpPr>
        <p:spPr>
          <a:xfrm>
            <a:off x="457200" y="2286000"/>
            <a:ext cx="8229600" cy="3840163"/>
          </a:xfrm>
        </p:spPr>
        <p:txBody>
          <a:bodyPr>
            <a:normAutofit/>
          </a:bodyPr>
          <a:lstStyle/>
          <a:p>
            <a:pPr algn="ctr">
              <a:buNone/>
            </a:pPr>
            <a:r>
              <a:rPr lang="en-US" sz="4800" b="1" dirty="0" smtClean="0"/>
              <a:t>Thinking about the BIG IDEAS</a:t>
            </a:r>
            <a:endParaRPr lang="en-US" sz="48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look at the standards</a:t>
            </a:r>
            <a:endParaRPr lang="en-US" dirty="0"/>
          </a:p>
        </p:txBody>
      </p:sp>
      <p:sp>
        <p:nvSpPr>
          <p:cNvPr id="3" name="Content Placeholder 2"/>
          <p:cNvSpPr>
            <a:spLocks noGrp="1"/>
          </p:cNvSpPr>
          <p:nvPr>
            <p:ph idx="1"/>
          </p:nvPr>
        </p:nvSpPr>
        <p:spPr>
          <a:xfrm>
            <a:off x="457200" y="2133600"/>
            <a:ext cx="8229600" cy="4191000"/>
          </a:xfrm>
        </p:spPr>
        <p:txBody>
          <a:bodyPr>
            <a:normAutofit/>
          </a:bodyPr>
          <a:lstStyle/>
          <a:p>
            <a:r>
              <a:rPr lang="en-US" dirty="0" smtClean="0"/>
              <a:t>“The United States is based on democratic values and principles that include liberty, individual rights, justice, equality, the rule of law, limited government, common good, popular sovereignty, majority rule, minority rights.”               9.1.2.2.1</a:t>
            </a:r>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01000" cy="1143000"/>
          </a:xfrm>
        </p:spPr>
        <p:txBody>
          <a:bodyPr/>
          <a:lstStyle/>
          <a:p>
            <a:r>
              <a:rPr lang="en-US" b="1" dirty="0" smtClean="0"/>
              <a:t>Principles of Democracy</a:t>
            </a:r>
            <a:endParaRPr lang="en-US" b="1" dirty="0"/>
          </a:p>
        </p:txBody>
      </p:sp>
      <p:grpSp>
        <p:nvGrpSpPr>
          <p:cNvPr id="3" name="Group 2"/>
          <p:cNvGrpSpPr>
            <a:grpSpLocks/>
          </p:cNvGrpSpPr>
          <p:nvPr/>
        </p:nvGrpSpPr>
        <p:grpSpPr bwMode="auto">
          <a:xfrm>
            <a:off x="762000" y="2133600"/>
            <a:ext cx="1209675" cy="1260475"/>
            <a:chOff x="975" y="128"/>
            <a:chExt cx="2180" cy="2180"/>
          </a:xfrm>
        </p:grpSpPr>
        <p:pic>
          <p:nvPicPr>
            <p:cNvPr id="5123" name="Picture 3"/>
            <p:cNvPicPr>
              <a:picLocks noChangeAspect="1" noChangeArrowheads="1"/>
            </p:cNvPicPr>
            <p:nvPr/>
          </p:nvPicPr>
          <p:blipFill>
            <a:blip r:embed="rId2" cstate="print"/>
            <a:srcRect/>
            <a:stretch>
              <a:fillRect/>
            </a:stretch>
          </p:blipFill>
          <p:spPr bwMode="auto">
            <a:xfrm>
              <a:off x="986" y="266"/>
              <a:ext cx="2160" cy="1720"/>
            </a:xfrm>
            <a:prstGeom prst="rect">
              <a:avLst/>
            </a:prstGeom>
            <a:noFill/>
          </p:spPr>
        </p:pic>
        <p:grpSp>
          <p:nvGrpSpPr>
            <p:cNvPr id="4" name="Group 4"/>
            <p:cNvGrpSpPr>
              <a:grpSpLocks/>
            </p:cNvGrpSpPr>
            <p:nvPr/>
          </p:nvGrpSpPr>
          <p:grpSpPr bwMode="auto">
            <a:xfrm>
              <a:off x="2054" y="265"/>
              <a:ext cx="31" cy="382"/>
              <a:chOff x="2054" y="265"/>
              <a:chExt cx="31" cy="382"/>
            </a:xfrm>
          </p:grpSpPr>
          <p:sp>
            <p:nvSpPr>
              <p:cNvPr id="5125" name="Freeform 5"/>
              <p:cNvSpPr>
                <a:spLocks/>
              </p:cNvSpPr>
              <p:nvPr/>
            </p:nvSpPr>
            <p:spPr bwMode="auto">
              <a:xfrm>
                <a:off x="2054" y="265"/>
                <a:ext cx="31" cy="382"/>
              </a:xfrm>
              <a:custGeom>
                <a:avLst/>
                <a:gdLst/>
                <a:ahLst/>
                <a:cxnLst>
                  <a:cxn ang="0">
                    <a:pos x="5" y="0"/>
                  </a:cxn>
                  <a:cxn ang="0">
                    <a:pos x="0" y="2"/>
                  </a:cxn>
                  <a:cxn ang="0">
                    <a:pos x="2" y="22"/>
                  </a:cxn>
                  <a:cxn ang="0">
                    <a:pos x="3" y="42"/>
                  </a:cxn>
                  <a:cxn ang="0">
                    <a:pos x="7" y="102"/>
                  </a:cxn>
                  <a:cxn ang="0">
                    <a:pos x="10" y="162"/>
                  </a:cxn>
                  <a:cxn ang="0">
                    <a:pos x="12" y="222"/>
                  </a:cxn>
                  <a:cxn ang="0">
                    <a:pos x="14" y="282"/>
                  </a:cxn>
                  <a:cxn ang="0">
                    <a:pos x="16" y="362"/>
                  </a:cxn>
                  <a:cxn ang="0">
                    <a:pos x="16" y="382"/>
                  </a:cxn>
                  <a:cxn ang="0">
                    <a:pos x="16" y="360"/>
                  </a:cxn>
                  <a:cxn ang="0">
                    <a:pos x="17" y="280"/>
                  </a:cxn>
                  <a:cxn ang="0">
                    <a:pos x="19" y="220"/>
                  </a:cxn>
                  <a:cxn ang="0">
                    <a:pos x="22" y="160"/>
                  </a:cxn>
                  <a:cxn ang="0">
                    <a:pos x="25" y="100"/>
                  </a:cxn>
                  <a:cxn ang="0">
                    <a:pos x="29" y="40"/>
                  </a:cxn>
                  <a:cxn ang="0">
                    <a:pos x="31" y="0"/>
                  </a:cxn>
                  <a:cxn ang="0">
                    <a:pos x="5" y="0"/>
                  </a:cxn>
                </a:cxnLst>
                <a:rect l="0" t="0" r="r" b="b"/>
                <a:pathLst>
                  <a:path w="31" h="382">
                    <a:moveTo>
                      <a:pt x="5" y="0"/>
                    </a:moveTo>
                    <a:lnTo>
                      <a:pt x="0" y="2"/>
                    </a:lnTo>
                    <a:lnTo>
                      <a:pt x="2" y="22"/>
                    </a:lnTo>
                    <a:lnTo>
                      <a:pt x="3" y="42"/>
                    </a:lnTo>
                    <a:lnTo>
                      <a:pt x="7" y="102"/>
                    </a:lnTo>
                    <a:lnTo>
                      <a:pt x="10" y="162"/>
                    </a:lnTo>
                    <a:lnTo>
                      <a:pt x="12" y="222"/>
                    </a:lnTo>
                    <a:lnTo>
                      <a:pt x="14" y="282"/>
                    </a:lnTo>
                    <a:lnTo>
                      <a:pt x="16" y="362"/>
                    </a:lnTo>
                    <a:lnTo>
                      <a:pt x="16" y="382"/>
                    </a:lnTo>
                    <a:lnTo>
                      <a:pt x="16" y="360"/>
                    </a:lnTo>
                    <a:lnTo>
                      <a:pt x="17" y="280"/>
                    </a:lnTo>
                    <a:lnTo>
                      <a:pt x="19" y="220"/>
                    </a:lnTo>
                    <a:lnTo>
                      <a:pt x="22" y="160"/>
                    </a:lnTo>
                    <a:lnTo>
                      <a:pt x="25" y="100"/>
                    </a:lnTo>
                    <a:lnTo>
                      <a:pt x="29" y="40"/>
                    </a:lnTo>
                    <a:lnTo>
                      <a:pt x="31" y="0"/>
                    </a:lnTo>
                    <a:lnTo>
                      <a:pt x="5"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 name="Group 6"/>
            <p:cNvGrpSpPr>
              <a:grpSpLocks/>
            </p:cNvGrpSpPr>
            <p:nvPr/>
          </p:nvGrpSpPr>
          <p:grpSpPr bwMode="auto">
            <a:xfrm>
              <a:off x="1972" y="714"/>
              <a:ext cx="200" cy="1174"/>
              <a:chOff x="1972" y="714"/>
              <a:chExt cx="200" cy="1174"/>
            </a:xfrm>
          </p:grpSpPr>
          <p:sp>
            <p:nvSpPr>
              <p:cNvPr id="5127" name="Freeform 7"/>
              <p:cNvSpPr>
                <a:spLocks/>
              </p:cNvSpPr>
              <p:nvPr/>
            </p:nvSpPr>
            <p:spPr bwMode="auto">
              <a:xfrm>
                <a:off x="1972" y="714"/>
                <a:ext cx="200" cy="1174"/>
              </a:xfrm>
              <a:custGeom>
                <a:avLst/>
                <a:gdLst/>
                <a:ahLst/>
                <a:cxnLst>
                  <a:cxn ang="0">
                    <a:pos x="200" y="1173"/>
                  </a:cxn>
                  <a:cxn ang="0">
                    <a:pos x="140" y="1173"/>
                  </a:cxn>
                  <a:cxn ang="0">
                    <a:pos x="200" y="1174"/>
                  </a:cxn>
                  <a:cxn ang="0">
                    <a:pos x="200" y="1173"/>
                  </a:cxn>
                </a:cxnLst>
                <a:rect l="0" t="0" r="r" b="b"/>
                <a:pathLst>
                  <a:path w="200" h="1174">
                    <a:moveTo>
                      <a:pt x="200" y="1173"/>
                    </a:moveTo>
                    <a:lnTo>
                      <a:pt x="140" y="1173"/>
                    </a:lnTo>
                    <a:lnTo>
                      <a:pt x="200" y="1174"/>
                    </a:lnTo>
                    <a:lnTo>
                      <a:pt x="200" y="1173"/>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8" name="Freeform 8"/>
              <p:cNvSpPr>
                <a:spLocks/>
              </p:cNvSpPr>
              <p:nvPr/>
            </p:nvSpPr>
            <p:spPr bwMode="auto">
              <a:xfrm>
                <a:off x="1972" y="714"/>
                <a:ext cx="200" cy="1174"/>
              </a:xfrm>
              <a:custGeom>
                <a:avLst/>
                <a:gdLst/>
                <a:ahLst/>
                <a:cxnLst>
                  <a:cxn ang="0">
                    <a:pos x="98" y="0"/>
                  </a:cxn>
                  <a:cxn ang="0">
                    <a:pos x="96" y="118"/>
                  </a:cxn>
                  <a:cxn ang="0">
                    <a:pos x="91" y="236"/>
                  </a:cxn>
                  <a:cxn ang="0">
                    <a:pos x="84" y="354"/>
                  </a:cxn>
                  <a:cxn ang="0">
                    <a:pos x="76" y="472"/>
                  </a:cxn>
                  <a:cxn ang="0">
                    <a:pos x="65" y="590"/>
                  </a:cxn>
                  <a:cxn ang="0">
                    <a:pos x="54" y="708"/>
                  </a:cxn>
                  <a:cxn ang="0">
                    <a:pos x="41" y="825"/>
                  </a:cxn>
                  <a:cxn ang="0">
                    <a:pos x="28" y="942"/>
                  </a:cxn>
                  <a:cxn ang="0">
                    <a:pos x="14" y="1058"/>
                  </a:cxn>
                  <a:cxn ang="0">
                    <a:pos x="0" y="1174"/>
                  </a:cxn>
                  <a:cxn ang="0">
                    <a:pos x="38" y="1173"/>
                  </a:cxn>
                  <a:cxn ang="0">
                    <a:pos x="200" y="1173"/>
                  </a:cxn>
                  <a:cxn ang="0">
                    <a:pos x="192" y="1116"/>
                  </a:cxn>
                  <a:cxn ang="0">
                    <a:pos x="185" y="1058"/>
                  </a:cxn>
                  <a:cxn ang="0">
                    <a:pos x="170" y="941"/>
                  </a:cxn>
                  <a:cxn ang="0">
                    <a:pos x="156" y="825"/>
                  </a:cxn>
                  <a:cxn ang="0">
                    <a:pos x="143" y="708"/>
                  </a:cxn>
                  <a:cxn ang="0">
                    <a:pos x="131" y="590"/>
                  </a:cxn>
                  <a:cxn ang="0">
                    <a:pos x="120" y="472"/>
                  </a:cxn>
                  <a:cxn ang="0">
                    <a:pos x="111" y="354"/>
                  </a:cxn>
                  <a:cxn ang="0">
                    <a:pos x="105" y="236"/>
                  </a:cxn>
                  <a:cxn ang="0">
                    <a:pos x="100" y="118"/>
                  </a:cxn>
                  <a:cxn ang="0">
                    <a:pos x="99" y="59"/>
                  </a:cxn>
                  <a:cxn ang="0">
                    <a:pos x="98" y="0"/>
                  </a:cxn>
                </a:cxnLst>
                <a:rect l="0" t="0" r="r" b="b"/>
                <a:pathLst>
                  <a:path w="200" h="1174">
                    <a:moveTo>
                      <a:pt x="98" y="0"/>
                    </a:moveTo>
                    <a:lnTo>
                      <a:pt x="96" y="118"/>
                    </a:lnTo>
                    <a:lnTo>
                      <a:pt x="91" y="236"/>
                    </a:lnTo>
                    <a:lnTo>
                      <a:pt x="84" y="354"/>
                    </a:lnTo>
                    <a:lnTo>
                      <a:pt x="76" y="472"/>
                    </a:lnTo>
                    <a:lnTo>
                      <a:pt x="65" y="590"/>
                    </a:lnTo>
                    <a:lnTo>
                      <a:pt x="54" y="708"/>
                    </a:lnTo>
                    <a:lnTo>
                      <a:pt x="41" y="825"/>
                    </a:lnTo>
                    <a:lnTo>
                      <a:pt x="28" y="942"/>
                    </a:lnTo>
                    <a:lnTo>
                      <a:pt x="14" y="1058"/>
                    </a:lnTo>
                    <a:lnTo>
                      <a:pt x="0" y="1174"/>
                    </a:lnTo>
                    <a:lnTo>
                      <a:pt x="38" y="1173"/>
                    </a:lnTo>
                    <a:lnTo>
                      <a:pt x="200" y="1173"/>
                    </a:lnTo>
                    <a:lnTo>
                      <a:pt x="192" y="1116"/>
                    </a:lnTo>
                    <a:lnTo>
                      <a:pt x="185" y="1058"/>
                    </a:lnTo>
                    <a:lnTo>
                      <a:pt x="170" y="941"/>
                    </a:lnTo>
                    <a:lnTo>
                      <a:pt x="156" y="825"/>
                    </a:lnTo>
                    <a:lnTo>
                      <a:pt x="143" y="708"/>
                    </a:lnTo>
                    <a:lnTo>
                      <a:pt x="131" y="590"/>
                    </a:lnTo>
                    <a:lnTo>
                      <a:pt x="120" y="472"/>
                    </a:lnTo>
                    <a:lnTo>
                      <a:pt x="111" y="354"/>
                    </a:lnTo>
                    <a:lnTo>
                      <a:pt x="105" y="236"/>
                    </a:lnTo>
                    <a:lnTo>
                      <a:pt x="100" y="118"/>
                    </a:lnTo>
                    <a:lnTo>
                      <a:pt x="99" y="59"/>
                    </a:lnTo>
                    <a:lnTo>
                      <a:pt x="98"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 name="Group 9"/>
            <p:cNvGrpSpPr>
              <a:grpSpLocks/>
            </p:cNvGrpSpPr>
            <p:nvPr/>
          </p:nvGrpSpPr>
          <p:grpSpPr bwMode="auto">
            <a:xfrm>
              <a:off x="1801" y="292"/>
              <a:ext cx="248" cy="357"/>
              <a:chOff x="1801" y="292"/>
              <a:chExt cx="248" cy="357"/>
            </a:xfrm>
          </p:grpSpPr>
          <p:sp>
            <p:nvSpPr>
              <p:cNvPr id="5130" name="Freeform 10"/>
              <p:cNvSpPr>
                <a:spLocks/>
              </p:cNvSpPr>
              <p:nvPr/>
            </p:nvSpPr>
            <p:spPr bwMode="auto">
              <a:xfrm>
                <a:off x="1801" y="292"/>
                <a:ext cx="248" cy="357"/>
              </a:xfrm>
              <a:custGeom>
                <a:avLst/>
                <a:gdLst/>
                <a:ahLst/>
                <a:cxnLst>
                  <a:cxn ang="0">
                    <a:pos x="28" y="0"/>
                  </a:cxn>
                  <a:cxn ang="0">
                    <a:pos x="18" y="2"/>
                  </a:cxn>
                  <a:cxn ang="0">
                    <a:pos x="9" y="4"/>
                  </a:cxn>
                  <a:cxn ang="0">
                    <a:pos x="0" y="6"/>
                  </a:cxn>
                  <a:cxn ang="0">
                    <a:pos x="25" y="41"/>
                  </a:cxn>
                  <a:cxn ang="0">
                    <a:pos x="64" y="94"/>
                  </a:cxn>
                  <a:cxn ang="0">
                    <a:pos x="102" y="146"/>
                  </a:cxn>
                  <a:cxn ang="0">
                    <a:pos x="151" y="216"/>
                  </a:cxn>
                  <a:cxn ang="0">
                    <a:pos x="200" y="287"/>
                  </a:cxn>
                  <a:cxn ang="0">
                    <a:pos x="236" y="339"/>
                  </a:cxn>
                  <a:cxn ang="0">
                    <a:pos x="248" y="357"/>
                  </a:cxn>
                  <a:cxn ang="0">
                    <a:pos x="236" y="339"/>
                  </a:cxn>
                  <a:cxn ang="0">
                    <a:pos x="202" y="286"/>
                  </a:cxn>
                  <a:cxn ang="0">
                    <a:pos x="157" y="215"/>
                  </a:cxn>
                  <a:cxn ang="0">
                    <a:pos x="113" y="143"/>
                  </a:cxn>
                  <a:cxn ang="0">
                    <a:pos x="70" y="71"/>
                  </a:cxn>
                  <a:cxn ang="0">
                    <a:pos x="49" y="36"/>
                  </a:cxn>
                  <a:cxn ang="0">
                    <a:pos x="28" y="0"/>
                  </a:cxn>
                </a:cxnLst>
                <a:rect l="0" t="0" r="r" b="b"/>
                <a:pathLst>
                  <a:path w="248" h="357">
                    <a:moveTo>
                      <a:pt x="28" y="0"/>
                    </a:moveTo>
                    <a:lnTo>
                      <a:pt x="18" y="2"/>
                    </a:lnTo>
                    <a:lnTo>
                      <a:pt x="9" y="4"/>
                    </a:lnTo>
                    <a:lnTo>
                      <a:pt x="0" y="6"/>
                    </a:lnTo>
                    <a:lnTo>
                      <a:pt x="25" y="41"/>
                    </a:lnTo>
                    <a:lnTo>
                      <a:pt x="64" y="94"/>
                    </a:lnTo>
                    <a:lnTo>
                      <a:pt x="102" y="146"/>
                    </a:lnTo>
                    <a:lnTo>
                      <a:pt x="151" y="216"/>
                    </a:lnTo>
                    <a:lnTo>
                      <a:pt x="200" y="287"/>
                    </a:lnTo>
                    <a:lnTo>
                      <a:pt x="236" y="339"/>
                    </a:lnTo>
                    <a:lnTo>
                      <a:pt x="248" y="357"/>
                    </a:lnTo>
                    <a:lnTo>
                      <a:pt x="236" y="339"/>
                    </a:lnTo>
                    <a:lnTo>
                      <a:pt x="202" y="286"/>
                    </a:lnTo>
                    <a:lnTo>
                      <a:pt x="157" y="215"/>
                    </a:lnTo>
                    <a:lnTo>
                      <a:pt x="113" y="143"/>
                    </a:lnTo>
                    <a:lnTo>
                      <a:pt x="70" y="71"/>
                    </a:lnTo>
                    <a:lnTo>
                      <a:pt x="49" y="36"/>
                    </a:lnTo>
                    <a:lnTo>
                      <a:pt x="28"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 name="Group 11"/>
            <p:cNvGrpSpPr>
              <a:grpSpLocks/>
            </p:cNvGrpSpPr>
            <p:nvPr/>
          </p:nvGrpSpPr>
          <p:grpSpPr bwMode="auto">
            <a:xfrm>
              <a:off x="2090" y="712"/>
              <a:ext cx="907" cy="1276"/>
              <a:chOff x="2090" y="712"/>
              <a:chExt cx="907" cy="1276"/>
            </a:xfrm>
          </p:grpSpPr>
          <p:sp>
            <p:nvSpPr>
              <p:cNvPr id="5132" name="Freeform 12"/>
              <p:cNvSpPr>
                <a:spLocks/>
              </p:cNvSpPr>
              <p:nvPr/>
            </p:nvSpPr>
            <p:spPr bwMode="auto">
              <a:xfrm>
                <a:off x="2090" y="712"/>
                <a:ext cx="907" cy="1276"/>
              </a:xfrm>
              <a:custGeom>
                <a:avLst/>
                <a:gdLst/>
                <a:ahLst/>
                <a:cxnLst>
                  <a:cxn ang="0">
                    <a:pos x="0" y="0"/>
                  </a:cxn>
                  <a:cxn ang="0">
                    <a:pos x="40" y="61"/>
                  </a:cxn>
                  <a:cxn ang="0">
                    <a:pos x="79" y="122"/>
                  </a:cxn>
                  <a:cxn ang="0">
                    <a:pos x="117" y="184"/>
                  </a:cxn>
                  <a:cxn ang="0">
                    <a:pos x="155" y="245"/>
                  </a:cxn>
                  <a:cxn ang="0">
                    <a:pos x="192" y="307"/>
                  </a:cxn>
                  <a:cxn ang="0">
                    <a:pos x="229" y="369"/>
                  </a:cxn>
                  <a:cxn ang="0">
                    <a:pos x="265" y="431"/>
                  </a:cxn>
                  <a:cxn ang="0">
                    <a:pos x="300" y="493"/>
                  </a:cxn>
                  <a:cxn ang="0">
                    <a:pos x="336" y="555"/>
                  </a:cxn>
                  <a:cxn ang="0">
                    <a:pos x="370" y="617"/>
                  </a:cxn>
                  <a:cxn ang="0">
                    <a:pos x="405" y="679"/>
                  </a:cxn>
                  <a:cxn ang="0">
                    <a:pos x="440" y="741"/>
                  </a:cxn>
                  <a:cxn ang="0">
                    <a:pos x="610" y="1052"/>
                  </a:cxn>
                  <a:cxn ang="0">
                    <a:pos x="678" y="1175"/>
                  </a:cxn>
                  <a:cxn ang="0">
                    <a:pos x="713" y="1237"/>
                  </a:cxn>
                  <a:cxn ang="0">
                    <a:pos x="735" y="1242"/>
                  </a:cxn>
                  <a:cxn ang="0">
                    <a:pos x="756" y="1247"/>
                  </a:cxn>
                  <a:cxn ang="0">
                    <a:pos x="829" y="1270"/>
                  </a:cxn>
                  <a:cxn ang="0">
                    <a:pos x="844" y="1275"/>
                  </a:cxn>
                  <a:cxn ang="0">
                    <a:pos x="852" y="1265"/>
                  </a:cxn>
                  <a:cxn ang="0">
                    <a:pos x="897" y="1199"/>
                  </a:cxn>
                  <a:cxn ang="0">
                    <a:pos x="907" y="1182"/>
                  </a:cxn>
                  <a:cxn ang="0">
                    <a:pos x="671" y="892"/>
                  </a:cxn>
                  <a:cxn ang="0">
                    <a:pos x="577" y="775"/>
                  </a:cxn>
                  <a:cxn ang="0">
                    <a:pos x="484" y="657"/>
                  </a:cxn>
                  <a:cxn ang="0">
                    <a:pos x="438" y="598"/>
                  </a:cxn>
                  <a:cxn ang="0">
                    <a:pos x="392" y="539"/>
                  </a:cxn>
                  <a:cxn ang="0">
                    <a:pos x="346" y="480"/>
                  </a:cxn>
                  <a:cxn ang="0">
                    <a:pos x="301" y="420"/>
                  </a:cxn>
                  <a:cxn ang="0">
                    <a:pos x="257" y="361"/>
                  </a:cxn>
                  <a:cxn ang="0">
                    <a:pos x="212" y="301"/>
                  </a:cxn>
                  <a:cxn ang="0">
                    <a:pos x="169" y="241"/>
                  </a:cxn>
                  <a:cxn ang="0">
                    <a:pos x="126" y="181"/>
                  </a:cxn>
                  <a:cxn ang="0">
                    <a:pos x="83" y="121"/>
                  </a:cxn>
                  <a:cxn ang="0">
                    <a:pos x="42" y="60"/>
                  </a:cxn>
                  <a:cxn ang="0">
                    <a:pos x="0" y="0"/>
                  </a:cxn>
                </a:cxnLst>
                <a:rect l="0" t="0" r="r" b="b"/>
                <a:pathLst>
                  <a:path w="907" h="1276">
                    <a:moveTo>
                      <a:pt x="0" y="0"/>
                    </a:moveTo>
                    <a:lnTo>
                      <a:pt x="40" y="61"/>
                    </a:lnTo>
                    <a:lnTo>
                      <a:pt x="79" y="122"/>
                    </a:lnTo>
                    <a:lnTo>
                      <a:pt x="117" y="184"/>
                    </a:lnTo>
                    <a:lnTo>
                      <a:pt x="155" y="245"/>
                    </a:lnTo>
                    <a:lnTo>
                      <a:pt x="192" y="307"/>
                    </a:lnTo>
                    <a:lnTo>
                      <a:pt x="229" y="369"/>
                    </a:lnTo>
                    <a:lnTo>
                      <a:pt x="265" y="431"/>
                    </a:lnTo>
                    <a:lnTo>
                      <a:pt x="300" y="493"/>
                    </a:lnTo>
                    <a:lnTo>
                      <a:pt x="336" y="555"/>
                    </a:lnTo>
                    <a:lnTo>
                      <a:pt x="370" y="617"/>
                    </a:lnTo>
                    <a:lnTo>
                      <a:pt x="405" y="679"/>
                    </a:lnTo>
                    <a:lnTo>
                      <a:pt x="440" y="741"/>
                    </a:lnTo>
                    <a:lnTo>
                      <a:pt x="610" y="1052"/>
                    </a:lnTo>
                    <a:lnTo>
                      <a:pt x="678" y="1175"/>
                    </a:lnTo>
                    <a:lnTo>
                      <a:pt x="713" y="1237"/>
                    </a:lnTo>
                    <a:lnTo>
                      <a:pt x="735" y="1242"/>
                    </a:lnTo>
                    <a:lnTo>
                      <a:pt x="756" y="1247"/>
                    </a:lnTo>
                    <a:lnTo>
                      <a:pt x="829" y="1270"/>
                    </a:lnTo>
                    <a:lnTo>
                      <a:pt x="844" y="1275"/>
                    </a:lnTo>
                    <a:lnTo>
                      <a:pt x="852" y="1265"/>
                    </a:lnTo>
                    <a:lnTo>
                      <a:pt x="897" y="1199"/>
                    </a:lnTo>
                    <a:lnTo>
                      <a:pt x="907" y="1182"/>
                    </a:lnTo>
                    <a:lnTo>
                      <a:pt x="671" y="892"/>
                    </a:lnTo>
                    <a:lnTo>
                      <a:pt x="577" y="775"/>
                    </a:lnTo>
                    <a:lnTo>
                      <a:pt x="484" y="657"/>
                    </a:lnTo>
                    <a:lnTo>
                      <a:pt x="438" y="598"/>
                    </a:lnTo>
                    <a:lnTo>
                      <a:pt x="392" y="539"/>
                    </a:lnTo>
                    <a:lnTo>
                      <a:pt x="346" y="480"/>
                    </a:lnTo>
                    <a:lnTo>
                      <a:pt x="301" y="420"/>
                    </a:lnTo>
                    <a:lnTo>
                      <a:pt x="257" y="361"/>
                    </a:lnTo>
                    <a:lnTo>
                      <a:pt x="212" y="301"/>
                    </a:lnTo>
                    <a:lnTo>
                      <a:pt x="169" y="241"/>
                    </a:lnTo>
                    <a:lnTo>
                      <a:pt x="126" y="181"/>
                    </a:lnTo>
                    <a:lnTo>
                      <a:pt x="83" y="121"/>
                    </a:lnTo>
                    <a:lnTo>
                      <a:pt x="42" y="60"/>
                    </a:lnTo>
                    <a:lnTo>
                      <a:pt x="0"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13"/>
            <p:cNvGrpSpPr>
              <a:grpSpLocks/>
            </p:cNvGrpSpPr>
            <p:nvPr/>
          </p:nvGrpSpPr>
          <p:grpSpPr bwMode="auto">
            <a:xfrm>
              <a:off x="1587" y="366"/>
              <a:ext cx="444" cy="289"/>
              <a:chOff x="1587" y="366"/>
              <a:chExt cx="444" cy="289"/>
            </a:xfrm>
          </p:grpSpPr>
          <p:sp>
            <p:nvSpPr>
              <p:cNvPr id="5134" name="Freeform 14"/>
              <p:cNvSpPr>
                <a:spLocks/>
              </p:cNvSpPr>
              <p:nvPr/>
            </p:nvSpPr>
            <p:spPr bwMode="auto">
              <a:xfrm>
                <a:off x="1587" y="366"/>
                <a:ext cx="444" cy="289"/>
              </a:xfrm>
              <a:custGeom>
                <a:avLst/>
                <a:gdLst/>
                <a:ahLst/>
                <a:cxnLst>
                  <a:cxn ang="0">
                    <a:pos x="22" y="0"/>
                  </a:cxn>
                  <a:cxn ang="0">
                    <a:pos x="15" y="4"/>
                  </a:cxn>
                  <a:cxn ang="0">
                    <a:pos x="8" y="7"/>
                  </a:cxn>
                  <a:cxn ang="0">
                    <a:pos x="0" y="11"/>
                  </a:cxn>
                  <a:cxn ang="0">
                    <a:pos x="45" y="38"/>
                  </a:cxn>
                  <a:cxn ang="0">
                    <a:pos x="246" y="163"/>
                  </a:cxn>
                  <a:cxn ang="0">
                    <a:pos x="422" y="275"/>
                  </a:cxn>
                  <a:cxn ang="0">
                    <a:pos x="444" y="289"/>
                  </a:cxn>
                  <a:cxn ang="0">
                    <a:pos x="422" y="275"/>
                  </a:cxn>
                  <a:cxn ang="0">
                    <a:pos x="273" y="174"/>
                  </a:cxn>
                  <a:cxn ang="0">
                    <a:pos x="105" y="59"/>
                  </a:cxn>
                  <a:cxn ang="0">
                    <a:pos x="22" y="0"/>
                  </a:cxn>
                </a:cxnLst>
                <a:rect l="0" t="0" r="r" b="b"/>
                <a:pathLst>
                  <a:path w="444" h="289">
                    <a:moveTo>
                      <a:pt x="22" y="0"/>
                    </a:moveTo>
                    <a:lnTo>
                      <a:pt x="15" y="4"/>
                    </a:lnTo>
                    <a:lnTo>
                      <a:pt x="8" y="7"/>
                    </a:lnTo>
                    <a:lnTo>
                      <a:pt x="0" y="11"/>
                    </a:lnTo>
                    <a:lnTo>
                      <a:pt x="45" y="38"/>
                    </a:lnTo>
                    <a:lnTo>
                      <a:pt x="246" y="163"/>
                    </a:lnTo>
                    <a:lnTo>
                      <a:pt x="422" y="275"/>
                    </a:lnTo>
                    <a:lnTo>
                      <a:pt x="444" y="289"/>
                    </a:lnTo>
                    <a:lnTo>
                      <a:pt x="422" y="275"/>
                    </a:lnTo>
                    <a:lnTo>
                      <a:pt x="273" y="174"/>
                    </a:lnTo>
                    <a:lnTo>
                      <a:pt x="105" y="59"/>
                    </a:lnTo>
                    <a:lnTo>
                      <a:pt x="22"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9" name="Group 15"/>
            <p:cNvGrpSpPr>
              <a:grpSpLocks/>
            </p:cNvGrpSpPr>
            <p:nvPr/>
          </p:nvGrpSpPr>
          <p:grpSpPr bwMode="auto">
            <a:xfrm>
              <a:off x="1416" y="469"/>
              <a:ext cx="602" cy="195"/>
              <a:chOff x="1416" y="469"/>
              <a:chExt cx="602" cy="195"/>
            </a:xfrm>
          </p:grpSpPr>
          <p:sp>
            <p:nvSpPr>
              <p:cNvPr id="5136" name="Freeform 16"/>
              <p:cNvSpPr>
                <a:spLocks/>
              </p:cNvSpPr>
              <p:nvPr/>
            </p:nvSpPr>
            <p:spPr bwMode="auto">
              <a:xfrm>
                <a:off x="1416" y="469"/>
                <a:ext cx="602" cy="195"/>
              </a:xfrm>
              <a:custGeom>
                <a:avLst/>
                <a:gdLst/>
                <a:ahLst/>
                <a:cxnLst>
                  <a:cxn ang="0">
                    <a:pos x="18" y="0"/>
                  </a:cxn>
                  <a:cxn ang="0">
                    <a:pos x="12" y="5"/>
                  </a:cxn>
                  <a:cxn ang="0">
                    <a:pos x="6" y="9"/>
                  </a:cxn>
                  <a:cxn ang="0">
                    <a:pos x="0" y="14"/>
                  </a:cxn>
                  <a:cxn ang="0">
                    <a:pos x="151" y="58"/>
                  </a:cxn>
                  <a:cxn ang="0">
                    <a:pos x="601" y="195"/>
                  </a:cxn>
                  <a:cxn ang="0">
                    <a:pos x="192" y="60"/>
                  </a:cxn>
                  <a:cxn ang="0">
                    <a:pos x="18" y="0"/>
                  </a:cxn>
                </a:cxnLst>
                <a:rect l="0" t="0" r="r" b="b"/>
                <a:pathLst>
                  <a:path w="602" h="195">
                    <a:moveTo>
                      <a:pt x="18" y="0"/>
                    </a:moveTo>
                    <a:lnTo>
                      <a:pt x="12" y="5"/>
                    </a:lnTo>
                    <a:lnTo>
                      <a:pt x="6" y="9"/>
                    </a:lnTo>
                    <a:lnTo>
                      <a:pt x="0" y="14"/>
                    </a:lnTo>
                    <a:lnTo>
                      <a:pt x="151" y="58"/>
                    </a:lnTo>
                    <a:lnTo>
                      <a:pt x="601" y="195"/>
                    </a:lnTo>
                    <a:lnTo>
                      <a:pt x="192" y="60"/>
                    </a:lnTo>
                    <a:lnTo>
                      <a:pt x="18"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17"/>
            <p:cNvGrpSpPr>
              <a:grpSpLocks/>
            </p:cNvGrpSpPr>
            <p:nvPr/>
          </p:nvGrpSpPr>
          <p:grpSpPr bwMode="auto">
            <a:xfrm>
              <a:off x="2122" y="697"/>
              <a:ext cx="982" cy="335"/>
              <a:chOff x="2122" y="697"/>
              <a:chExt cx="982" cy="335"/>
            </a:xfrm>
          </p:grpSpPr>
          <p:sp>
            <p:nvSpPr>
              <p:cNvPr id="5138" name="Freeform 18"/>
              <p:cNvSpPr>
                <a:spLocks/>
              </p:cNvSpPr>
              <p:nvPr/>
            </p:nvSpPr>
            <p:spPr bwMode="auto">
              <a:xfrm>
                <a:off x="2122" y="697"/>
                <a:ext cx="982" cy="335"/>
              </a:xfrm>
              <a:custGeom>
                <a:avLst/>
                <a:gdLst/>
                <a:ahLst/>
                <a:cxnLst>
                  <a:cxn ang="0">
                    <a:pos x="0" y="0"/>
                  </a:cxn>
                  <a:cxn ang="0">
                    <a:pos x="50" y="16"/>
                  </a:cxn>
                  <a:cxn ang="0">
                    <a:pos x="447" y="148"/>
                  </a:cxn>
                  <a:cxn ang="0">
                    <a:pos x="983" y="335"/>
                  </a:cxn>
                  <a:cxn ang="0">
                    <a:pos x="979" y="323"/>
                  </a:cxn>
                  <a:cxn ang="0">
                    <a:pos x="972" y="304"/>
                  </a:cxn>
                  <a:cxn ang="0">
                    <a:pos x="966" y="285"/>
                  </a:cxn>
                  <a:cxn ang="0">
                    <a:pos x="384" y="117"/>
                  </a:cxn>
                  <a:cxn ang="0">
                    <a:pos x="0" y="0"/>
                  </a:cxn>
                </a:cxnLst>
                <a:rect l="0" t="0" r="r" b="b"/>
                <a:pathLst>
                  <a:path w="982" h="335">
                    <a:moveTo>
                      <a:pt x="0" y="0"/>
                    </a:moveTo>
                    <a:lnTo>
                      <a:pt x="50" y="16"/>
                    </a:lnTo>
                    <a:lnTo>
                      <a:pt x="447" y="148"/>
                    </a:lnTo>
                    <a:lnTo>
                      <a:pt x="983" y="335"/>
                    </a:lnTo>
                    <a:lnTo>
                      <a:pt x="979" y="323"/>
                    </a:lnTo>
                    <a:lnTo>
                      <a:pt x="972" y="304"/>
                    </a:lnTo>
                    <a:lnTo>
                      <a:pt x="966" y="285"/>
                    </a:lnTo>
                    <a:lnTo>
                      <a:pt x="384" y="117"/>
                    </a:lnTo>
                    <a:lnTo>
                      <a:pt x="0"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1" name="Group 19"/>
            <p:cNvGrpSpPr>
              <a:grpSpLocks/>
            </p:cNvGrpSpPr>
            <p:nvPr/>
          </p:nvGrpSpPr>
          <p:grpSpPr bwMode="auto">
            <a:xfrm>
              <a:off x="1271" y="595"/>
              <a:ext cx="739" cy="80"/>
              <a:chOff x="1271" y="595"/>
              <a:chExt cx="739" cy="80"/>
            </a:xfrm>
          </p:grpSpPr>
          <p:sp>
            <p:nvSpPr>
              <p:cNvPr id="5140" name="Freeform 20"/>
              <p:cNvSpPr>
                <a:spLocks/>
              </p:cNvSpPr>
              <p:nvPr/>
            </p:nvSpPr>
            <p:spPr bwMode="auto">
              <a:xfrm>
                <a:off x="1271" y="595"/>
                <a:ext cx="739" cy="80"/>
              </a:xfrm>
              <a:custGeom>
                <a:avLst/>
                <a:gdLst/>
                <a:ahLst/>
                <a:cxnLst>
                  <a:cxn ang="0">
                    <a:pos x="17" y="0"/>
                  </a:cxn>
                  <a:cxn ang="0">
                    <a:pos x="12" y="6"/>
                  </a:cxn>
                  <a:cxn ang="0">
                    <a:pos x="6" y="12"/>
                  </a:cxn>
                  <a:cxn ang="0">
                    <a:pos x="0" y="18"/>
                  </a:cxn>
                  <a:cxn ang="0">
                    <a:pos x="739" y="80"/>
                  </a:cxn>
                  <a:cxn ang="0">
                    <a:pos x="17" y="0"/>
                  </a:cxn>
                </a:cxnLst>
                <a:rect l="0" t="0" r="r" b="b"/>
                <a:pathLst>
                  <a:path w="739" h="80">
                    <a:moveTo>
                      <a:pt x="17" y="0"/>
                    </a:moveTo>
                    <a:lnTo>
                      <a:pt x="12" y="6"/>
                    </a:lnTo>
                    <a:lnTo>
                      <a:pt x="6" y="12"/>
                    </a:lnTo>
                    <a:lnTo>
                      <a:pt x="0" y="18"/>
                    </a:lnTo>
                    <a:lnTo>
                      <a:pt x="739" y="80"/>
                    </a:lnTo>
                    <a:lnTo>
                      <a:pt x="17"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21"/>
            <p:cNvGrpSpPr>
              <a:grpSpLocks/>
            </p:cNvGrpSpPr>
            <p:nvPr/>
          </p:nvGrpSpPr>
          <p:grpSpPr bwMode="auto">
            <a:xfrm>
              <a:off x="2129" y="686"/>
              <a:ext cx="863" cy="97"/>
              <a:chOff x="2129" y="686"/>
              <a:chExt cx="863" cy="97"/>
            </a:xfrm>
          </p:grpSpPr>
          <p:sp>
            <p:nvSpPr>
              <p:cNvPr id="5142" name="Freeform 22"/>
              <p:cNvSpPr>
                <a:spLocks/>
              </p:cNvSpPr>
              <p:nvPr/>
            </p:nvSpPr>
            <p:spPr bwMode="auto">
              <a:xfrm>
                <a:off x="2129" y="686"/>
                <a:ext cx="863" cy="97"/>
              </a:xfrm>
              <a:custGeom>
                <a:avLst/>
                <a:gdLst/>
                <a:ahLst/>
                <a:cxnLst>
                  <a:cxn ang="0">
                    <a:pos x="0" y="0"/>
                  </a:cxn>
                  <a:cxn ang="0">
                    <a:pos x="174" y="18"/>
                  </a:cxn>
                  <a:cxn ang="0">
                    <a:pos x="864" y="97"/>
                  </a:cxn>
                  <a:cxn ang="0">
                    <a:pos x="858" y="88"/>
                  </a:cxn>
                  <a:cxn ang="0">
                    <a:pos x="852" y="79"/>
                  </a:cxn>
                  <a:cxn ang="0">
                    <a:pos x="847" y="70"/>
                  </a:cxn>
                  <a:cxn ang="0">
                    <a:pos x="127" y="12"/>
                  </a:cxn>
                  <a:cxn ang="0">
                    <a:pos x="0" y="0"/>
                  </a:cxn>
                </a:cxnLst>
                <a:rect l="0" t="0" r="r" b="b"/>
                <a:pathLst>
                  <a:path w="863" h="97">
                    <a:moveTo>
                      <a:pt x="0" y="0"/>
                    </a:moveTo>
                    <a:lnTo>
                      <a:pt x="174" y="18"/>
                    </a:lnTo>
                    <a:lnTo>
                      <a:pt x="864" y="97"/>
                    </a:lnTo>
                    <a:lnTo>
                      <a:pt x="858" y="88"/>
                    </a:lnTo>
                    <a:lnTo>
                      <a:pt x="852" y="79"/>
                    </a:lnTo>
                    <a:lnTo>
                      <a:pt x="847" y="70"/>
                    </a:lnTo>
                    <a:lnTo>
                      <a:pt x="127" y="12"/>
                    </a:lnTo>
                    <a:lnTo>
                      <a:pt x="0"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3" name="Group 23"/>
            <p:cNvGrpSpPr>
              <a:grpSpLocks/>
            </p:cNvGrpSpPr>
            <p:nvPr/>
          </p:nvGrpSpPr>
          <p:grpSpPr bwMode="auto">
            <a:xfrm>
              <a:off x="1142" y="686"/>
              <a:ext cx="868" cy="97"/>
              <a:chOff x="1142" y="686"/>
              <a:chExt cx="868" cy="97"/>
            </a:xfrm>
          </p:grpSpPr>
          <p:sp>
            <p:nvSpPr>
              <p:cNvPr id="5144" name="Freeform 24"/>
              <p:cNvSpPr>
                <a:spLocks/>
              </p:cNvSpPr>
              <p:nvPr/>
            </p:nvSpPr>
            <p:spPr bwMode="auto">
              <a:xfrm>
                <a:off x="1142" y="686"/>
                <a:ext cx="868" cy="97"/>
              </a:xfrm>
              <a:custGeom>
                <a:avLst/>
                <a:gdLst/>
                <a:ahLst/>
                <a:cxnLst>
                  <a:cxn ang="0">
                    <a:pos x="868" y="0"/>
                  </a:cxn>
                  <a:cxn ang="0">
                    <a:pos x="698" y="16"/>
                  </a:cxn>
                  <a:cxn ang="0">
                    <a:pos x="18" y="70"/>
                  </a:cxn>
                  <a:cxn ang="0">
                    <a:pos x="12" y="79"/>
                  </a:cxn>
                  <a:cxn ang="0">
                    <a:pos x="6" y="88"/>
                  </a:cxn>
                  <a:cxn ang="0">
                    <a:pos x="0" y="97"/>
                  </a:cxn>
                  <a:cxn ang="0">
                    <a:pos x="694" y="18"/>
                  </a:cxn>
                  <a:cxn ang="0">
                    <a:pos x="868" y="0"/>
                  </a:cxn>
                </a:cxnLst>
                <a:rect l="0" t="0" r="r" b="b"/>
                <a:pathLst>
                  <a:path w="868" h="97">
                    <a:moveTo>
                      <a:pt x="868" y="0"/>
                    </a:moveTo>
                    <a:lnTo>
                      <a:pt x="698" y="16"/>
                    </a:lnTo>
                    <a:lnTo>
                      <a:pt x="18" y="70"/>
                    </a:lnTo>
                    <a:lnTo>
                      <a:pt x="12" y="79"/>
                    </a:lnTo>
                    <a:lnTo>
                      <a:pt x="6" y="88"/>
                    </a:lnTo>
                    <a:lnTo>
                      <a:pt x="0" y="97"/>
                    </a:lnTo>
                    <a:lnTo>
                      <a:pt x="694" y="18"/>
                    </a:lnTo>
                    <a:lnTo>
                      <a:pt x="868"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 name="Group 25"/>
            <p:cNvGrpSpPr>
              <a:grpSpLocks/>
            </p:cNvGrpSpPr>
            <p:nvPr/>
          </p:nvGrpSpPr>
          <p:grpSpPr bwMode="auto">
            <a:xfrm>
              <a:off x="2129" y="596"/>
              <a:ext cx="735" cy="79"/>
              <a:chOff x="2129" y="596"/>
              <a:chExt cx="735" cy="79"/>
            </a:xfrm>
          </p:grpSpPr>
          <p:sp>
            <p:nvSpPr>
              <p:cNvPr id="5146" name="Freeform 26"/>
              <p:cNvSpPr>
                <a:spLocks/>
              </p:cNvSpPr>
              <p:nvPr/>
            </p:nvSpPr>
            <p:spPr bwMode="auto">
              <a:xfrm>
                <a:off x="2129" y="596"/>
                <a:ext cx="735" cy="79"/>
              </a:xfrm>
              <a:custGeom>
                <a:avLst/>
                <a:gdLst/>
                <a:ahLst/>
                <a:cxnLst>
                  <a:cxn ang="0">
                    <a:pos x="719" y="0"/>
                  </a:cxn>
                  <a:cxn ang="0">
                    <a:pos x="0" y="79"/>
                  </a:cxn>
                  <a:cxn ang="0">
                    <a:pos x="735" y="17"/>
                  </a:cxn>
                  <a:cxn ang="0">
                    <a:pos x="730" y="11"/>
                  </a:cxn>
                  <a:cxn ang="0">
                    <a:pos x="724" y="5"/>
                  </a:cxn>
                  <a:cxn ang="0">
                    <a:pos x="719" y="0"/>
                  </a:cxn>
                </a:cxnLst>
                <a:rect l="0" t="0" r="r" b="b"/>
                <a:pathLst>
                  <a:path w="735" h="79">
                    <a:moveTo>
                      <a:pt x="719" y="0"/>
                    </a:moveTo>
                    <a:lnTo>
                      <a:pt x="0" y="79"/>
                    </a:lnTo>
                    <a:lnTo>
                      <a:pt x="735" y="17"/>
                    </a:lnTo>
                    <a:lnTo>
                      <a:pt x="730" y="11"/>
                    </a:lnTo>
                    <a:lnTo>
                      <a:pt x="724" y="5"/>
                    </a:lnTo>
                    <a:lnTo>
                      <a:pt x="719"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5" name="Group 27"/>
            <p:cNvGrpSpPr>
              <a:grpSpLocks/>
            </p:cNvGrpSpPr>
            <p:nvPr/>
          </p:nvGrpSpPr>
          <p:grpSpPr bwMode="auto">
            <a:xfrm>
              <a:off x="1030" y="697"/>
              <a:ext cx="987" cy="337"/>
              <a:chOff x="1030" y="697"/>
              <a:chExt cx="987" cy="337"/>
            </a:xfrm>
          </p:grpSpPr>
          <p:sp>
            <p:nvSpPr>
              <p:cNvPr id="5148" name="Freeform 28"/>
              <p:cNvSpPr>
                <a:spLocks/>
              </p:cNvSpPr>
              <p:nvPr/>
            </p:nvSpPr>
            <p:spPr bwMode="auto">
              <a:xfrm>
                <a:off x="1030" y="697"/>
                <a:ext cx="987" cy="337"/>
              </a:xfrm>
              <a:custGeom>
                <a:avLst/>
                <a:gdLst/>
                <a:ahLst/>
                <a:cxnLst>
                  <a:cxn ang="0">
                    <a:pos x="987" y="0"/>
                  </a:cxn>
                  <a:cxn ang="0">
                    <a:pos x="13" y="299"/>
                  </a:cxn>
                  <a:cxn ang="0">
                    <a:pos x="6" y="318"/>
                  </a:cxn>
                  <a:cxn ang="0">
                    <a:pos x="0" y="337"/>
                  </a:cxn>
                  <a:cxn ang="0">
                    <a:pos x="539" y="148"/>
                  </a:cxn>
                  <a:cxn ang="0">
                    <a:pos x="937" y="16"/>
                  </a:cxn>
                  <a:cxn ang="0">
                    <a:pos x="987" y="0"/>
                  </a:cxn>
                </a:cxnLst>
                <a:rect l="0" t="0" r="r" b="b"/>
                <a:pathLst>
                  <a:path w="987" h="337">
                    <a:moveTo>
                      <a:pt x="987" y="0"/>
                    </a:moveTo>
                    <a:lnTo>
                      <a:pt x="13" y="299"/>
                    </a:lnTo>
                    <a:lnTo>
                      <a:pt x="6" y="318"/>
                    </a:lnTo>
                    <a:lnTo>
                      <a:pt x="0" y="337"/>
                    </a:lnTo>
                    <a:lnTo>
                      <a:pt x="539" y="148"/>
                    </a:lnTo>
                    <a:lnTo>
                      <a:pt x="937" y="16"/>
                    </a:lnTo>
                    <a:lnTo>
                      <a:pt x="987"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6" name="Group 29"/>
            <p:cNvGrpSpPr>
              <a:grpSpLocks/>
            </p:cNvGrpSpPr>
            <p:nvPr/>
          </p:nvGrpSpPr>
          <p:grpSpPr bwMode="auto">
            <a:xfrm>
              <a:off x="2122" y="470"/>
              <a:ext cx="599" cy="194"/>
              <a:chOff x="2122" y="470"/>
              <a:chExt cx="599" cy="194"/>
            </a:xfrm>
          </p:grpSpPr>
          <p:sp>
            <p:nvSpPr>
              <p:cNvPr id="5150" name="Freeform 30"/>
              <p:cNvSpPr>
                <a:spLocks/>
              </p:cNvSpPr>
              <p:nvPr/>
            </p:nvSpPr>
            <p:spPr bwMode="auto">
              <a:xfrm>
                <a:off x="2122" y="470"/>
                <a:ext cx="599" cy="194"/>
              </a:xfrm>
              <a:custGeom>
                <a:avLst/>
                <a:gdLst/>
                <a:ahLst/>
                <a:cxnLst>
                  <a:cxn ang="0">
                    <a:pos x="581" y="0"/>
                  </a:cxn>
                  <a:cxn ang="0">
                    <a:pos x="408" y="59"/>
                  </a:cxn>
                  <a:cxn ang="0">
                    <a:pos x="0" y="194"/>
                  </a:cxn>
                  <a:cxn ang="0">
                    <a:pos x="478" y="49"/>
                  </a:cxn>
                  <a:cxn ang="0">
                    <a:pos x="599" y="13"/>
                  </a:cxn>
                  <a:cxn ang="0">
                    <a:pos x="593" y="9"/>
                  </a:cxn>
                  <a:cxn ang="0">
                    <a:pos x="587" y="4"/>
                  </a:cxn>
                  <a:cxn ang="0">
                    <a:pos x="581" y="0"/>
                  </a:cxn>
                </a:cxnLst>
                <a:rect l="0" t="0" r="r" b="b"/>
                <a:pathLst>
                  <a:path w="599" h="194">
                    <a:moveTo>
                      <a:pt x="581" y="0"/>
                    </a:moveTo>
                    <a:lnTo>
                      <a:pt x="408" y="59"/>
                    </a:lnTo>
                    <a:lnTo>
                      <a:pt x="0" y="194"/>
                    </a:lnTo>
                    <a:lnTo>
                      <a:pt x="478" y="49"/>
                    </a:lnTo>
                    <a:lnTo>
                      <a:pt x="599" y="13"/>
                    </a:lnTo>
                    <a:lnTo>
                      <a:pt x="593" y="9"/>
                    </a:lnTo>
                    <a:lnTo>
                      <a:pt x="587" y="4"/>
                    </a:lnTo>
                    <a:lnTo>
                      <a:pt x="581"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7" name="Group 31"/>
            <p:cNvGrpSpPr>
              <a:grpSpLocks/>
            </p:cNvGrpSpPr>
            <p:nvPr/>
          </p:nvGrpSpPr>
          <p:grpSpPr bwMode="auto">
            <a:xfrm>
              <a:off x="985" y="706"/>
              <a:ext cx="1045" cy="742"/>
              <a:chOff x="985" y="706"/>
              <a:chExt cx="1045" cy="742"/>
            </a:xfrm>
          </p:grpSpPr>
          <p:sp>
            <p:nvSpPr>
              <p:cNvPr id="5152" name="Freeform 32"/>
              <p:cNvSpPr>
                <a:spLocks/>
              </p:cNvSpPr>
              <p:nvPr/>
            </p:nvSpPr>
            <p:spPr bwMode="auto">
              <a:xfrm>
                <a:off x="985" y="706"/>
                <a:ext cx="1045" cy="742"/>
              </a:xfrm>
              <a:custGeom>
                <a:avLst/>
                <a:gdLst/>
                <a:ahLst/>
                <a:cxnLst>
                  <a:cxn ang="0">
                    <a:pos x="1046" y="0"/>
                  </a:cxn>
                  <a:cxn ang="0">
                    <a:pos x="995" y="33"/>
                  </a:cxn>
                  <a:cxn ang="0">
                    <a:pos x="842" y="130"/>
                  </a:cxn>
                  <a:cxn ang="0">
                    <a:pos x="635" y="258"/>
                  </a:cxn>
                  <a:cxn ang="0">
                    <a:pos x="373" y="415"/>
                  </a:cxn>
                  <a:cxn ang="0">
                    <a:pos x="0" y="632"/>
                  </a:cxn>
                  <a:cxn ang="0">
                    <a:pos x="1" y="656"/>
                  </a:cxn>
                  <a:cxn ang="0">
                    <a:pos x="4" y="722"/>
                  </a:cxn>
                  <a:cxn ang="0">
                    <a:pos x="6" y="742"/>
                  </a:cxn>
                  <a:cxn ang="0">
                    <a:pos x="308" y="517"/>
                  </a:cxn>
                  <a:cxn ang="0">
                    <a:pos x="513" y="368"/>
                  </a:cxn>
                  <a:cxn ang="0">
                    <a:pos x="670" y="256"/>
                  </a:cxn>
                  <a:cxn ang="0">
                    <a:pos x="829" y="146"/>
                  </a:cxn>
                  <a:cxn ang="0">
                    <a:pos x="991" y="36"/>
                  </a:cxn>
                  <a:cxn ang="0">
                    <a:pos x="1046" y="0"/>
                  </a:cxn>
                </a:cxnLst>
                <a:rect l="0" t="0" r="r" b="b"/>
                <a:pathLst>
                  <a:path w="1045" h="742">
                    <a:moveTo>
                      <a:pt x="1046" y="0"/>
                    </a:moveTo>
                    <a:lnTo>
                      <a:pt x="995" y="33"/>
                    </a:lnTo>
                    <a:lnTo>
                      <a:pt x="842" y="130"/>
                    </a:lnTo>
                    <a:lnTo>
                      <a:pt x="635" y="258"/>
                    </a:lnTo>
                    <a:lnTo>
                      <a:pt x="373" y="415"/>
                    </a:lnTo>
                    <a:lnTo>
                      <a:pt x="0" y="632"/>
                    </a:lnTo>
                    <a:lnTo>
                      <a:pt x="1" y="656"/>
                    </a:lnTo>
                    <a:lnTo>
                      <a:pt x="4" y="722"/>
                    </a:lnTo>
                    <a:lnTo>
                      <a:pt x="6" y="742"/>
                    </a:lnTo>
                    <a:lnTo>
                      <a:pt x="308" y="517"/>
                    </a:lnTo>
                    <a:lnTo>
                      <a:pt x="513" y="368"/>
                    </a:lnTo>
                    <a:lnTo>
                      <a:pt x="670" y="256"/>
                    </a:lnTo>
                    <a:lnTo>
                      <a:pt x="829" y="146"/>
                    </a:lnTo>
                    <a:lnTo>
                      <a:pt x="991" y="36"/>
                    </a:lnTo>
                    <a:lnTo>
                      <a:pt x="1046"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33"/>
            <p:cNvGrpSpPr>
              <a:grpSpLocks/>
            </p:cNvGrpSpPr>
            <p:nvPr/>
          </p:nvGrpSpPr>
          <p:grpSpPr bwMode="auto">
            <a:xfrm>
              <a:off x="2109" y="368"/>
              <a:ext cx="442" cy="287"/>
              <a:chOff x="2109" y="368"/>
              <a:chExt cx="442" cy="287"/>
            </a:xfrm>
          </p:grpSpPr>
          <p:sp>
            <p:nvSpPr>
              <p:cNvPr id="5154" name="Freeform 34"/>
              <p:cNvSpPr>
                <a:spLocks/>
              </p:cNvSpPr>
              <p:nvPr/>
            </p:nvSpPr>
            <p:spPr bwMode="auto">
              <a:xfrm>
                <a:off x="2109" y="368"/>
                <a:ext cx="442" cy="287"/>
              </a:xfrm>
              <a:custGeom>
                <a:avLst/>
                <a:gdLst/>
                <a:ahLst/>
                <a:cxnLst>
                  <a:cxn ang="0">
                    <a:pos x="419" y="0"/>
                  </a:cxn>
                  <a:cxn ang="0">
                    <a:pos x="358" y="43"/>
                  </a:cxn>
                  <a:cxn ang="0">
                    <a:pos x="191" y="159"/>
                  </a:cxn>
                  <a:cxn ang="0">
                    <a:pos x="21" y="273"/>
                  </a:cxn>
                  <a:cxn ang="0">
                    <a:pos x="0" y="287"/>
                  </a:cxn>
                  <a:cxn ang="0">
                    <a:pos x="174" y="175"/>
                  </a:cxn>
                  <a:cxn ang="0">
                    <a:pos x="396" y="37"/>
                  </a:cxn>
                  <a:cxn ang="0">
                    <a:pos x="441" y="10"/>
                  </a:cxn>
                  <a:cxn ang="0">
                    <a:pos x="434" y="6"/>
                  </a:cxn>
                  <a:cxn ang="0">
                    <a:pos x="427" y="3"/>
                  </a:cxn>
                  <a:cxn ang="0">
                    <a:pos x="419" y="0"/>
                  </a:cxn>
                </a:cxnLst>
                <a:rect l="0" t="0" r="r" b="b"/>
                <a:pathLst>
                  <a:path w="442" h="287">
                    <a:moveTo>
                      <a:pt x="419" y="0"/>
                    </a:moveTo>
                    <a:lnTo>
                      <a:pt x="358" y="43"/>
                    </a:lnTo>
                    <a:lnTo>
                      <a:pt x="191" y="159"/>
                    </a:lnTo>
                    <a:lnTo>
                      <a:pt x="21" y="273"/>
                    </a:lnTo>
                    <a:lnTo>
                      <a:pt x="0" y="287"/>
                    </a:lnTo>
                    <a:lnTo>
                      <a:pt x="174" y="175"/>
                    </a:lnTo>
                    <a:lnTo>
                      <a:pt x="396" y="37"/>
                    </a:lnTo>
                    <a:lnTo>
                      <a:pt x="441" y="10"/>
                    </a:lnTo>
                    <a:lnTo>
                      <a:pt x="434" y="6"/>
                    </a:lnTo>
                    <a:lnTo>
                      <a:pt x="427" y="3"/>
                    </a:lnTo>
                    <a:lnTo>
                      <a:pt x="419"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9" name="Group 35"/>
            <p:cNvGrpSpPr>
              <a:grpSpLocks/>
            </p:cNvGrpSpPr>
            <p:nvPr/>
          </p:nvGrpSpPr>
          <p:grpSpPr bwMode="auto">
            <a:xfrm>
              <a:off x="1149" y="712"/>
              <a:ext cx="900" cy="1276"/>
              <a:chOff x="1149" y="712"/>
              <a:chExt cx="900" cy="1276"/>
            </a:xfrm>
          </p:grpSpPr>
          <p:sp>
            <p:nvSpPr>
              <p:cNvPr id="5156" name="Freeform 36"/>
              <p:cNvSpPr>
                <a:spLocks/>
              </p:cNvSpPr>
              <p:nvPr/>
            </p:nvSpPr>
            <p:spPr bwMode="auto">
              <a:xfrm>
                <a:off x="1149" y="712"/>
                <a:ext cx="900" cy="1276"/>
              </a:xfrm>
              <a:custGeom>
                <a:avLst/>
                <a:gdLst/>
                <a:ahLst/>
                <a:cxnLst>
                  <a:cxn ang="0">
                    <a:pos x="900" y="0"/>
                  </a:cxn>
                  <a:cxn ang="0">
                    <a:pos x="859" y="60"/>
                  </a:cxn>
                  <a:cxn ang="0">
                    <a:pos x="817" y="121"/>
                  </a:cxn>
                  <a:cxn ang="0">
                    <a:pos x="775" y="181"/>
                  </a:cxn>
                  <a:cxn ang="0">
                    <a:pos x="731" y="242"/>
                  </a:cxn>
                  <a:cxn ang="0">
                    <a:pos x="688" y="302"/>
                  </a:cxn>
                  <a:cxn ang="0">
                    <a:pos x="644" y="362"/>
                  </a:cxn>
                  <a:cxn ang="0">
                    <a:pos x="599" y="422"/>
                  </a:cxn>
                  <a:cxn ang="0">
                    <a:pos x="554" y="482"/>
                  </a:cxn>
                  <a:cxn ang="0">
                    <a:pos x="508" y="542"/>
                  </a:cxn>
                  <a:cxn ang="0">
                    <a:pos x="417" y="662"/>
                  </a:cxn>
                  <a:cxn ang="0">
                    <a:pos x="0" y="1199"/>
                  </a:cxn>
                  <a:cxn ang="0">
                    <a:pos x="10" y="1216"/>
                  </a:cxn>
                  <a:cxn ang="0">
                    <a:pos x="22" y="1232"/>
                  </a:cxn>
                  <a:cxn ang="0">
                    <a:pos x="33" y="1249"/>
                  </a:cxn>
                  <a:cxn ang="0">
                    <a:pos x="45" y="1265"/>
                  </a:cxn>
                  <a:cxn ang="0">
                    <a:pos x="52" y="1275"/>
                  </a:cxn>
                  <a:cxn ang="0">
                    <a:pos x="54" y="1275"/>
                  </a:cxn>
                  <a:cxn ang="0">
                    <a:pos x="70" y="1269"/>
                  </a:cxn>
                  <a:cxn ang="0">
                    <a:pos x="143" y="1247"/>
                  </a:cxn>
                  <a:cxn ang="0">
                    <a:pos x="209" y="1232"/>
                  </a:cxn>
                  <a:cxn ang="0">
                    <a:pos x="304" y="1048"/>
                  </a:cxn>
                  <a:cxn ang="0">
                    <a:pos x="335" y="987"/>
                  </a:cxn>
                  <a:cxn ang="0">
                    <a:pos x="368" y="925"/>
                  </a:cxn>
                  <a:cxn ang="0">
                    <a:pos x="400" y="863"/>
                  </a:cxn>
                  <a:cxn ang="0">
                    <a:pos x="433" y="802"/>
                  </a:cxn>
                  <a:cxn ang="0">
                    <a:pos x="466" y="740"/>
                  </a:cxn>
                  <a:cxn ang="0">
                    <a:pos x="499" y="678"/>
                  </a:cxn>
                  <a:cxn ang="0">
                    <a:pos x="533" y="616"/>
                  </a:cxn>
                  <a:cxn ang="0">
                    <a:pos x="567" y="554"/>
                  </a:cxn>
                  <a:cxn ang="0">
                    <a:pos x="602" y="492"/>
                  </a:cxn>
                  <a:cxn ang="0">
                    <a:pos x="637" y="431"/>
                  </a:cxn>
                  <a:cxn ang="0">
                    <a:pos x="673" y="369"/>
                  </a:cxn>
                  <a:cxn ang="0">
                    <a:pos x="709" y="307"/>
                  </a:cxn>
                  <a:cxn ang="0">
                    <a:pos x="746" y="245"/>
                  </a:cxn>
                  <a:cxn ang="0">
                    <a:pos x="783" y="184"/>
                  </a:cxn>
                  <a:cxn ang="0">
                    <a:pos x="822" y="122"/>
                  </a:cxn>
                  <a:cxn ang="0">
                    <a:pos x="860" y="61"/>
                  </a:cxn>
                  <a:cxn ang="0">
                    <a:pos x="900" y="0"/>
                  </a:cxn>
                </a:cxnLst>
                <a:rect l="0" t="0" r="r" b="b"/>
                <a:pathLst>
                  <a:path w="900" h="1276">
                    <a:moveTo>
                      <a:pt x="900" y="0"/>
                    </a:moveTo>
                    <a:lnTo>
                      <a:pt x="859" y="60"/>
                    </a:lnTo>
                    <a:lnTo>
                      <a:pt x="817" y="121"/>
                    </a:lnTo>
                    <a:lnTo>
                      <a:pt x="775" y="181"/>
                    </a:lnTo>
                    <a:lnTo>
                      <a:pt x="731" y="242"/>
                    </a:lnTo>
                    <a:lnTo>
                      <a:pt x="688" y="302"/>
                    </a:lnTo>
                    <a:lnTo>
                      <a:pt x="644" y="362"/>
                    </a:lnTo>
                    <a:lnTo>
                      <a:pt x="599" y="422"/>
                    </a:lnTo>
                    <a:lnTo>
                      <a:pt x="554" y="482"/>
                    </a:lnTo>
                    <a:lnTo>
                      <a:pt x="508" y="542"/>
                    </a:lnTo>
                    <a:lnTo>
                      <a:pt x="417" y="662"/>
                    </a:lnTo>
                    <a:lnTo>
                      <a:pt x="0" y="1199"/>
                    </a:lnTo>
                    <a:lnTo>
                      <a:pt x="10" y="1216"/>
                    </a:lnTo>
                    <a:lnTo>
                      <a:pt x="22" y="1232"/>
                    </a:lnTo>
                    <a:lnTo>
                      <a:pt x="33" y="1249"/>
                    </a:lnTo>
                    <a:lnTo>
                      <a:pt x="45" y="1265"/>
                    </a:lnTo>
                    <a:lnTo>
                      <a:pt x="52" y="1275"/>
                    </a:lnTo>
                    <a:lnTo>
                      <a:pt x="54" y="1275"/>
                    </a:lnTo>
                    <a:lnTo>
                      <a:pt x="70" y="1269"/>
                    </a:lnTo>
                    <a:lnTo>
                      <a:pt x="143" y="1247"/>
                    </a:lnTo>
                    <a:lnTo>
                      <a:pt x="209" y="1232"/>
                    </a:lnTo>
                    <a:lnTo>
                      <a:pt x="304" y="1048"/>
                    </a:lnTo>
                    <a:lnTo>
                      <a:pt x="335" y="987"/>
                    </a:lnTo>
                    <a:lnTo>
                      <a:pt x="368" y="925"/>
                    </a:lnTo>
                    <a:lnTo>
                      <a:pt x="400" y="863"/>
                    </a:lnTo>
                    <a:lnTo>
                      <a:pt x="433" y="802"/>
                    </a:lnTo>
                    <a:lnTo>
                      <a:pt x="466" y="740"/>
                    </a:lnTo>
                    <a:lnTo>
                      <a:pt x="499" y="678"/>
                    </a:lnTo>
                    <a:lnTo>
                      <a:pt x="533" y="616"/>
                    </a:lnTo>
                    <a:lnTo>
                      <a:pt x="567" y="554"/>
                    </a:lnTo>
                    <a:lnTo>
                      <a:pt x="602" y="492"/>
                    </a:lnTo>
                    <a:lnTo>
                      <a:pt x="637" y="431"/>
                    </a:lnTo>
                    <a:lnTo>
                      <a:pt x="673" y="369"/>
                    </a:lnTo>
                    <a:lnTo>
                      <a:pt x="709" y="307"/>
                    </a:lnTo>
                    <a:lnTo>
                      <a:pt x="746" y="245"/>
                    </a:lnTo>
                    <a:lnTo>
                      <a:pt x="783" y="184"/>
                    </a:lnTo>
                    <a:lnTo>
                      <a:pt x="822" y="122"/>
                    </a:lnTo>
                    <a:lnTo>
                      <a:pt x="860" y="61"/>
                    </a:lnTo>
                    <a:lnTo>
                      <a:pt x="900"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37"/>
            <p:cNvGrpSpPr>
              <a:grpSpLocks/>
            </p:cNvGrpSpPr>
            <p:nvPr/>
          </p:nvGrpSpPr>
          <p:grpSpPr bwMode="auto">
            <a:xfrm>
              <a:off x="2090" y="293"/>
              <a:ext cx="248" cy="357"/>
              <a:chOff x="2090" y="293"/>
              <a:chExt cx="248" cy="357"/>
            </a:xfrm>
          </p:grpSpPr>
          <p:sp>
            <p:nvSpPr>
              <p:cNvPr id="5158" name="Freeform 38"/>
              <p:cNvSpPr>
                <a:spLocks/>
              </p:cNvSpPr>
              <p:nvPr/>
            </p:nvSpPr>
            <p:spPr bwMode="auto">
              <a:xfrm>
                <a:off x="2090" y="293"/>
                <a:ext cx="248" cy="357"/>
              </a:xfrm>
              <a:custGeom>
                <a:avLst/>
                <a:gdLst/>
                <a:ahLst/>
                <a:cxnLst>
                  <a:cxn ang="0">
                    <a:pos x="221" y="0"/>
                  </a:cxn>
                  <a:cxn ang="0">
                    <a:pos x="178" y="71"/>
                  </a:cxn>
                  <a:cxn ang="0">
                    <a:pos x="135" y="143"/>
                  </a:cxn>
                  <a:cxn ang="0">
                    <a:pos x="91" y="214"/>
                  </a:cxn>
                  <a:cxn ang="0">
                    <a:pos x="46" y="285"/>
                  </a:cxn>
                  <a:cxn ang="0">
                    <a:pos x="12" y="339"/>
                  </a:cxn>
                  <a:cxn ang="0">
                    <a:pos x="0" y="356"/>
                  </a:cxn>
                  <a:cxn ang="0">
                    <a:pos x="12" y="338"/>
                  </a:cxn>
                  <a:cxn ang="0">
                    <a:pos x="48" y="286"/>
                  </a:cxn>
                  <a:cxn ang="0">
                    <a:pos x="97" y="216"/>
                  </a:cxn>
                  <a:cxn ang="0">
                    <a:pos x="147" y="146"/>
                  </a:cxn>
                  <a:cxn ang="0">
                    <a:pos x="184" y="93"/>
                  </a:cxn>
                  <a:cxn ang="0">
                    <a:pos x="223" y="41"/>
                  </a:cxn>
                  <a:cxn ang="0">
                    <a:pos x="248" y="6"/>
                  </a:cxn>
                  <a:cxn ang="0">
                    <a:pos x="239" y="4"/>
                  </a:cxn>
                  <a:cxn ang="0">
                    <a:pos x="230" y="2"/>
                  </a:cxn>
                  <a:cxn ang="0">
                    <a:pos x="221" y="0"/>
                  </a:cxn>
                </a:cxnLst>
                <a:rect l="0" t="0" r="r" b="b"/>
                <a:pathLst>
                  <a:path w="248" h="357">
                    <a:moveTo>
                      <a:pt x="221" y="0"/>
                    </a:moveTo>
                    <a:lnTo>
                      <a:pt x="178" y="71"/>
                    </a:lnTo>
                    <a:lnTo>
                      <a:pt x="135" y="143"/>
                    </a:lnTo>
                    <a:lnTo>
                      <a:pt x="91" y="214"/>
                    </a:lnTo>
                    <a:lnTo>
                      <a:pt x="46" y="285"/>
                    </a:lnTo>
                    <a:lnTo>
                      <a:pt x="12" y="339"/>
                    </a:lnTo>
                    <a:lnTo>
                      <a:pt x="0" y="356"/>
                    </a:lnTo>
                    <a:lnTo>
                      <a:pt x="12" y="338"/>
                    </a:lnTo>
                    <a:lnTo>
                      <a:pt x="48" y="286"/>
                    </a:lnTo>
                    <a:lnTo>
                      <a:pt x="97" y="216"/>
                    </a:lnTo>
                    <a:lnTo>
                      <a:pt x="147" y="146"/>
                    </a:lnTo>
                    <a:lnTo>
                      <a:pt x="184" y="93"/>
                    </a:lnTo>
                    <a:lnTo>
                      <a:pt x="223" y="41"/>
                    </a:lnTo>
                    <a:lnTo>
                      <a:pt x="248" y="6"/>
                    </a:lnTo>
                    <a:lnTo>
                      <a:pt x="239" y="4"/>
                    </a:lnTo>
                    <a:lnTo>
                      <a:pt x="230" y="2"/>
                    </a:lnTo>
                    <a:lnTo>
                      <a:pt x="221"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39"/>
            <p:cNvGrpSpPr>
              <a:grpSpLocks/>
            </p:cNvGrpSpPr>
            <p:nvPr/>
          </p:nvGrpSpPr>
          <p:grpSpPr bwMode="auto">
            <a:xfrm>
              <a:off x="1930" y="271"/>
              <a:ext cx="129" cy="376"/>
              <a:chOff x="1930" y="271"/>
              <a:chExt cx="129" cy="376"/>
            </a:xfrm>
          </p:grpSpPr>
          <p:sp>
            <p:nvSpPr>
              <p:cNvPr id="5160" name="Freeform 40"/>
              <p:cNvSpPr>
                <a:spLocks/>
              </p:cNvSpPr>
              <p:nvPr/>
            </p:nvSpPr>
            <p:spPr bwMode="auto">
              <a:xfrm>
                <a:off x="1930" y="271"/>
                <a:ext cx="129" cy="376"/>
              </a:xfrm>
              <a:custGeom>
                <a:avLst/>
                <a:gdLst/>
                <a:ahLst/>
                <a:cxnLst>
                  <a:cxn ang="0">
                    <a:pos x="24" y="0"/>
                  </a:cxn>
                  <a:cxn ang="0">
                    <a:pos x="14" y="1"/>
                  </a:cxn>
                  <a:cxn ang="0">
                    <a:pos x="4" y="2"/>
                  </a:cxn>
                  <a:cxn ang="0">
                    <a:pos x="0" y="19"/>
                  </a:cxn>
                  <a:cxn ang="0">
                    <a:pos x="7" y="38"/>
                  </a:cxn>
                  <a:cxn ang="0">
                    <a:pos x="15" y="57"/>
                  </a:cxn>
                  <a:cxn ang="0">
                    <a:pos x="36" y="113"/>
                  </a:cxn>
                  <a:cxn ang="0">
                    <a:pos x="57" y="169"/>
                  </a:cxn>
                  <a:cxn ang="0">
                    <a:pos x="77" y="226"/>
                  </a:cxn>
                  <a:cxn ang="0">
                    <a:pos x="104" y="301"/>
                  </a:cxn>
                  <a:cxn ang="0">
                    <a:pos x="129" y="377"/>
                  </a:cxn>
                  <a:cxn ang="0">
                    <a:pos x="120" y="347"/>
                  </a:cxn>
                  <a:cxn ang="0">
                    <a:pos x="103" y="289"/>
                  </a:cxn>
                  <a:cxn ang="0">
                    <a:pos x="86" y="232"/>
                  </a:cxn>
                  <a:cxn ang="0">
                    <a:pos x="70" y="174"/>
                  </a:cxn>
                  <a:cxn ang="0">
                    <a:pos x="49" y="97"/>
                  </a:cxn>
                  <a:cxn ang="0">
                    <a:pos x="34" y="38"/>
                  </a:cxn>
                  <a:cxn ang="0">
                    <a:pos x="29" y="19"/>
                  </a:cxn>
                  <a:cxn ang="0">
                    <a:pos x="24" y="0"/>
                  </a:cxn>
                </a:cxnLst>
                <a:rect l="0" t="0" r="r" b="b"/>
                <a:pathLst>
                  <a:path w="129" h="376">
                    <a:moveTo>
                      <a:pt x="24" y="0"/>
                    </a:moveTo>
                    <a:lnTo>
                      <a:pt x="14" y="1"/>
                    </a:lnTo>
                    <a:lnTo>
                      <a:pt x="4" y="2"/>
                    </a:lnTo>
                    <a:lnTo>
                      <a:pt x="0" y="19"/>
                    </a:lnTo>
                    <a:lnTo>
                      <a:pt x="7" y="38"/>
                    </a:lnTo>
                    <a:lnTo>
                      <a:pt x="15" y="57"/>
                    </a:lnTo>
                    <a:lnTo>
                      <a:pt x="36" y="113"/>
                    </a:lnTo>
                    <a:lnTo>
                      <a:pt x="57" y="169"/>
                    </a:lnTo>
                    <a:lnTo>
                      <a:pt x="77" y="226"/>
                    </a:lnTo>
                    <a:lnTo>
                      <a:pt x="104" y="301"/>
                    </a:lnTo>
                    <a:lnTo>
                      <a:pt x="129" y="377"/>
                    </a:lnTo>
                    <a:lnTo>
                      <a:pt x="120" y="347"/>
                    </a:lnTo>
                    <a:lnTo>
                      <a:pt x="103" y="289"/>
                    </a:lnTo>
                    <a:lnTo>
                      <a:pt x="86" y="232"/>
                    </a:lnTo>
                    <a:lnTo>
                      <a:pt x="70" y="174"/>
                    </a:lnTo>
                    <a:lnTo>
                      <a:pt x="49" y="97"/>
                    </a:lnTo>
                    <a:lnTo>
                      <a:pt x="34" y="38"/>
                    </a:lnTo>
                    <a:lnTo>
                      <a:pt x="29" y="19"/>
                    </a:lnTo>
                    <a:lnTo>
                      <a:pt x="24"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2" name="Group 41"/>
            <p:cNvGrpSpPr>
              <a:grpSpLocks/>
            </p:cNvGrpSpPr>
            <p:nvPr/>
          </p:nvGrpSpPr>
          <p:grpSpPr bwMode="auto">
            <a:xfrm>
              <a:off x="2080" y="713"/>
              <a:ext cx="496" cy="1200"/>
              <a:chOff x="2080" y="713"/>
              <a:chExt cx="496" cy="1200"/>
            </a:xfrm>
          </p:grpSpPr>
          <p:sp>
            <p:nvSpPr>
              <p:cNvPr id="5162" name="Freeform 42"/>
              <p:cNvSpPr>
                <a:spLocks/>
              </p:cNvSpPr>
              <p:nvPr/>
            </p:nvSpPr>
            <p:spPr bwMode="auto">
              <a:xfrm>
                <a:off x="2080" y="713"/>
                <a:ext cx="496" cy="1200"/>
              </a:xfrm>
              <a:custGeom>
                <a:avLst/>
                <a:gdLst/>
                <a:ahLst/>
                <a:cxnLst>
                  <a:cxn ang="0">
                    <a:pos x="0" y="0"/>
                  </a:cxn>
                  <a:cxn ang="0">
                    <a:pos x="18" y="59"/>
                  </a:cxn>
                  <a:cxn ang="0">
                    <a:pos x="36" y="118"/>
                  </a:cxn>
                  <a:cxn ang="0">
                    <a:pos x="53" y="178"/>
                  </a:cxn>
                  <a:cxn ang="0">
                    <a:pos x="69" y="237"/>
                  </a:cxn>
                  <a:cxn ang="0">
                    <a:pos x="85" y="296"/>
                  </a:cxn>
                  <a:cxn ang="0">
                    <a:pos x="100" y="355"/>
                  </a:cxn>
                  <a:cxn ang="0">
                    <a:pos x="115" y="415"/>
                  </a:cxn>
                  <a:cxn ang="0">
                    <a:pos x="129" y="474"/>
                  </a:cxn>
                  <a:cxn ang="0">
                    <a:pos x="143" y="533"/>
                  </a:cxn>
                  <a:cxn ang="0">
                    <a:pos x="157" y="593"/>
                  </a:cxn>
                  <a:cxn ang="0">
                    <a:pos x="170" y="652"/>
                  </a:cxn>
                  <a:cxn ang="0">
                    <a:pos x="183" y="711"/>
                  </a:cxn>
                  <a:cxn ang="0">
                    <a:pos x="195" y="770"/>
                  </a:cxn>
                  <a:cxn ang="0">
                    <a:pos x="207" y="829"/>
                  </a:cxn>
                  <a:cxn ang="0">
                    <a:pos x="220" y="888"/>
                  </a:cxn>
                  <a:cxn ang="0">
                    <a:pos x="231" y="947"/>
                  </a:cxn>
                  <a:cxn ang="0">
                    <a:pos x="243" y="1006"/>
                  </a:cxn>
                  <a:cxn ang="0">
                    <a:pos x="278" y="1182"/>
                  </a:cxn>
                  <a:cxn ang="0">
                    <a:pos x="299" y="1183"/>
                  </a:cxn>
                  <a:cxn ang="0">
                    <a:pos x="381" y="1189"/>
                  </a:cxn>
                  <a:cxn ang="0">
                    <a:pos x="440" y="1194"/>
                  </a:cxn>
                  <a:cxn ang="0">
                    <a:pos x="497" y="1200"/>
                  </a:cxn>
                  <a:cxn ang="0">
                    <a:pos x="442" y="1082"/>
                  </a:cxn>
                  <a:cxn ang="0">
                    <a:pos x="415" y="1023"/>
                  </a:cxn>
                  <a:cxn ang="0">
                    <a:pos x="388" y="964"/>
                  </a:cxn>
                  <a:cxn ang="0">
                    <a:pos x="362" y="905"/>
                  </a:cxn>
                  <a:cxn ang="0">
                    <a:pos x="335" y="845"/>
                  </a:cxn>
                  <a:cxn ang="0">
                    <a:pos x="309" y="786"/>
                  </a:cxn>
                  <a:cxn ang="0">
                    <a:pos x="282" y="726"/>
                  </a:cxn>
                  <a:cxn ang="0">
                    <a:pos x="256" y="666"/>
                  </a:cxn>
                  <a:cxn ang="0">
                    <a:pos x="231" y="606"/>
                  </a:cxn>
                  <a:cxn ang="0">
                    <a:pos x="205" y="546"/>
                  </a:cxn>
                  <a:cxn ang="0">
                    <a:pos x="181" y="485"/>
                  </a:cxn>
                  <a:cxn ang="0">
                    <a:pos x="156" y="425"/>
                  </a:cxn>
                  <a:cxn ang="0">
                    <a:pos x="132" y="365"/>
                  </a:cxn>
                  <a:cxn ang="0">
                    <a:pos x="109" y="304"/>
                  </a:cxn>
                  <a:cxn ang="0">
                    <a:pos x="86" y="243"/>
                  </a:cxn>
                  <a:cxn ang="0">
                    <a:pos x="63" y="183"/>
                  </a:cxn>
                  <a:cxn ang="0">
                    <a:pos x="42" y="122"/>
                  </a:cxn>
                  <a:cxn ang="0">
                    <a:pos x="21" y="61"/>
                  </a:cxn>
                  <a:cxn ang="0">
                    <a:pos x="0" y="0"/>
                  </a:cxn>
                </a:cxnLst>
                <a:rect l="0" t="0" r="r" b="b"/>
                <a:pathLst>
                  <a:path w="496" h="1200">
                    <a:moveTo>
                      <a:pt x="0" y="0"/>
                    </a:moveTo>
                    <a:lnTo>
                      <a:pt x="18" y="59"/>
                    </a:lnTo>
                    <a:lnTo>
                      <a:pt x="36" y="118"/>
                    </a:lnTo>
                    <a:lnTo>
                      <a:pt x="53" y="178"/>
                    </a:lnTo>
                    <a:lnTo>
                      <a:pt x="69" y="237"/>
                    </a:lnTo>
                    <a:lnTo>
                      <a:pt x="85" y="296"/>
                    </a:lnTo>
                    <a:lnTo>
                      <a:pt x="100" y="355"/>
                    </a:lnTo>
                    <a:lnTo>
                      <a:pt x="115" y="415"/>
                    </a:lnTo>
                    <a:lnTo>
                      <a:pt x="129" y="474"/>
                    </a:lnTo>
                    <a:lnTo>
                      <a:pt x="143" y="533"/>
                    </a:lnTo>
                    <a:lnTo>
                      <a:pt x="157" y="593"/>
                    </a:lnTo>
                    <a:lnTo>
                      <a:pt x="170" y="652"/>
                    </a:lnTo>
                    <a:lnTo>
                      <a:pt x="183" y="711"/>
                    </a:lnTo>
                    <a:lnTo>
                      <a:pt x="195" y="770"/>
                    </a:lnTo>
                    <a:lnTo>
                      <a:pt x="207" y="829"/>
                    </a:lnTo>
                    <a:lnTo>
                      <a:pt x="220" y="888"/>
                    </a:lnTo>
                    <a:lnTo>
                      <a:pt x="231" y="947"/>
                    </a:lnTo>
                    <a:lnTo>
                      <a:pt x="243" y="1006"/>
                    </a:lnTo>
                    <a:lnTo>
                      <a:pt x="278" y="1182"/>
                    </a:lnTo>
                    <a:lnTo>
                      <a:pt x="299" y="1183"/>
                    </a:lnTo>
                    <a:lnTo>
                      <a:pt x="381" y="1189"/>
                    </a:lnTo>
                    <a:lnTo>
                      <a:pt x="440" y="1194"/>
                    </a:lnTo>
                    <a:lnTo>
                      <a:pt x="497" y="1200"/>
                    </a:lnTo>
                    <a:lnTo>
                      <a:pt x="442" y="1082"/>
                    </a:lnTo>
                    <a:lnTo>
                      <a:pt x="415" y="1023"/>
                    </a:lnTo>
                    <a:lnTo>
                      <a:pt x="388" y="964"/>
                    </a:lnTo>
                    <a:lnTo>
                      <a:pt x="362" y="905"/>
                    </a:lnTo>
                    <a:lnTo>
                      <a:pt x="335" y="845"/>
                    </a:lnTo>
                    <a:lnTo>
                      <a:pt x="309" y="786"/>
                    </a:lnTo>
                    <a:lnTo>
                      <a:pt x="282" y="726"/>
                    </a:lnTo>
                    <a:lnTo>
                      <a:pt x="256" y="666"/>
                    </a:lnTo>
                    <a:lnTo>
                      <a:pt x="231" y="606"/>
                    </a:lnTo>
                    <a:lnTo>
                      <a:pt x="205" y="546"/>
                    </a:lnTo>
                    <a:lnTo>
                      <a:pt x="181" y="485"/>
                    </a:lnTo>
                    <a:lnTo>
                      <a:pt x="156" y="425"/>
                    </a:lnTo>
                    <a:lnTo>
                      <a:pt x="132" y="365"/>
                    </a:lnTo>
                    <a:lnTo>
                      <a:pt x="109" y="304"/>
                    </a:lnTo>
                    <a:lnTo>
                      <a:pt x="86" y="243"/>
                    </a:lnTo>
                    <a:lnTo>
                      <a:pt x="63" y="183"/>
                    </a:lnTo>
                    <a:lnTo>
                      <a:pt x="42" y="122"/>
                    </a:lnTo>
                    <a:lnTo>
                      <a:pt x="21" y="61"/>
                    </a:lnTo>
                    <a:lnTo>
                      <a:pt x="0"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43"/>
            <p:cNvGrpSpPr>
              <a:grpSpLocks/>
            </p:cNvGrpSpPr>
            <p:nvPr/>
          </p:nvGrpSpPr>
          <p:grpSpPr bwMode="auto">
            <a:xfrm>
              <a:off x="1688" y="325"/>
              <a:ext cx="351" cy="327"/>
              <a:chOff x="1688" y="325"/>
              <a:chExt cx="351" cy="327"/>
            </a:xfrm>
          </p:grpSpPr>
          <p:sp>
            <p:nvSpPr>
              <p:cNvPr id="5164" name="Freeform 44"/>
              <p:cNvSpPr>
                <a:spLocks/>
              </p:cNvSpPr>
              <p:nvPr/>
            </p:nvSpPr>
            <p:spPr bwMode="auto">
              <a:xfrm>
                <a:off x="1688" y="325"/>
                <a:ext cx="351" cy="327"/>
              </a:xfrm>
              <a:custGeom>
                <a:avLst/>
                <a:gdLst/>
                <a:ahLst/>
                <a:cxnLst>
                  <a:cxn ang="0">
                    <a:pos x="25" y="0"/>
                  </a:cxn>
                  <a:cxn ang="0">
                    <a:pos x="17" y="2"/>
                  </a:cxn>
                  <a:cxn ang="0">
                    <a:pos x="8" y="5"/>
                  </a:cxn>
                  <a:cxn ang="0">
                    <a:pos x="0" y="8"/>
                  </a:cxn>
                  <a:cxn ang="0">
                    <a:pos x="54" y="56"/>
                  </a:cxn>
                  <a:cxn ang="0">
                    <a:pos x="161" y="151"/>
                  </a:cxn>
                  <a:cxn ang="0">
                    <a:pos x="248" y="230"/>
                  </a:cxn>
                  <a:cxn ang="0">
                    <a:pos x="334" y="310"/>
                  </a:cxn>
                  <a:cxn ang="0">
                    <a:pos x="351" y="327"/>
                  </a:cxn>
                  <a:cxn ang="0">
                    <a:pos x="335" y="310"/>
                  </a:cxn>
                  <a:cxn ang="0">
                    <a:pos x="268" y="245"/>
                  </a:cxn>
                  <a:cxn ang="0">
                    <a:pos x="202" y="180"/>
                  </a:cxn>
                  <a:cxn ang="0">
                    <a:pos x="121" y="98"/>
                  </a:cxn>
                  <a:cxn ang="0">
                    <a:pos x="57" y="32"/>
                  </a:cxn>
                  <a:cxn ang="0">
                    <a:pos x="25" y="0"/>
                  </a:cxn>
                </a:cxnLst>
                <a:rect l="0" t="0" r="r" b="b"/>
                <a:pathLst>
                  <a:path w="351" h="327">
                    <a:moveTo>
                      <a:pt x="25" y="0"/>
                    </a:moveTo>
                    <a:lnTo>
                      <a:pt x="17" y="2"/>
                    </a:lnTo>
                    <a:lnTo>
                      <a:pt x="8" y="5"/>
                    </a:lnTo>
                    <a:lnTo>
                      <a:pt x="0" y="8"/>
                    </a:lnTo>
                    <a:lnTo>
                      <a:pt x="54" y="56"/>
                    </a:lnTo>
                    <a:lnTo>
                      <a:pt x="161" y="151"/>
                    </a:lnTo>
                    <a:lnTo>
                      <a:pt x="248" y="230"/>
                    </a:lnTo>
                    <a:lnTo>
                      <a:pt x="334" y="310"/>
                    </a:lnTo>
                    <a:lnTo>
                      <a:pt x="351" y="327"/>
                    </a:lnTo>
                    <a:lnTo>
                      <a:pt x="335" y="310"/>
                    </a:lnTo>
                    <a:lnTo>
                      <a:pt x="268" y="245"/>
                    </a:lnTo>
                    <a:lnTo>
                      <a:pt x="202" y="180"/>
                    </a:lnTo>
                    <a:lnTo>
                      <a:pt x="121" y="98"/>
                    </a:lnTo>
                    <a:lnTo>
                      <a:pt x="57" y="32"/>
                    </a:lnTo>
                    <a:lnTo>
                      <a:pt x="25"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45"/>
            <p:cNvGrpSpPr>
              <a:grpSpLocks/>
            </p:cNvGrpSpPr>
            <p:nvPr/>
          </p:nvGrpSpPr>
          <p:grpSpPr bwMode="auto">
            <a:xfrm>
              <a:off x="2100" y="709"/>
              <a:ext cx="1021" cy="1036"/>
              <a:chOff x="2100" y="709"/>
              <a:chExt cx="1021" cy="1036"/>
            </a:xfrm>
          </p:grpSpPr>
          <p:sp>
            <p:nvSpPr>
              <p:cNvPr id="5166" name="Freeform 46"/>
              <p:cNvSpPr>
                <a:spLocks/>
              </p:cNvSpPr>
              <p:nvPr/>
            </p:nvSpPr>
            <p:spPr bwMode="auto">
              <a:xfrm>
                <a:off x="2100" y="709"/>
                <a:ext cx="1021" cy="1036"/>
              </a:xfrm>
              <a:custGeom>
                <a:avLst/>
                <a:gdLst/>
                <a:ahLst/>
                <a:cxnLst>
                  <a:cxn ang="0">
                    <a:pos x="0" y="0"/>
                  </a:cxn>
                  <a:cxn ang="0">
                    <a:pos x="53" y="51"/>
                  </a:cxn>
                  <a:cxn ang="0">
                    <a:pos x="105" y="102"/>
                  </a:cxn>
                  <a:cxn ang="0">
                    <a:pos x="156" y="154"/>
                  </a:cxn>
                  <a:cxn ang="0">
                    <a:pos x="207" y="205"/>
                  </a:cxn>
                  <a:cxn ang="0">
                    <a:pos x="258" y="257"/>
                  </a:cxn>
                  <a:cxn ang="0">
                    <a:pos x="308" y="308"/>
                  </a:cxn>
                  <a:cxn ang="0">
                    <a:pos x="358" y="360"/>
                  </a:cxn>
                  <a:cxn ang="0">
                    <a:pos x="407" y="412"/>
                  </a:cxn>
                  <a:cxn ang="0">
                    <a:pos x="456" y="464"/>
                  </a:cxn>
                  <a:cxn ang="0">
                    <a:pos x="552" y="568"/>
                  </a:cxn>
                  <a:cxn ang="0">
                    <a:pos x="648" y="672"/>
                  </a:cxn>
                  <a:cxn ang="0">
                    <a:pos x="788" y="828"/>
                  </a:cxn>
                  <a:cxn ang="0">
                    <a:pos x="972" y="1036"/>
                  </a:cxn>
                  <a:cxn ang="0">
                    <a:pos x="973" y="1032"/>
                  </a:cxn>
                  <a:cxn ang="0">
                    <a:pos x="1000" y="957"/>
                  </a:cxn>
                  <a:cxn ang="0">
                    <a:pos x="1017" y="899"/>
                  </a:cxn>
                  <a:cxn ang="0">
                    <a:pos x="1022" y="879"/>
                  </a:cxn>
                  <a:cxn ang="0">
                    <a:pos x="759" y="664"/>
                  </a:cxn>
                  <a:cxn ang="0">
                    <a:pos x="603" y="534"/>
                  </a:cxn>
                  <a:cxn ang="0">
                    <a:pos x="448" y="402"/>
                  </a:cxn>
                  <a:cxn ang="0">
                    <a:pos x="346" y="314"/>
                  </a:cxn>
                  <a:cxn ang="0">
                    <a:pos x="245" y="225"/>
                  </a:cxn>
                  <a:cxn ang="0">
                    <a:pos x="146" y="135"/>
                  </a:cxn>
                  <a:cxn ang="0">
                    <a:pos x="97" y="90"/>
                  </a:cxn>
                  <a:cxn ang="0">
                    <a:pos x="48" y="45"/>
                  </a:cxn>
                  <a:cxn ang="0">
                    <a:pos x="0" y="0"/>
                  </a:cxn>
                </a:cxnLst>
                <a:rect l="0" t="0" r="r" b="b"/>
                <a:pathLst>
                  <a:path w="1021" h="1036">
                    <a:moveTo>
                      <a:pt x="0" y="0"/>
                    </a:moveTo>
                    <a:lnTo>
                      <a:pt x="53" y="51"/>
                    </a:lnTo>
                    <a:lnTo>
                      <a:pt x="105" y="102"/>
                    </a:lnTo>
                    <a:lnTo>
                      <a:pt x="156" y="154"/>
                    </a:lnTo>
                    <a:lnTo>
                      <a:pt x="207" y="205"/>
                    </a:lnTo>
                    <a:lnTo>
                      <a:pt x="258" y="257"/>
                    </a:lnTo>
                    <a:lnTo>
                      <a:pt x="308" y="308"/>
                    </a:lnTo>
                    <a:lnTo>
                      <a:pt x="358" y="360"/>
                    </a:lnTo>
                    <a:lnTo>
                      <a:pt x="407" y="412"/>
                    </a:lnTo>
                    <a:lnTo>
                      <a:pt x="456" y="464"/>
                    </a:lnTo>
                    <a:lnTo>
                      <a:pt x="552" y="568"/>
                    </a:lnTo>
                    <a:lnTo>
                      <a:pt x="648" y="672"/>
                    </a:lnTo>
                    <a:lnTo>
                      <a:pt x="788" y="828"/>
                    </a:lnTo>
                    <a:lnTo>
                      <a:pt x="972" y="1036"/>
                    </a:lnTo>
                    <a:lnTo>
                      <a:pt x="973" y="1032"/>
                    </a:lnTo>
                    <a:lnTo>
                      <a:pt x="1000" y="957"/>
                    </a:lnTo>
                    <a:lnTo>
                      <a:pt x="1017" y="899"/>
                    </a:lnTo>
                    <a:lnTo>
                      <a:pt x="1022" y="879"/>
                    </a:lnTo>
                    <a:lnTo>
                      <a:pt x="759" y="664"/>
                    </a:lnTo>
                    <a:lnTo>
                      <a:pt x="603" y="534"/>
                    </a:lnTo>
                    <a:lnTo>
                      <a:pt x="448" y="402"/>
                    </a:lnTo>
                    <a:lnTo>
                      <a:pt x="346" y="314"/>
                    </a:lnTo>
                    <a:lnTo>
                      <a:pt x="245" y="225"/>
                    </a:lnTo>
                    <a:lnTo>
                      <a:pt x="146" y="135"/>
                    </a:lnTo>
                    <a:lnTo>
                      <a:pt x="97" y="90"/>
                    </a:lnTo>
                    <a:lnTo>
                      <a:pt x="48" y="45"/>
                    </a:lnTo>
                    <a:lnTo>
                      <a:pt x="0"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5" name="Group 47"/>
            <p:cNvGrpSpPr>
              <a:grpSpLocks/>
            </p:cNvGrpSpPr>
            <p:nvPr/>
          </p:nvGrpSpPr>
          <p:grpSpPr bwMode="auto">
            <a:xfrm>
              <a:off x="1497" y="415"/>
              <a:ext cx="526" cy="244"/>
              <a:chOff x="1497" y="415"/>
              <a:chExt cx="526" cy="244"/>
            </a:xfrm>
          </p:grpSpPr>
          <p:sp>
            <p:nvSpPr>
              <p:cNvPr id="5168" name="Freeform 48"/>
              <p:cNvSpPr>
                <a:spLocks/>
              </p:cNvSpPr>
              <p:nvPr/>
            </p:nvSpPr>
            <p:spPr bwMode="auto">
              <a:xfrm>
                <a:off x="1497" y="415"/>
                <a:ext cx="526" cy="244"/>
              </a:xfrm>
              <a:custGeom>
                <a:avLst/>
                <a:gdLst/>
                <a:ahLst/>
                <a:cxnLst>
                  <a:cxn ang="0">
                    <a:pos x="20" y="0"/>
                  </a:cxn>
                  <a:cxn ang="0">
                    <a:pos x="13" y="4"/>
                  </a:cxn>
                  <a:cxn ang="0">
                    <a:pos x="7" y="8"/>
                  </a:cxn>
                  <a:cxn ang="0">
                    <a:pos x="0" y="12"/>
                  </a:cxn>
                  <a:cxn ang="0">
                    <a:pos x="239" y="115"/>
                  </a:cxn>
                  <a:cxn ang="0">
                    <a:pos x="526" y="244"/>
                  </a:cxn>
                  <a:cxn ang="0">
                    <a:pos x="271" y="123"/>
                  </a:cxn>
                  <a:cxn ang="0">
                    <a:pos x="20" y="0"/>
                  </a:cxn>
                </a:cxnLst>
                <a:rect l="0" t="0" r="r" b="b"/>
                <a:pathLst>
                  <a:path w="526" h="244">
                    <a:moveTo>
                      <a:pt x="20" y="0"/>
                    </a:moveTo>
                    <a:lnTo>
                      <a:pt x="13" y="4"/>
                    </a:lnTo>
                    <a:lnTo>
                      <a:pt x="7" y="8"/>
                    </a:lnTo>
                    <a:lnTo>
                      <a:pt x="0" y="12"/>
                    </a:lnTo>
                    <a:lnTo>
                      <a:pt x="239" y="115"/>
                    </a:lnTo>
                    <a:lnTo>
                      <a:pt x="526" y="244"/>
                    </a:lnTo>
                    <a:lnTo>
                      <a:pt x="271" y="123"/>
                    </a:lnTo>
                    <a:lnTo>
                      <a:pt x="20"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6" name="Group 49"/>
            <p:cNvGrpSpPr>
              <a:grpSpLocks/>
            </p:cNvGrpSpPr>
            <p:nvPr/>
          </p:nvGrpSpPr>
          <p:grpSpPr bwMode="auto">
            <a:xfrm>
              <a:off x="2116" y="702"/>
              <a:ext cx="1026" cy="509"/>
              <a:chOff x="2116" y="702"/>
              <a:chExt cx="1026" cy="509"/>
            </a:xfrm>
          </p:grpSpPr>
          <p:sp>
            <p:nvSpPr>
              <p:cNvPr id="5170" name="Freeform 50"/>
              <p:cNvSpPr>
                <a:spLocks/>
              </p:cNvSpPr>
              <p:nvPr/>
            </p:nvSpPr>
            <p:spPr bwMode="auto">
              <a:xfrm>
                <a:off x="2116" y="702"/>
                <a:ext cx="1026" cy="509"/>
              </a:xfrm>
              <a:custGeom>
                <a:avLst/>
                <a:gdLst/>
                <a:ahLst/>
                <a:cxnLst>
                  <a:cxn ang="0">
                    <a:pos x="0" y="0"/>
                  </a:cxn>
                  <a:cxn ang="0">
                    <a:pos x="158" y="74"/>
                  </a:cxn>
                  <a:cxn ang="0">
                    <a:pos x="418" y="200"/>
                  </a:cxn>
                  <a:cxn ang="0">
                    <a:pos x="623" y="302"/>
                  </a:cxn>
                  <a:cxn ang="0">
                    <a:pos x="1026" y="509"/>
                  </a:cxn>
                  <a:cxn ang="0">
                    <a:pos x="1025" y="500"/>
                  </a:cxn>
                  <a:cxn ang="0">
                    <a:pos x="1015" y="438"/>
                  </a:cxn>
                  <a:cxn ang="0">
                    <a:pos x="553" y="243"/>
                  </a:cxn>
                  <a:cxn ang="0">
                    <a:pos x="452" y="200"/>
                  </a:cxn>
                  <a:cxn ang="0">
                    <a:pos x="150" y="67"/>
                  </a:cxn>
                  <a:cxn ang="0">
                    <a:pos x="0" y="0"/>
                  </a:cxn>
                </a:cxnLst>
                <a:rect l="0" t="0" r="r" b="b"/>
                <a:pathLst>
                  <a:path w="1026" h="509">
                    <a:moveTo>
                      <a:pt x="0" y="0"/>
                    </a:moveTo>
                    <a:lnTo>
                      <a:pt x="158" y="74"/>
                    </a:lnTo>
                    <a:lnTo>
                      <a:pt x="418" y="200"/>
                    </a:lnTo>
                    <a:lnTo>
                      <a:pt x="623" y="302"/>
                    </a:lnTo>
                    <a:lnTo>
                      <a:pt x="1026" y="509"/>
                    </a:lnTo>
                    <a:lnTo>
                      <a:pt x="1025" y="500"/>
                    </a:lnTo>
                    <a:lnTo>
                      <a:pt x="1015" y="438"/>
                    </a:lnTo>
                    <a:lnTo>
                      <a:pt x="553" y="243"/>
                    </a:lnTo>
                    <a:lnTo>
                      <a:pt x="452" y="200"/>
                    </a:lnTo>
                    <a:lnTo>
                      <a:pt x="150" y="67"/>
                    </a:lnTo>
                    <a:lnTo>
                      <a:pt x="0"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7" name="Group 51"/>
            <p:cNvGrpSpPr>
              <a:grpSpLocks/>
            </p:cNvGrpSpPr>
            <p:nvPr/>
          </p:nvGrpSpPr>
          <p:grpSpPr bwMode="auto">
            <a:xfrm>
              <a:off x="1341" y="529"/>
              <a:ext cx="672" cy="140"/>
              <a:chOff x="1341" y="529"/>
              <a:chExt cx="672" cy="140"/>
            </a:xfrm>
          </p:grpSpPr>
          <p:sp>
            <p:nvSpPr>
              <p:cNvPr id="5172" name="Freeform 52"/>
              <p:cNvSpPr>
                <a:spLocks/>
              </p:cNvSpPr>
              <p:nvPr/>
            </p:nvSpPr>
            <p:spPr bwMode="auto">
              <a:xfrm>
                <a:off x="1341" y="529"/>
                <a:ext cx="672" cy="140"/>
              </a:xfrm>
              <a:custGeom>
                <a:avLst/>
                <a:gdLst/>
                <a:ahLst/>
                <a:cxnLst>
                  <a:cxn ang="0">
                    <a:pos x="17" y="0"/>
                  </a:cxn>
                  <a:cxn ang="0">
                    <a:pos x="12" y="5"/>
                  </a:cxn>
                  <a:cxn ang="0">
                    <a:pos x="6" y="10"/>
                  </a:cxn>
                  <a:cxn ang="0">
                    <a:pos x="0" y="15"/>
                  </a:cxn>
                  <a:cxn ang="0">
                    <a:pos x="34" y="21"/>
                  </a:cxn>
                  <a:cxn ang="0">
                    <a:pos x="672" y="140"/>
                  </a:cxn>
                  <a:cxn ang="0">
                    <a:pos x="82" y="14"/>
                  </a:cxn>
                  <a:cxn ang="0">
                    <a:pos x="17" y="0"/>
                  </a:cxn>
                </a:cxnLst>
                <a:rect l="0" t="0" r="r" b="b"/>
                <a:pathLst>
                  <a:path w="672" h="140">
                    <a:moveTo>
                      <a:pt x="17" y="0"/>
                    </a:moveTo>
                    <a:lnTo>
                      <a:pt x="12" y="5"/>
                    </a:lnTo>
                    <a:lnTo>
                      <a:pt x="6" y="10"/>
                    </a:lnTo>
                    <a:lnTo>
                      <a:pt x="0" y="15"/>
                    </a:lnTo>
                    <a:lnTo>
                      <a:pt x="34" y="21"/>
                    </a:lnTo>
                    <a:lnTo>
                      <a:pt x="672" y="140"/>
                    </a:lnTo>
                    <a:lnTo>
                      <a:pt x="82" y="14"/>
                    </a:lnTo>
                    <a:lnTo>
                      <a:pt x="17"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8" name="Group 53"/>
            <p:cNvGrpSpPr>
              <a:grpSpLocks/>
            </p:cNvGrpSpPr>
            <p:nvPr/>
          </p:nvGrpSpPr>
          <p:grpSpPr bwMode="auto">
            <a:xfrm>
              <a:off x="2127" y="692"/>
              <a:ext cx="925" cy="202"/>
              <a:chOff x="2127" y="692"/>
              <a:chExt cx="925" cy="202"/>
            </a:xfrm>
          </p:grpSpPr>
          <p:sp>
            <p:nvSpPr>
              <p:cNvPr id="5174" name="Freeform 54"/>
              <p:cNvSpPr>
                <a:spLocks/>
              </p:cNvSpPr>
              <p:nvPr/>
            </p:nvSpPr>
            <p:spPr bwMode="auto">
              <a:xfrm>
                <a:off x="2127" y="692"/>
                <a:ext cx="925" cy="202"/>
              </a:xfrm>
              <a:custGeom>
                <a:avLst/>
                <a:gdLst/>
                <a:ahLst/>
                <a:cxnLst>
                  <a:cxn ang="0">
                    <a:pos x="0" y="0"/>
                  </a:cxn>
                  <a:cxn ang="0">
                    <a:pos x="279" y="58"/>
                  </a:cxn>
                  <a:cxn ang="0">
                    <a:pos x="925" y="202"/>
                  </a:cxn>
                  <a:cxn ang="0">
                    <a:pos x="916" y="184"/>
                  </a:cxn>
                  <a:cxn ang="0">
                    <a:pos x="908" y="166"/>
                  </a:cxn>
                  <a:cxn ang="0">
                    <a:pos x="271" y="52"/>
                  </a:cxn>
                  <a:cxn ang="0">
                    <a:pos x="0" y="0"/>
                  </a:cxn>
                </a:cxnLst>
                <a:rect l="0" t="0" r="r" b="b"/>
                <a:pathLst>
                  <a:path w="925" h="202">
                    <a:moveTo>
                      <a:pt x="0" y="0"/>
                    </a:moveTo>
                    <a:lnTo>
                      <a:pt x="279" y="58"/>
                    </a:lnTo>
                    <a:lnTo>
                      <a:pt x="925" y="202"/>
                    </a:lnTo>
                    <a:lnTo>
                      <a:pt x="916" y="184"/>
                    </a:lnTo>
                    <a:lnTo>
                      <a:pt x="908" y="166"/>
                    </a:lnTo>
                    <a:lnTo>
                      <a:pt x="271" y="52"/>
                    </a:lnTo>
                    <a:lnTo>
                      <a:pt x="0"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9" name="Group 55"/>
            <p:cNvGrpSpPr>
              <a:grpSpLocks/>
            </p:cNvGrpSpPr>
            <p:nvPr/>
          </p:nvGrpSpPr>
          <p:grpSpPr bwMode="auto">
            <a:xfrm>
              <a:off x="1205" y="670"/>
              <a:ext cx="725" cy="22"/>
              <a:chOff x="1205" y="670"/>
              <a:chExt cx="725" cy="22"/>
            </a:xfrm>
          </p:grpSpPr>
          <p:sp>
            <p:nvSpPr>
              <p:cNvPr id="5176" name="Freeform 56"/>
              <p:cNvSpPr>
                <a:spLocks/>
              </p:cNvSpPr>
              <p:nvPr/>
            </p:nvSpPr>
            <p:spPr bwMode="auto">
              <a:xfrm>
                <a:off x="1205" y="670"/>
                <a:ext cx="725" cy="22"/>
              </a:xfrm>
              <a:custGeom>
                <a:avLst/>
                <a:gdLst/>
                <a:ahLst/>
                <a:cxnLst>
                  <a:cxn ang="0">
                    <a:pos x="17" y="0"/>
                  </a:cxn>
                  <a:cxn ang="0">
                    <a:pos x="11" y="7"/>
                  </a:cxn>
                  <a:cxn ang="0">
                    <a:pos x="6" y="14"/>
                  </a:cxn>
                  <a:cxn ang="0">
                    <a:pos x="0" y="21"/>
                  </a:cxn>
                  <a:cxn ang="0">
                    <a:pos x="724" y="11"/>
                  </a:cxn>
                  <a:cxn ang="0">
                    <a:pos x="725" y="10"/>
                  </a:cxn>
                  <a:cxn ang="0">
                    <a:pos x="17" y="0"/>
                  </a:cxn>
                </a:cxnLst>
                <a:rect l="0" t="0" r="r" b="b"/>
                <a:pathLst>
                  <a:path w="725" h="22">
                    <a:moveTo>
                      <a:pt x="17" y="0"/>
                    </a:moveTo>
                    <a:lnTo>
                      <a:pt x="11" y="7"/>
                    </a:lnTo>
                    <a:lnTo>
                      <a:pt x="6" y="14"/>
                    </a:lnTo>
                    <a:lnTo>
                      <a:pt x="0" y="21"/>
                    </a:lnTo>
                    <a:lnTo>
                      <a:pt x="724" y="11"/>
                    </a:lnTo>
                    <a:lnTo>
                      <a:pt x="725" y="10"/>
                    </a:lnTo>
                    <a:lnTo>
                      <a:pt x="17"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0" name="Group 57"/>
            <p:cNvGrpSpPr>
              <a:grpSpLocks/>
            </p:cNvGrpSpPr>
            <p:nvPr/>
          </p:nvGrpSpPr>
          <p:grpSpPr bwMode="auto">
            <a:xfrm>
              <a:off x="2209" y="670"/>
              <a:ext cx="721" cy="21"/>
              <a:chOff x="2209" y="670"/>
              <a:chExt cx="721" cy="21"/>
            </a:xfrm>
          </p:grpSpPr>
          <p:sp>
            <p:nvSpPr>
              <p:cNvPr id="5178" name="Freeform 58"/>
              <p:cNvSpPr>
                <a:spLocks/>
              </p:cNvSpPr>
              <p:nvPr/>
            </p:nvSpPr>
            <p:spPr bwMode="auto">
              <a:xfrm>
                <a:off x="2209" y="670"/>
                <a:ext cx="721" cy="21"/>
              </a:xfrm>
              <a:custGeom>
                <a:avLst/>
                <a:gdLst/>
                <a:ahLst/>
                <a:cxnLst>
                  <a:cxn ang="0">
                    <a:pos x="704" y="0"/>
                  </a:cxn>
                  <a:cxn ang="0">
                    <a:pos x="0" y="10"/>
                  </a:cxn>
                  <a:cxn ang="0">
                    <a:pos x="1" y="11"/>
                  </a:cxn>
                  <a:cxn ang="0">
                    <a:pos x="721" y="21"/>
                  </a:cxn>
                  <a:cxn ang="0">
                    <a:pos x="715" y="14"/>
                  </a:cxn>
                  <a:cxn ang="0">
                    <a:pos x="710" y="7"/>
                  </a:cxn>
                  <a:cxn ang="0">
                    <a:pos x="704" y="0"/>
                  </a:cxn>
                </a:cxnLst>
                <a:rect l="0" t="0" r="r" b="b"/>
                <a:pathLst>
                  <a:path w="721" h="21">
                    <a:moveTo>
                      <a:pt x="704" y="0"/>
                    </a:moveTo>
                    <a:lnTo>
                      <a:pt x="0" y="10"/>
                    </a:lnTo>
                    <a:lnTo>
                      <a:pt x="1" y="11"/>
                    </a:lnTo>
                    <a:lnTo>
                      <a:pt x="721" y="21"/>
                    </a:lnTo>
                    <a:lnTo>
                      <a:pt x="715" y="14"/>
                    </a:lnTo>
                    <a:lnTo>
                      <a:pt x="710" y="7"/>
                    </a:lnTo>
                    <a:lnTo>
                      <a:pt x="704"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1" name="Group 59"/>
            <p:cNvGrpSpPr>
              <a:grpSpLocks/>
            </p:cNvGrpSpPr>
            <p:nvPr/>
          </p:nvGrpSpPr>
          <p:grpSpPr bwMode="auto">
            <a:xfrm>
              <a:off x="1083" y="692"/>
              <a:ext cx="930" cy="203"/>
              <a:chOff x="1083" y="692"/>
              <a:chExt cx="930" cy="203"/>
            </a:xfrm>
          </p:grpSpPr>
          <p:sp>
            <p:nvSpPr>
              <p:cNvPr id="5180" name="Freeform 60"/>
              <p:cNvSpPr>
                <a:spLocks/>
              </p:cNvSpPr>
              <p:nvPr/>
            </p:nvSpPr>
            <p:spPr bwMode="auto">
              <a:xfrm>
                <a:off x="1083" y="692"/>
                <a:ext cx="930" cy="203"/>
              </a:xfrm>
              <a:custGeom>
                <a:avLst/>
                <a:gdLst/>
                <a:ahLst/>
                <a:cxnLst>
                  <a:cxn ang="0">
                    <a:pos x="930" y="0"/>
                  </a:cxn>
                  <a:cxn ang="0">
                    <a:pos x="884" y="9"/>
                  </a:cxn>
                  <a:cxn ang="0">
                    <a:pos x="292" y="119"/>
                  </a:cxn>
                  <a:cxn ang="0">
                    <a:pos x="17" y="167"/>
                  </a:cxn>
                  <a:cxn ang="0">
                    <a:pos x="8" y="185"/>
                  </a:cxn>
                  <a:cxn ang="0">
                    <a:pos x="0" y="203"/>
                  </a:cxn>
                  <a:cxn ang="0">
                    <a:pos x="370" y="119"/>
                  </a:cxn>
                  <a:cxn ang="0">
                    <a:pos x="883" y="9"/>
                  </a:cxn>
                  <a:cxn ang="0">
                    <a:pos x="930" y="0"/>
                  </a:cxn>
                </a:cxnLst>
                <a:rect l="0" t="0" r="r" b="b"/>
                <a:pathLst>
                  <a:path w="930" h="203">
                    <a:moveTo>
                      <a:pt x="930" y="0"/>
                    </a:moveTo>
                    <a:lnTo>
                      <a:pt x="884" y="9"/>
                    </a:lnTo>
                    <a:lnTo>
                      <a:pt x="292" y="119"/>
                    </a:lnTo>
                    <a:lnTo>
                      <a:pt x="17" y="167"/>
                    </a:lnTo>
                    <a:lnTo>
                      <a:pt x="8" y="185"/>
                    </a:lnTo>
                    <a:lnTo>
                      <a:pt x="0" y="203"/>
                    </a:lnTo>
                    <a:lnTo>
                      <a:pt x="370" y="119"/>
                    </a:lnTo>
                    <a:lnTo>
                      <a:pt x="883" y="9"/>
                    </a:lnTo>
                    <a:lnTo>
                      <a:pt x="930"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664" name="Group 61"/>
            <p:cNvGrpSpPr>
              <a:grpSpLocks/>
            </p:cNvGrpSpPr>
            <p:nvPr/>
          </p:nvGrpSpPr>
          <p:grpSpPr bwMode="auto">
            <a:xfrm>
              <a:off x="2127" y="530"/>
              <a:ext cx="668" cy="139"/>
              <a:chOff x="2127" y="530"/>
              <a:chExt cx="668" cy="139"/>
            </a:xfrm>
          </p:grpSpPr>
          <p:sp>
            <p:nvSpPr>
              <p:cNvPr id="5182" name="Freeform 62"/>
              <p:cNvSpPr>
                <a:spLocks/>
              </p:cNvSpPr>
              <p:nvPr/>
            </p:nvSpPr>
            <p:spPr bwMode="auto">
              <a:xfrm>
                <a:off x="2127" y="530"/>
                <a:ext cx="668" cy="139"/>
              </a:xfrm>
              <a:custGeom>
                <a:avLst/>
                <a:gdLst/>
                <a:ahLst/>
                <a:cxnLst>
                  <a:cxn ang="0">
                    <a:pos x="651" y="0"/>
                  </a:cxn>
                  <a:cxn ang="0">
                    <a:pos x="554" y="21"/>
                  </a:cxn>
                  <a:cxn ang="0">
                    <a:pos x="0" y="139"/>
                  </a:cxn>
                  <a:cxn ang="0">
                    <a:pos x="601" y="27"/>
                  </a:cxn>
                  <a:cxn ang="0">
                    <a:pos x="668" y="15"/>
                  </a:cxn>
                  <a:cxn ang="0">
                    <a:pos x="662" y="10"/>
                  </a:cxn>
                  <a:cxn ang="0">
                    <a:pos x="657" y="5"/>
                  </a:cxn>
                  <a:cxn ang="0">
                    <a:pos x="651" y="0"/>
                  </a:cxn>
                </a:cxnLst>
                <a:rect l="0" t="0" r="r" b="b"/>
                <a:pathLst>
                  <a:path w="668" h="139">
                    <a:moveTo>
                      <a:pt x="651" y="0"/>
                    </a:moveTo>
                    <a:lnTo>
                      <a:pt x="554" y="21"/>
                    </a:lnTo>
                    <a:lnTo>
                      <a:pt x="0" y="139"/>
                    </a:lnTo>
                    <a:lnTo>
                      <a:pt x="601" y="27"/>
                    </a:lnTo>
                    <a:lnTo>
                      <a:pt x="668" y="15"/>
                    </a:lnTo>
                    <a:lnTo>
                      <a:pt x="662" y="10"/>
                    </a:lnTo>
                    <a:lnTo>
                      <a:pt x="657" y="5"/>
                    </a:lnTo>
                    <a:lnTo>
                      <a:pt x="651"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666" name="Group 63"/>
            <p:cNvGrpSpPr>
              <a:grpSpLocks/>
            </p:cNvGrpSpPr>
            <p:nvPr/>
          </p:nvGrpSpPr>
          <p:grpSpPr bwMode="auto">
            <a:xfrm>
              <a:off x="993" y="702"/>
              <a:ext cx="1030" cy="512"/>
              <a:chOff x="993" y="702"/>
              <a:chExt cx="1030" cy="512"/>
            </a:xfrm>
          </p:grpSpPr>
          <p:sp>
            <p:nvSpPr>
              <p:cNvPr id="5184" name="Freeform 64"/>
              <p:cNvSpPr>
                <a:spLocks/>
              </p:cNvSpPr>
              <p:nvPr/>
            </p:nvSpPr>
            <p:spPr bwMode="auto">
              <a:xfrm>
                <a:off x="993" y="702"/>
                <a:ext cx="1030" cy="512"/>
              </a:xfrm>
              <a:custGeom>
                <a:avLst/>
                <a:gdLst/>
                <a:ahLst/>
                <a:cxnLst>
                  <a:cxn ang="0">
                    <a:pos x="1030" y="0"/>
                  </a:cxn>
                  <a:cxn ang="0">
                    <a:pos x="930" y="45"/>
                  </a:cxn>
                  <a:cxn ang="0">
                    <a:pos x="9" y="452"/>
                  </a:cxn>
                  <a:cxn ang="0">
                    <a:pos x="6" y="472"/>
                  </a:cxn>
                  <a:cxn ang="0">
                    <a:pos x="3" y="491"/>
                  </a:cxn>
                  <a:cxn ang="0">
                    <a:pos x="0" y="511"/>
                  </a:cxn>
                  <a:cxn ang="0">
                    <a:pos x="405" y="303"/>
                  </a:cxn>
                  <a:cxn ang="0">
                    <a:pos x="715" y="150"/>
                  </a:cxn>
                  <a:cxn ang="0">
                    <a:pos x="977" y="25"/>
                  </a:cxn>
                  <a:cxn ang="0">
                    <a:pos x="1030" y="0"/>
                  </a:cxn>
                </a:cxnLst>
                <a:rect l="0" t="0" r="r" b="b"/>
                <a:pathLst>
                  <a:path w="1030" h="512">
                    <a:moveTo>
                      <a:pt x="1030" y="0"/>
                    </a:moveTo>
                    <a:lnTo>
                      <a:pt x="930" y="45"/>
                    </a:lnTo>
                    <a:lnTo>
                      <a:pt x="9" y="452"/>
                    </a:lnTo>
                    <a:lnTo>
                      <a:pt x="6" y="472"/>
                    </a:lnTo>
                    <a:lnTo>
                      <a:pt x="3" y="491"/>
                    </a:lnTo>
                    <a:lnTo>
                      <a:pt x="0" y="511"/>
                    </a:lnTo>
                    <a:lnTo>
                      <a:pt x="405" y="303"/>
                    </a:lnTo>
                    <a:lnTo>
                      <a:pt x="715" y="150"/>
                    </a:lnTo>
                    <a:lnTo>
                      <a:pt x="977" y="25"/>
                    </a:lnTo>
                    <a:lnTo>
                      <a:pt x="1030"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668" name="Group 65"/>
            <p:cNvGrpSpPr>
              <a:grpSpLocks/>
            </p:cNvGrpSpPr>
            <p:nvPr/>
          </p:nvGrpSpPr>
          <p:grpSpPr bwMode="auto">
            <a:xfrm>
              <a:off x="2116" y="416"/>
              <a:ext cx="524" cy="243"/>
              <a:chOff x="2116" y="416"/>
              <a:chExt cx="524" cy="243"/>
            </a:xfrm>
          </p:grpSpPr>
          <p:sp>
            <p:nvSpPr>
              <p:cNvPr id="5186" name="Freeform 66"/>
              <p:cNvSpPr>
                <a:spLocks/>
              </p:cNvSpPr>
              <p:nvPr/>
            </p:nvSpPr>
            <p:spPr bwMode="auto">
              <a:xfrm>
                <a:off x="2116" y="416"/>
                <a:ext cx="524" cy="243"/>
              </a:xfrm>
              <a:custGeom>
                <a:avLst/>
                <a:gdLst/>
                <a:ahLst/>
                <a:cxnLst>
                  <a:cxn ang="0">
                    <a:pos x="504" y="0"/>
                  </a:cxn>
                  <a:cxn ang="0">
                    <a:pos x="279" y="111"/>
                  </a:cxn>
                  <a:cxn ang="0">
                    <a:pos x="0" y="243"/>
                  </a:cxn>
                  <a:cxn ang="0">
                    <a:pos x="313" y="103"/>
                  </a:cxn>
                  <a:cxn ang="0">
                    <a:pos x="524" y="12"/>
                  </a:cxn>
                  <a:cxn ang="0">
                    <a:pos x="514" y="6"/>
                  </a:cxn>
                  <a:cxn ang="0">
                    <a:pos x="504" y="0"/>
                  </a:cxn>
                </a:cxnLst>
                <a:rect l="0" t="0" r="r" b="b"/>
                <a:pathLst>
                  <a:path w="524" h="243">
                    <a:moveTo>
                      <a:pt x="504" y="0"/>
                    </a:moveTo>
                    <a:lnTo>
                      <a:pt x="279" y="111"/>
                    </a:lnTo>
                    <a:lnTo>
                      <a:pt x="0" y="243"/>
                    </a:lnTo>
                    <a:lnTo>
                      <a:pt x="313" y="103"/>
                    </a:lnTo>
                    <a:lnTo>
                      <a:pt x="524" y="12"/>
                    </a:lnTo>
                    <a:lnTo>
                      <a:pt x="514" y="6"/>
                    </a:lnTo>
                    <a:lnTo>
                      <a:pt x="504"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670" name="Group 67"/>
            <p:cNvGrpSpPr>
              <a:grpSpLocks/>
            </p:cNvGrpSpPr>
            <p:nvPr/>
          </p:nvGrpSpPr>
          <p:grpSpPr bwMode="auto">
            <a:xfrm>
              <a:off x="1016" y="709"/>
              <a:ext cx="1024" cy="1039"/>
              <a:chOff x="1016" y="709"/>
              <a:chExt cx="1024" cy="1039"/>
            </a:xfrm>
          </p:grpSpPr>
          <p:sp>
            <p:nvSpPr>
              <p:cNvPr id="5188" name="Freeform 68"/>
              <p:cNvSpPr>
                <a:spLocks/>
              </p:cNvSpPr>
              <p:nvPr/>
            </p:nvSpPr>
            <p:spPr bwMode="auto">
              <a:xfrm>
                <a:off x="1016" y="709"/>
                <a:ext cx="1024" cy="1039"/>
              </a:xfrm>
              <a:custGeom>
                <a:avLst/>
                <a:gdLst/>
                <a:ahLst/>
                <a:cxnLst>
                  <a:cxn ang="0">
                    <a:pos x="1023" y="0"/>
                  </a:cxn>
                  <a:cxn ang="0">
                    <a:pos x="975" y="46"/>
                  </a:cxn>
                  <a:cxn ang="0">
                    <a:pos x="926" y="91"/>
                  </a:cxn>
                  <a:cxn ang="0">
                    <a:pos x="877" y="136"/>
                  </a:cxn>
                  <a:cxn ang="0">
                    <a:pos x="777" y="226"/>
                  </a:cxn>
                  <a:cxn ang="0">
                    <a:pos x="676" y="315"/>
                  </a:cxn>
                  <a:cxn ang="0">
                    <a:pos x="523" y="448"/>
                  </a:cxn>
                  <a:cxn ang="0">
                    <a:pos x="367" y="580"/>
                  </a:cxn>
                  <a:cxn ang="0">
                    <a:pos x="0" y="887"/>
                  </a:cxn>
                  <a:cxn ang="0">
                    <a:pos x="5" y="906"/>
                  </a:cxn>
                  <a:cxn ang="0">
                    <a:pos x="22" y="964"/>
                  </a:cxn>
                  <a:cxn ang="0">
                    <a:pos x="49" y="1039"/>
                  </a:cxn>
                  <a:cxn ang="0">
                    <a:pos x="233" y="831"/>
                  </a:cxn>
                  <a:cxn ang="0">
                    <a:pos x="374" y="674"/>
                  </a:cxn>
                  <a:cxn ang="0">
                    <a:pos x="469" y="570"/>
                  </a:cxn>
                  <a:cxn ang="0">
                    <a:pos x="566" y="465"/>
                  </a:cxn>
                  <a:cxn ang="0">
                    <a:pos x="615" y="413"/>
                  </a:cxn>
                  <a:cxn ang="0">
                    <a:pos x="665" y="361"/>
                  </a:cxn>
                  <a:cxn ang="0">
                    <a:pos x="714" y="309"/>
                  </a:cxn>
                  <a:cxn ang="0">
                    <a:pos x="765" y="257"/>
                  </a:cxn>
                  <a:cxn ang="0">
                    <a:pos x="815" y="206"/>
                  </a:cxn>
                  <a:cxn ang="0">
                    <a:pos x="867" y="154"/>
                  </a:cxn>
                  <a:cxn ang="0">
                    <a:pos x="918" y="103"/>
                  </a:cxn>
                  <a:cxn ang="0">
                    <a:pos x="971" y="51"/>
                  </a:cxn>
                  <a:cxn ang="0">
                    <a:pos x="1023" y="0"/>
                  </a:cxn>
                </a:cxnLst>
                <a:rect l="0" t="0" r="r" b="b"/>
                <a:pathLst>
                  <a:path w="1024" h="1039">
                    <a:moveTo>
                      <a:pt x="1023" y="0"/>
                    </a:moveTo>
                    <a:lnTo>
                      <a:pt x="975" y="46"/>
                    </a:lnTo>
                    <a:lnTo>
                      <a:pt x="926" y="91"/>
                    </a:lnTo>
                    <a:lnTo>
                      <a:pt x="877" y="136"/>
                    </a:lnTo>
                    <a:lnTo>
                      <a:pt x="777" y="226"/>
                    </a:lnTo>
                    <a:lnTo>
                      <a:pt x="676" y="315"/>
                    </a:lnTo>
                    <a:lnTo>
                      <a:pt x="523" y="448"/>
                    </a:lnTo>
                    <a:lnTo>
                      <a:pt x="367" y="580"/>
                    </a:lnTo>
                    <a:lnTo>
                      <a:pt x="0" y="887"/>
                    </a:lnTo>
                    <a:lnTo>
                      <a:pt x="5" y="906"/>
                    </a:lnTo>
                    <a:lnTo>
                      <a:pt x="22" y="964"/>
                    </a:lnTo>
                    <a:lnTo>
                      <a:pt x="49" y="1039"/>
                    </a:lnTo>
                    <a:lnTo>
                      <a:pt x="233" y="831"/>
                    </a:lnTo>
                    <a:lnTo>
                      <a:pt x="374" y="674"/>
                    </a:lnTo>
                    <a:lnTo>
                      <a:pt x="469" y="570"/>
                    </a:lnTo>
                    <a:lnTo>
                      <a:pt x="566" y="465"/>
                    </a:lnTo>
                    <a:lnTo>
                      <a:pt x="615" y="413"/>
                    </a:lnTo>
                    <a:lnTo>
                      <a:pt x="665" y="361"/>
                    </a:lnTo>
                    <a:lnTo>
                      <a:pt x="714" y="309"/>
                    </a:lnTo>
                    <a:lnTo>
                      <a:pt x="765" y="257"/>
                    </a:lnTo>
                    <a:lnTo>
                      <a:pt x="815" y="206"/>
                    </a:lnTo>
                    <a:lnTo>
                      <a:pt x="867" y="154"/>
                    </a:lnTo>
                    <a:lnTo>
                      <a:pt x="918" y="103"/>
                    </a:lnTo>
                    <a:lnTo>
                      <a:pt x="971" y="51"/>
                    </a:lnTo>
                    <a:lnTo>
                      <a:pt x="1023"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673" name="Group 69"/>
            <p:cNvGrpSpPr>
              <a:grpSpLocks/>
            </p:cNvGrpSpPr>
            <p:nvPr/>
          </p:nvGrpSpPr>
          <p:grpSpPr bwMode="auto">
            <a:xfrm>
              <a:off x="2100" y="326"/>
              <a:ext cx="350" cy="326"/>
              <a:chOff x="2100" y="326"/>
              <a:chExt cx="350" cy="326"/>
            </a:xfrm>
          </p:grpSpPr>
          <p:sp>
            <p:nvSpPr>
              <p:cNvPr id="5190" name="Freeform 70"/>
              <p:cNvSpPr>
                <a:spLocks/>
              </p:cNvSpPr>
              <p:nvPr/>
            </p:nvSpPr>
            <p:spPr bwMode="auto">
              <a:xfrm>
                <a:off x="2100" y="326"/>
                <a:ext cx="350" cy="326"/>
              </a:xfrm>
              <a:custGeom>
                <a:avLst/>
                <a:gdLst/>
                <a:ahLst/>
                <a:cxnLst>
                  <a:cxn ang="0">
                    <a:pos x="325" y="0"/>
                  </a:cxn>
                  <a:cxn ang="0">
                    <a:pos x="230" y="98"/>
                  </a:cxn>
                  <a:cxn ang="0">
                    <a:pos x="149" y="180"/>
                  </a:cxn>
                  <a:cxn ang="0">
                    <a:pos x="83" y="245"/>
                  </a:cxn>
                  <a:cxn ang="0">
                    <a:pos x="17" y="310"/>
                  </a:cxn>
                  <a:cxn ang="0">
                    <a:pos x="0" y="326"/>
                  </a:cxn>
                  <a:cxn ang="0">
                    <a:pos x="17" y="309"/>
                  </a:cxn>
                  <a:cxn ang="0">
                    <a:pos x="103" y="230"/>
                  </a:cxn>
                  <a:cxn ang="0">
                    <a:pos x="190" y="150"/>
                  </a:cxn>
                  <a:cxn ang="0">
                    <a:pos x="279" y="71"/>
                  </a:cxn>
                  <a:cxn ang="0">
                    <a:pos x="350" y="9"/>
                  </a:cxn>
                  <a:cxn ang="0">
                    <a:pos x="342" y="5"/>
                  </a:cxn>
                  <a:cxn ang="0">
                    <a:pos x="334" y="2"/>
                  </a:cxn>
                  <a:cxn ang="0">
                    <a:pos x="325" y="0"/>
                  </a:cxn>
                </a:cxnLst>
                <a:rect l="0" t="0" r="r" b="b"/>
                <a:pathLst>
                  <a:path w="350" h="326">
                    <a:moveTo>
                      <a:pt x="325" y="0"/>
                    </a:moveTo>
                    <a:lnTo>
                      <a:pt x="230" y="98"/>
                    </a:lnTo>
                    <a:lnTo>
                      <a:pt x="149" y="180"/>
                    </a:lnTo>
                    <a:lnTo>
                      <a:pt x="83" y="245"/>
                    </a:lnTo>
                    <a:lnTo>
                      <a:pt x="17" y="310"/>
                    </a:lnTo>
                    <a:lnTo>
                      <a:pt x="0" y="326"/>
                    </a:lnTo>
                    <a:lnTo>
                      <a:pt x="17" y="309"/>
                    </a:lnTo>
                    <a:lnTo>
                      <a:pt x="103" y="230"/>
                    </a:lnTo>
                    <a:lnTo>
                      <a:pt x="190" y="150"/>
                    </a:lnTo>
                    <a:lnTo>
                      <a:pt x="279" y="71"/>
                    </a:lnTo>
                    <a:lnTo>
                      <a:pt x="350" y="9"/>
                    </a:lnTo>
                    <a:lnTo>
                      <a:pt x="342" y="5"/>
                    </a:lnTo>
                    <a:lnTo>
                      <a:pt x="334" y="2"/>
                    </a:lnTo>
                    <a:lnTo>
                      <a:pt x="325"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679" name="Group 71"/>
            <p:cNvGrpSpPr>
              <a:grpSpLocks/>
            </p:cNvGrpSpPr>
            <p:nvPr/>
          </p:nvGrpSpPr>
          <p:grpSpPr bwMode="auto">
            <a:xfrm>
              <a:off x="1563" y="713"/>
              <a:ext cx="496" cy="1200"/>
              <a:chOff x="1563" y="713"/>
              <a:chExt cx="496" cy="1200"/>
            </a:xfrm>
          </p:grpSpPr>
          <p:sp>
            <p:nvSpPr>
              <p:cNvPr id="5192" name="Freeform 72"/>
              <p:cNvSpPr>
                <a:spLocks/>
              </p:cNvSpPr>
              <p:nvPr/>
            </p:nvSpPr>
            <p:spPr bwMode="auto">
              <a:xfrm>
                <a:off x="1563" y="713"/>
                <a:ext cx="496" cy="1200"/>
              </a:xfrm>
              <a:custGeom>
                <a:avLst/>
                <a:gdLst/>
                <a:ahLst/>
                <a:cxnLst>
                  <a:cxn ang="0">
                    <a:pos x="496" y="0"/>
                  </a:cxn>
                  <a:cxn ang="0">
                    <a:pos x="476" y="61"/>
                  </a:cxn>
                  <a:cxn ang="0">
                    <a:pos x="455" y="122"/>
                  </a:cxn>
                  <a:cxn ang="0">
                    <a:pos x="433" y="183"/>
                  </a:cxn>
                  <a:cxn ang="0">
                    <a:pos x="411" y="243"/>
                  </a:cxn>
                  <a:cxn ang="0">
                    <a:pos x="388" y="304"/>
                  </a:cxn>
                  <a:cxn ang="0">
                    <a:pos x="364" y="364"/>
                  </a:cxn>
                  <a:cxn ang="0">
                    <a:pos x="340" y="425"/>
                  </a:cxn>
                  <a:cxn ang="0">
                    <a:pos x="316" y="485"/>
                  </a:cxn>
                  <a:cxn ang="0">
                    <a:pos x="291" y="545"/>
                  </a:cxn>
                  <a:cxn ang="0">
                    <a:pos x="266" y="606"/>
                  </a:cxn>
                  <a:cxn ang="0">
                    <a:pos x="240" y="666"/>
                  </a:cxn>
                  <a:cxn ang="0">
                    <a:pos x="214" y="725"/>
                  </a:cxn>
                  <a:cxn ang="0">
                    <a:pos x="188" y="785"/>
                  </a:cxn>
                  <a:cxn ang="0">
                    <a:pos x="162" y="845"/>
                  </a:cxn>
                  <a:cxn ang="0">
                    <a:pos x="135" y="904"/>
                  </a:cxn>
                  <a:cxn ang="0">
                    <a:pos x="108" y="964"/>
                  </a:cxn>
                  <a:cxn ang="0">
                    <a:pos x="81" y="1023"/>
                  </a:cxn>
                  <a:cxn ang="0">
                    <a:pos x="54" y="1082"/>
                  </a:cxn>
                  <a:cxn ang="0">
                    <a:pos x="0" y="1200"/>
                  </a:cxn>
                  <a:cxn ang="0">
                    <a:pos x="60" y="1194"/>
                  </a:cxn>
                  <a:cxn ang="0">
                    <a:pos x="120" y="1188"/>
                  </a:cxn>
                  <a:cxn ang="0">
                    <a:pos x="202" y="1183"/>
                  </a:cxn>
                  <a:cxn ang="0">
                    <a:pos x="223" y="1181"/>
                  </a:cxn>
                  <a:cxn ang="0">
                    <a:pos x="234" y="1123"/>
                  </a:cxn>
                  <a:cxn ang="0">
                    <a:pos x="256" y="1006"/>
                  </a:cxn>
                  <a:cxn ang="0">
                    <a:pos x="279" y="888"/>
                  </a:cxn>
                  <a:cxn ang="0">
                    <a:pos x="290" y="829"/>
                  </a:cxn>
                  <a:cxn ang="0">
                    <a:pos x="302" y="770"/>
                  </a:cxn>
                  <a:cxn ang="0">
                    <a:pos x="315" y="711"/>
                  </a:cxn>
                  <a:cxn ang="0">
                    <a:pos x="327" y="652"/>
                  </a:cxn>
                  <a:cxn ang="0">
                    <a:pos x="340" y="592"/>
                  </a:cxn>
                  <a:cxn ang="0">
                    <a:pos x="354" y="533"/>
                  </a:cxn>
                  <a:cxn ang="0">
                    <a:pos x="367" y="474"/>
                  </a:cxn>
                  <a:cxn ang="0">
                    <a:pos x="382" y="415"/>
                  </a:cxn>
                  <a:cxn ang="0">
                    <a:pos x="396" y="355"/>
                  </a:cxn>
                  <a:cxn ang="0">
                    <a:pos x="412" y="296"/>
                  </a:cxn>
                  <a:cxn ang="0">
                    <a:pos x="427" y="237"/>
                  </a:cxn>
                  <a:cxn ang="0">
                    <a:pos x="444" y="178"/>
                  </a:cxn>
                  <a:cxn ang="0">
                    <a:pos x="461" y="118"/>
                  </a:cxn>
                  <a:cxn ang="0">
                    <a:pos x="478" y="59"/>
                  </a:cxn>
                  <a:cxn ang="0">
                    <a:pos x="496" y="0"/>
                  </a:cxn>
                </a:cxnLst>
                <a:rect l="0" t="0" r="r" b="b"/>
                <a:pathLst>
                  <a:path w="496" h="1200">
                    <a:moveTo>
                      <a:pt x="496" y="0"/>
                    </a:moveTo>
                    <a:lnTo>
                      <a:pt x="476" y="61"/>
                    </a:lnTo>
                    <a:lnTo>
                      <a:pt x="455" y="122"/>
                    </a:lnTo>
                    <a:lnTo>
                      <a:pt x="433" y="183"/>
                    </a:lnTo>
                    <a:lnTo>
                      <a:pt x="411" y="243"/>
                    </a:lnTo>
                    <a:lnTo>
                      <a:pt x="388" y="304"/>
                    </a:lnTo>
                    <a:lnTo>
                      <a:pt x="364" y="364"/>
                    </a:lnTo>
                    <a:lnTo>
                      <a:pt x="340" y="425"/>
                    </a:lnTo>
                    <a:lnTo>
                      <a:pt x="316" y="485"/>
                    </a:lnTo>
                    <a:lnTo>
                      <a:pt x="291" y="545"/>
                    </a:lnTo>
                    <a:lnTo>
                      <a:pt x="266" y="606"/>
                    </a:lnTo>
                    <a:lnTo>
                      <a:pt x="240" y="666"/>
                    </a:lnTo>
                    <a:lnTo>
                      <a:pt x="214" y="725"/>
                    </a:lnTo>
                    <a:lnTo>
                      <a:pt x="188" y="785"/>
                    </a:lnTo>
                    <a:lnTo>
                      <a:pt x="162" y="845"/>
                    </a:lnTo>
                    <a:lnTo>
                      <a:pt x="135" y="904"/>
                    </a:lnTo>
                    <a:lnTo>
                      <a:pt x="108" y="964"/>
                    </a:lnTo>
                    <a:lnTo>
                      <a:pt x="81" y="1023"/>
                    </a:lnTo>
                    <a:lnTo>
                      <a:pt x="54" y="1082"/>
                    </a:lnTo>
                    <a:lnTo>
                      <a:pt x="0" y="1200"/>
                    </a:lnTo>
                    <a:lnTo>
                      <a:pt x="60" y="1194"/>
                    </a:lnTo>
                    <a:lnTo>
                      <a:pt x="120" y="1188"/>
                    </a:lnTo>
                    <a:lnTo>
                      <a:pt x="202" y="1183"/>
                    </a:lnTo>
                    <a:lnTo>
                      <a:pt x="223" y="1181"/>
                    </a:lnTo>
                    <a:lnTo>
                      <a:pt x="234" y="1123"/>
                    </a:lnTo>
                    <a:lnTo>
                      <a:pt x="256" y="1006"/>
                    </a:lnTo>
                    <a:lnTo>
                      <a:pt x="279" y="888"/>
                    </a:lnTo>
                    <a:lnTo>
                      <a:pt x="290" y="829"/>
                    </a:lnTo>
                    <a:lnTo>
                      <a:pt x="302" y="770"/>
                    </a:lnTo>
                    <a:lnTo>
                      <a:pt x="315" y="711"/>
                    </a:lnTo>
                    <a:lnTo>
                      <a:pt x="327" y="652"/>
                    </a:lnTo>
                    <a:lnTo>
                      <a:pt x="340" y="592"/>
                    </a:lnTo>
                    <a:lnTo>
                      <a:pt x="354" y="533"/>
                    </a:lnTo>
                    <a:lnTo>
                      <a:pt x="367" y="474"/>
                    </a:lnTo>
                    <a:lnTo>
                      <a:pt x="382" y="415"/>
                    </a:lnTo>
                    <a:lnTo>
                      <a:pt x="396" y="355"/>
                    </a:lnTo>
                    <a:lnTo>
                      <a:pt x="412" y="296"/>
                    </a:lnTo>
                    <a:lnTo>
                      <a:pt x="427" y="237"/>
                    </a:lnTo>
                    <a:lnTo>
                      <a:pt x="444" y="178"/>
                    </a:lnTo>
                    <a:lnTo>
                      <a:pt x="461" y="118"/>
                    </a:lnTo>
                    <a:lnTo>
                      <a:pt x="478" y="59"/>
                    </a:lnTo>
                    <a:lnTo>
                      <a:pt x="496"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682" name="Group 73"/>
            <p:cNvGrpSpPr>
              <a:grpSpLocks/>
            </p:cNvGrpSpPr>
            <p:nvPr/>
          </p:nvGrpSpPr>
          <p:grpSpPr bwMode="auto">
            <a:xfrm>
              <a:off x="2080" y="273"/>
              <a:ext cx="135" cy="375"/>
              <a:chOff x="2080" y="273"/>
              <a:chExt cx="135" cy="375"/>
            </a:xfrm>
          </p:grpSpPr>
          <p:sp>
            <p:nvSpPr>
              <p:cNvPr id="5194" name="Freeform 74"/>
              <p:cNvSpPr>
                <a:spLocks/>
              </p:cNvSpPr>
              <p:nvPr/>
            </p:nvSpPr>
            <p:spPr bwMode="auto">
              <a:xfrm>
                <a:off x="2080" y="273"/>
                <a:ext cx="135" cy="375"/>
              </a:xfrm>
              <a:custGeom>
                <a:avLst/>
                <a:gdLst/>
                <a:ahLst/>
                <a:cxnLst>
                  <a:cxn ang="0">
                    <a:pos x="115" y="0"/>
                  </a:cxn>
                  <a:cxn ang="0">
                    <a:pos x="103" y="9"/>
                  </a:cxn>
                  <a:cxn ang="0">
                    <a:pos x="98" y="28"/>
                  </a:cxn>
                  <a:cxn ang="0">
                    <a:pos x="93" y="47"/>
                  </a:cxn>
                  <a:cxn ang="0">
                    <a:pos x="73" y="124"/>
                  </a:cxn>
                  <a:cxn ang="0">
                    <a:pos x="52" y="201"/>
                  </a:cxn>
                  <a:cxn ang="0">
                    <a:pos x="35" y="259"/>
                  </a:cxn>
                  <a:cxn ang="0">
                    <a:pos x="18" y="317"/>
                  </a:cxn>
                  <a:cxn ang="0">
                    <a:pos x="0" y="375"/>
                  </a:cxn>
                  <a:cxn ang="0">
                    <a:pos x="5" y="359"/>
                  </a:cxn>
                  <a:cxn ang="0">
                    <a:pos x="31" y="284"/>
                  </a:cxn>
                  <a:cxn ang="0">
                    <a:pos x="57" y="209"/>
                  </a:cxn>
                  <a:cxn ang="0">
                    <a:pos x="78" y="152"/>
                  </a:cxn>
                  <a:cxn ang="0">
                    <a:pos x="99" y="96"/>
                  </a:cxn>
                  <a:cxn ang="0">
                    <a:pos x="121" y="40"/>
                  </a:cxn>
                  <a:cxn ang="0">
                    <a:pos x="135" y="2"/>
                  </a:cxn>
                  <a:cxn ang="0">
                    <a:pos x="125" y="1"/>
                  </a:cxn>
                  <a:cxn ang="0">
                    <a:pos x="115" y="0"/>
                  </a:cxn>
                </a:cxnLst>
                <a:rect l="0" t="0" r="r" b="b"/>
                <a:pathLst>
                  <a:path w="135" h="375">
                    <a:moveTo>
                      <a:pt x="115" y="0"/>
                    </a:moveTo>
                    <a:lnTo>
                      <a:pt x="103" y="9"/>
                    </a:lnTo>
                    <a:lnTo>
                      <a:pt x="98" y="28"/>
                    </a:lnTo>
                    <a:lnTo>
                      <a:pt x="93" y="47"/>
                    </a:lnTo>
                    <a:lnTo>
                      <a:pt x="73" y="124"/>
                    </a:lnTo>
                    <a:lnTo>
                      <a:pt x="52" y="201"/>
                    </a:lnTo>
                    <a:lnTo>
                      <a:pt x="35" y="259"/>
                    </a:lnTo>
                    <a:lnTo>
                      <a:pt x="18" y="317"/>
                    </a:lnTo>
                    <a:lnTo>
                      <a:pt x="0" y="375"/>
                    </a:lnTo>
                    <a:lnTo>
                      <a:pt x="5" y="359"/>
                    </a:lnTo>
                    <a:lnTo>
                      <a:pt x="31" y="284"/>
                    </a:lnTo>
                    <a:lnTo>
                      <a:pt x="57" y="209"/>
                    </a:lnTo>
                    <a:lnTo>
                      <a:pt x="78" y="152"/>
                    </a:lnTo>
                    <a:lnTo>
                      <a:pt x="99" y="96"/>
                    </a:lnTo>
                    <a:lnTo>
                      <a:pt x="121" y="40"/>
                    </a:lnTo>
                    <a:lnTo>
                      <a:pt x="135" y="2"/>
                    </a:lnTo>
                    <a:lnTo>
                      <a:pt x="125" y="1"/>
                    </a:lnTo>
                    <a:lnTo>
                      <a:pt x="115" y="0"/>
                    </a:lnTo>
                    <a:close/>
                  </a:path>
                </a:pathLst>
              </a:custGeom>
              <a:solidFill>
                <a:srgbClr val="FBFBE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95" name="Picture 75"/>
              <p:cNvPicPr>
                <a:picLocks noChangeAspect="1" noChangeArrowheads="1"/>
              </p:cNvPicPr>
              <p:nvPr/>
            </p:nvPicPr>
            <p:blipFill>
              <a:blip r:embed="rId3" cstate="print"/>
              <a:srcRect/>
              <a:stretch>
                <a:fillRect/>
              </a:stretch>
            </p:blipFill>
            <p:spPr bwMode="auto">
              <a:xfrm>
                <a:off x="1121" y="1887"/>
                <a:ext cx="1893" cy="272"/>
              </a:xfrm>
              <a:prstGeom prst="rect">
                <a:avLst/>
              </a:prstGeom>
              <a:noFill/>
            </p:spPr>
          </p:pic>
          <p:pic>
            <p:nvPicPr>
              <p:cNvPr id="5196" name="Picture 76"/>
              <p:cNvPicPr>
                <a:picLocks noChangeAspect="1" noChangeArrowheads="1"/>
              </p:cNvPicPr>
              <p:nvPr/>
            </p:nvPicPr>
            <p:blipFill>
              <a:blip r:embed="rId4" cstate="print"/>
              <a:srcRect/>
              <a:stretch>
                <a:fillRect/>
              </a:stretch>
            </p:blipFill>
            <p:spPr bwMode="auto">
              <a:xfrm>
                <a:off x="1177" y="1993"/>
                <a:ext cx="156" cy="140"/>
              </a:xfrm>
              <a:prstGeom prst="rect">
                <a:avLst/>
              </a:prstGeom>
              <a:noFill/>
            </p:spPr>
          </p:pic>
          <p:pic>
            <p:nvPicPr>
              <p:cNvPr id="5197" name="Picture 77"/>
              <p:cNvPicPr>
                <a:picLocks noChangeAspect="1" noChangeArrowheads="1"/>
              </p:cNvPicPr>
              <p:nvPr/>
            </p:nvPicPr>
            <p:blipFill>
              <a:blip r:embed="rId5" cstate="print"/>
              <a:srcRect/>
              <a:stretch>
                <a:fillRect/>
              </a:stretch>
            </p:blipFill>
            <p:spPr bwMode="auto">
              <a:xfrm>
                <a:off x="1228" y="1937"/>
                <a:ext cx="620" cy="222"/>
              </a:xfrm>
              <a:prstGeom prst="rect">
                <a:avLst/>
              </a:prstGeom>
              <a:noFill/>
            </p:spPr>
          </p:pic>
          <p:pic>
            <p:nvPicPr>
              <p:cNvPr id="5198" name="Picture 78"/>
              <p:cNvPicPr>
                <a:picLocks noChangeAspect="1" noChangeArrowheads="1"/>
              </p:cNvPicPr>
              <p:nvPr/>
            </p:nvPicPr>
            <p:blipFill>
              <a:blip r:embed="rId6" cstate="print"/>
              <a:srcRect/>
              <a:stretch>
                <a:fillRect/>
              </a:stretch>
            </p:blipFill>
            <p:spPr bwMode="auto">
              <a:xfrm>
                <a:off x="1200" y="1315"/>
                <a:ext cx="701" cy="717"/>
              </a:xfrm>
              <a:prstGeom prst="rect">
                <a:avLst/>
              </a:prstGeom>
              <a:noFill/>
            </p:spPr>
          </p:pic>
          <p:pic>
            <p:nvPicPr>
              <p:cNvPr id="5199" name="Picture 79"/>
              <p:cNvPicPr>
                <a:picLocks noChangeAspect="1" noChangeArrowheads="1"/>
              </p:cNvPicPr>
              <p:nvPr/>
            </p:nvPicPr>
            <p:blipFill>
              <a:blip r:embed="rId7" cstate="print"/>
              <a:srcRect/>
              <a:stretch>
                <a:fillRect/>
              </a:stretch>
            </p:blipFill>
            <p:spPr bwMode="auto">
              <a:xfrm>
                <a:off x="2595" y="1946"/>
                <a:ext cx="352" cy="186"/>
              </a:xfrm>
              <a:prstGeom prst="rect">
                <a:avLst/>
              </a:prstGeom>
              <a:noFill/>
            </p:spPr>
          </p:pic>
          <p:pic>
            <p:nvPicPr>
              <p:cNvPr id="5200" name="Picture 80"/>
              <p:cNvPicPr>
                <a:picLocks noChangeAspect="1" noChangeArrowheads="1"/>
              </p:cNvPicPr>
              <p:nvPr/>
            </p:nvPicPr>
            <p:blipFill>
              <a:blip r:embed="rId8" cstate="print"/>
              <a:srcRect/>
              <a:stretch>
                <a:fillRect/>
              </a:stretch>
            </p:blipFill>
            <p:spPr bwMode="auto">
              <a:xfrm>
                <a:off x="2298" y="1965"/>
                <a:ext cx="599" cy="195"/>
              </a:xfrm>
              <a:prstGeom prst="rect">
                <a:avLst/>
              </a:prstGeom>
              <a:noFill/>
            </p:spPr>
          </p:pic>
        </p:grpSp>
        <p:grpSp>
          <p:nvGrpSpPr>
            <p:cNvPr id="5685" name="Group 81"/>
            <p:cNvGrpSpPr>
              <a:grpSpLocks/>
            </p:cNvGrpSpPr>
            <p:nvPr/>
          </p:nvGrpSpPr>
          <p:grpSpPr bwMode="auto">
            <a:xfrm>
              <a:off x="2972" y="2101"/>
              <a:ext cx="7" cy="4"/>
              <a:chOff x="2972" y="2101"/>
              <a:chExt cx="7" cy="4"/>
            </a:xfrm>
          </p:grpSpPr>
          <p:sp>
            <p:nvSpPr>
              <p:cNvPr id="5202" name="Freeform 82"/>
              <p:cNvSpPr>
                <a:spLocks/>
              </p:cNvSpPr>
              <p:nvPr/>
            </p:nvSpPr>
            <p:spPr bwMode="auto">
              <a:xfrm>
                <a:off x="2972" y="2101"/>
                <a:ext cx="7" cy="4"/>
              </a:xfrm>
              <a:custGeom>
                <a:avLst/>
                <a:gdLst/>
                <a:ahLst/>
                <a:cxnLst>
                  <a:cxn ang="0">
                    <a:pos x="7" y="0"/>
                  </a:cxn>
                  <a:cxn ang="0">
                    <a:pos x="4" y="2"/>
                  </a:cxn>
                  <a:cxn ang="0">
                    <a:pos x="0" y="4"/>
                  </a:cxn>
                  <a:cxn ang="0">
                    <a:pos x="4" y="2"/>
                  </a:cxn>
                  <a:cxn ang="0">
                    <a:pos x="7" y="0"/>
                  </a:cxn>
                </a:cxnLst>
                <a:rect l="0" t="0" r="r" b="b"/>
                <a:pathLst>
                  <a:path w="7" h="4">
                    <a:moveTo>
                      <a:pt x="7" y="0"/>
                    </a:moveTo>
                    <a:lnTo>
                      <a:pt x="4" y="2"/>
                    </a:lnTo>
                    <a:lnTo>
                      <a:pt x="0" y="4"/>
                    </a:lnTo>
                    <a:lnTo>
                      <a:pt x="4" y="2"/>
                    </a:lnTo>
                    <a:lnTo>
                      <a:pt x="7" y="0"/>
                    </a:lnTo>
                    <a:close/>
                  </a:path>
                </a:pathLst>
              </a:custGeom>
              <a:solidFill>
                <a:srgbClr val="BCD3D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203" name="Picture 83"/>
              <p:cNvPicPr>
                <a:picLocks noChangeAspect="1" noChangeArrowheads="1"/>
              </p:cNvPicPr>
              <p:nvPr/>
            </p:nvPicPr>
            <p:blipFill>
              <a:blip r:embed="rId9" cstate="print"/>
              <a:srcRect/>
              <a:stretch>
                <a:fillRect/>
              </a:stretch>
            </p:blipFill>
            <p:spPr bwMode="auto">
              <a:xfrm>
                <a:off x="2813" y="1980"/>
                <a:ext cx="173" cy="130"/>
              </a:xfrm>
              <a:prstGeom prst="rect">
                <a:avLst/>
              </a:prstGeom>
              <a:noFill/>
            </p:spPr>
          </p:pic>
          <p:pic>
            <p:nvPicPr>
              <p:cNvPr id="5204" name="Picture 84"/>
              <p:cNvPicPr>
                <a:picLocks noChangeAspect="1" noChangeArrowheads="1"/>
              </p:cNvPicPr>
              <p:nvPr/>
            </p:nvPicPr>
            <p:blipFill>
              <a:blip r:embed="rId10" cstate="print"/>
              <a:srcRect/>
              <a:stretch>
                <a:fillRect/>
              </a:stretch>
            </p:blipFill>
            <p:spPr bwMode="auto">
              <a:xfrm>
                <a:off x="2258" y="1315"/>
                <a:ext cx="665" cy="742"/>
              </a:xfrm>
              <a:prstGeom prst="rect">
                <a:avLst/>
              </a:prstGeom>
              <a:noFill/>
            </p:spPr>
          </p:pic>
          <p:pic>
            <p:nvPicPr>
              <p:cNvPr id="5205" name="Picture 85"/>
              <p:cNvPicPr>
                <a:picLocks noChangeAspect="1" noChangeArrowheads="1"/>
              </p:cNvPicPr>
              <p:nvPr/>
            </p:nvPicPr>
            <p:blipFill>
              <a:blip r:embed="rId11" cstate="print"/>
              <a:srcRect/>
              <a:stretch>
                <a:fillRect/>
              </a:stretch>
            </p:blipFill>
            <p:spPr bwMode="auto">
              <a:xfrm>
                <a:off x="1826" y="2025"/>
                <a:ext cx="205" cy="134"/>
              </a:xfrm>
              <a:prstGeom prst="rect">
                <a:avLst/>
              </a:prstGeom>
              <a:noFill/>
            </p:spPr>
          </p:pic>
          <p:pic>
            <p:nvPicPr>
              <p:cNvPr id="5206" name="Picture 86"/>
              <p:cNvPicPr>
                <a:picLocks noChangeAspect="1" noChangeArrowheads="1"/>
              </p:cNvPicPr>
              <p:nvPr/>
            </p:nvPicPr>
            <p:blipFill>
              <a:blip r:embed="rId12" cstate="print"/>
              <a:srcRect/>
              <a:stretch>
                <a:fillRect/>
              </a:stretch>
            </p:blipFill>
            <p:spPr bwMode="auto">
              <a:xfrm>
                <a:off x="2103" y="2025"/>
                <a:ext cx="124" cy="135"/>
              </a:xfrm>
              <a:prstGeom prst="rect">
                <a:avLst/>
              </a:prstGeom>
              <a:noFill/>
            </p:spPr>
          </p:pic>
        </p:grpSp>
        <p:grpSp>
          <p:nvGrpSpPr>
            <p:cNvPr id="5687" name="Group 87"/>
            <p:cNvGrpSpPr>
              <a:grpSpLocks/>
            </p:cNvGrpSpPr>
            <p:nvPr/>
          </p:nvGrpSpPr>
          <p:grpSpPr bwMode="auto">
            <a:xfrm>
              <a:off x="2022" y="739"/>
              <a:ext cx="97" cy="158"/>
              <a:chOff x="2022" y="739"/>
              <a:chExt cx="97" cy="158"/>
            </a:xfrm>
          </p:grpSpPr>
          <p:sp>
            <p:nvSpPr>
              <p:cNvPr id="5208" name="Freeform 88"/>
              <p:cNvSpPr>
                <a:spLocks/>
              </p:cNvSpPr>
              <p:nvPr/>
            </p:nvSpPr>
            <p:spPr bwMode="auto">
              <a:xfrm>
                <a:off x="2022" y="739"/>
                <a:ext cx="97" cy="158"/>
              </a:xfrm>
              <a:custGeom>
                <a:avLst/>
                <a:gdLst/>
                <a:ahLst/>
                <a:cxnLst>
                  <a:cxn ang="0">
                    <a:pos x="97" y="0"/>
                  </a:cxn>
                  <a:cxn ang="0">
                    <a:pos x="2" y="5"/>
                  </a:cxn>
                  <a:cxn ang="0">
                    <a:pos x="2" y="39"/>
                  </a:cxn>
                  <a:cxn ang="0">
                    <a:pos x="0" y="50"/>
                  </a:cxn>
                  <a:cxn ang="0">
                    <a:pos x="41" y="159"/>
                  </a:cxn>
                  <a:cxn ang="0">
                    <a:pos x="97" y="42"/>
                  </a:cxn>
                  <a:cxn ang="0">
                    <a:pos x="96" y="13"/>
                  </a:cxn>
                  <a:cxn ang="0">
                    <a:pos x="97" y="0"/>
                  </a:cxn>
                </a:cxnLst>
                <a:rect l="0" t="0" r="r" b="b"/>
                <a:pathLst>
                  <a:path w="97" h="158">
                    <a:moveTo>
                      <a:pt x="97" y="0"/>
                    </a:moveTo>
                    <a:lnTo>
                      <a:pt x="2" y="5"/>
                    </a:lnTo>
                    <a:lnTo>
                      <a:pt x="2" y="39"/>
                    </a:lnTo>
                    <a:lnTo>
                      <a:pt x="0" y="50"/>
                    </a:lnTo>
                    <a:lnTo>
                      <a:pt x="41" y="159"/>
                    </a:lnTo>
                    <a:lnTo>
                      <a:pt x="97" y="42"/>
                    </a:lnTo>
                    <a:lnTo>
                      <a:pt x="96" y="13"/>
                    </a:lnTo>
                    <a:lnTo>
                      <a:pt x="97" y="0"/>
                    </a:lnTo>
                    <a:close/>
                  </a:path>
                </a:pathLst>
              </a:custGeom>
              <a:solidFill>
                <a:srgbClr val="7E574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689" name="Group 89"/>
            <p:cNvGrpSpPr>
              <a:grpSpLocks/>
            </p:cNvGrpSpPr>
            <p:nvPr/>
          </p:nvGrpSpPr>
          <p:grpSpPr bwMode="auto">
            <a:xfrm>
              <a:off x="1992" y="575"/>
              <a:ext cx="156" cy="145"/>
              <a:chOff x="1992" y="575"/>
              <a:chExt cx="156" cy="145"/>
            </a:xfrm>
          </p:grpSpPr>
          <p:sp>
            <p:nvSpPr>
              <p:cNvPr id="5210" name="Freeform 90"/>
              <p:cNvSpPr>
                <a:spLocks/>
              </p:cNvSpPr>
              <p:nvPr/>
            </p:nvSpPr>
            <p:spPr bwMode="auto">
              <a:xfrm>
                <a:off x="1992" y="575"/>
                <a:ext cx="156" cy="145"/>
              </a:xfrm>
              <a:custGeom>
                <a:avLst/>
                <a:gdLst/>
                <a:ahLst/>
                <a:cxnLst>
                  <a:cxn ang="0">
                    <a:pos x="0" y="55"/>
                  </a:cxn>
                  <a:cxn ang="0">
                    <a:pos x="11" y="85"/>
                  </a:cxn>
                  <a:cxn ang="0">
                    <a:pos x="6" y="91"/>
                  </a:cxn>
                  <a:cxn ang="0">
                    <a:pos x="11" y="102"/>
                  </a:cxn>
                  <a:cxn ang="0">
                    <a:pos x="72" y="144"/>
                  </a:cxn>
                  <a:cxn ang="0">
                    <a:pos x="98" y="140"/>
                  </a:cxn>
                  <a:cxn ang="0">
                    <a:pos x="130" y="128"/>
                  </a:cxn>
                  <a:cxn ang="0">
                    <a:pos x="149" y="103"/>
                  </a:cxn>
                  <a:cxn ang="0">
                    <a:pos x="153" y="93"/>
                  </a:cxn>
                  <a:cxn ang="0">
                    <a:pos x="151" y="83"/>
                  </a:cxn>
                  <a:cxn ang="0">
                    <a:pos x="153" y="81"/>
                  </a:cxn>
                  <a:cxn ang="0">
                    <a:pos x="151" y="64"/>
                  </a:cxn>
                  <a:cxn ang="0">
                    <a:pos x="153" y="59"/>
                  </a:cxn>
                  <a:cxn ang="0">
                    <a:pos x="8" y="59"/>
                  </a:cxn>
                  <a:cxn ang="0">
                    <a:pos x="0" y="55"/>
                  </a:cxn>
                </a:cxnLst>
                <a:rect l="0" t="0" r="r" b="b"/>
                <a:pathLst>
                  <a:path w="156" h="145">
                    <a:moveTo>
                      <a:pt x="0" y="55"/>
                    </a:moveTo>
                    <a:lnTo>
                      <a:pt x="11" y="85"/>
                    </a:lnTo>
                    <a:lnTo>
                      <a:pt x="6" y="91"/>
                    </a:lnTo>
                    <a:lnTo>
                      <a:pt x="11" y="102"/>
                    </a:lnTo>
                    <a:lnTo>
                      <a:pt x="72" y="144"/>
                    </a:lnTo>
                    <a:lnTo>
                      <a:pt x="98" y="140"/>
                    </a:lnTo>
                    <a:lnTo>
                      <a:pt x="130" y="128"/>
                    </a:lnTo>
                    <a:lnTo>
                      <a:pt x="149" y="103"/>
                    </a:lnTo>
                    <a:lnTo>
                      <a:pt x="153" y="93"/>
                    </a:lnTo>
                    <a:lnTo>
                      <a:pt x="151" y="83"/>
                    </a:lnTo>
                    <a:lnTo>
                      <a:pt x="153" y="81"/>
                    </a:lnTo>
                    <a:lnTo>
                      <a:pt x="151" y="64"/>
                    </a:lnTo>
                    <a:lnTo>
                      <a:pt x="153" y="59"/>
                    </a:lnTo>
                    <a:lnTo>
                      <a:pt x="8" y="59"/>
                    </a:lnTo>
                    <a:lnTo>
                      <a:pt x="0" y="55"/>
                    </a:lnTo>
                    <a:close/>
                  </a:path>
                </a:pathLst>
              </a:custGeom>
              <a:solidFill>
                <a:srgbClr val="01020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11" name="Freeform 91"/>
              <p:cNvSpPr>
                <a:spLocks/>
              </p:cNvSpPr>
              <p:nvPr/>
            </p:nvSpPr>
            <p:spPr bwMode="auto">
              <a:xfrm>
                <a:off x="1992" y="575"/>
                <a:ext cx="156" cy="145"/>
              </a:xfrm>
              <a:custGeom>
                <a:avLst/>
                <a:gdLst/>
                <a:ahLst/>
                <a:cxnLst>
                  <a:cxn ang="0">
                    <a:pos x="33" y="10"/>
                  </a:cxn>
                  <a:cxn ang="0">
                    <a:pos x="29" y="21"/>
                  </a:cxn>
                  <a:cxn ang="0">
                    <a:pos x="18" y="26"/>
                  </a:cxn>
                  <a:cxn ang="0">
                    <a:pos x="16" y="39"/>
                  </a:cxn>
                  <a:cxn ang="0">
                    <a:pos x="7" y="40"/>
                  </a:cxn>
                  <a:cxn ang="0">
                    <a:pos x="8" y="59"/>
                  </a:cxn>
                  <a:cxn ang="0">
                    <a:pos x="153" y="59"/>
                  </a:cxn>
                  <a:cxn ang="0">
                    <a:pos x="156" y="53"/>
                  </a:cxn>
                  <a:cxn ang="0">
                    <a:pos x="143" y="53"/>
                  </a:cxn>
                  <a:cxn ang="0">
                    <a:pos x="151" y="40"/>
                  </a:cxn>
                  <a:cxn ang="0">
                    <a:pos x="131" y="30"/>
                  </a:cxn>
                  <a:cxn ang="0">
                    <a:pos x="139" y="22"/>
                  </a:cxn>
                  <a:cxn ang="0">
                    <a:pos x="114" y="15"/>
                  </a:cxn>
                  <a:cxn ang="0">
                    <a:pos x="117" y="11"/>
                  </a:cxn>
                  <a:cxn ang="0">
                    <a:pos x="47" y="11"/>
                  </a:cxn>
                  <a:cxn ang="0">
                    <a:pos x="33" y="10"/>
                  </a:cxn>
                </a:cxnLst>
                <a:rect l="0" t="0" r="r" b="b"/>
                <a:pathLst>
                  <a:path w="156" h="145">
                    <a:moveTo>
                      <a:pt x="33" y="10"/>
                    </a:moveTo>
                    <a:lnTo>
                      <a:pt x="29" y="21"/>
                    </a:lnTo>
                    <a:lnTo>
                      <a:pt x="18" y="26"/>
                    </a:lnTo>
                    <a:lnTo>
                      <a:pt x="16" y="39"/>
                    </a:lnTo>
                    <a:lnTo>
                      <a:pt x="7" y="40"/>
                    </a:lnTo>
                    <a:lnTo>
                      <a:pt x="8" y="59"/>
                    </a:lnTo>
                    <a:lnTo>
                      <a:pt x="153" y="59"/>
                    </a:lnTo>
                    <a:lnTo>
                      <a:pt x="156" y="53"/>
                    </a:lnTo>
                    <a:lnTo>
                      <a:pt x="143" y="53"/>
                    </a:lnTo>
                    <a:lnTo>
                      <a:pt x="151" y="40"/>
                    </a:lnTo>
                    <a:lnTo>
                      <a:pt x="131" y="30"/>
                    </a:lnTo>
                    <a:lnTo>
                      <a:pt x="139" y="22"/>
                    </a:lnTo>
                    <a:lnTo>
                      <a:pt x="114" y="15"/>
                    </a:lnTo>
                    <a:lnTo>
                      <a:pt x="117" y="11"/>
                    </a:lnTo>
                    <a:lnTo>
                      <a:pt x="47" y="11"/>
                    </a:lnTo>
                    <a:lnTo>
                      <a:pt x="33" y="10"/>
                    </a:lnTo>
                    <a:close/>
                  </a:path>
                </a:pathLst>
              </a:custGeom>
              <a:solidFill>
                <a:srgbClr val="01020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12" name="Freeform 92"/>
              <p:cNvSpPr>
                <a:spLocks/>
              </p:cNvSpPr>
              <p:nvPr/>
            </p:nvSpPr>
            <p:spPr bwMode="auto">
              <a:xfrm>
                <a:off x="1992" y="575"/>
                <a:ext cx="156" cy="145"/>
              </a:xfrm>
              <a:custGeom>
                <a:avLst/>
                <a:gdLst/>
                <a:ahLst/>
                <a:cxnLst>
                  <a:cxn ang="0">
                    <a:pos x="61" y="0"/>
                  </a:cxn>
                  <a:cxn ang="0">
                    <a:pos x="47" y="11"/>
                  </a:cxn>
                  <a:cxn ang="0">
                    <a:pos x="117" y="11"/>
                  </a:cxn>
                  <a:cxn ang="0">
                    <a:pos x="121" y="7"/>
                  </a:cxn>
                  <a:cxn ang="0">
                    <a:pos x="69" y="7"/>
                  </a:cxn>
                  <a:cxn ang="0">
                    <a:pos x="61" y="0"/>
                  </a:cxn>
                </a:cxnLst>
                <a:rect l="0" t="0" r="r" b="b"/>
                <a:pathLst>
                  <a:path w="156" h="145">
                    <a:moveTo>
                      <a:pt x="61" y="0"/>
                    </a:moveTo>
                    <a:lnTo>
                      <a:pt x="47" y="11"/>
                    </a:lnTo>
                    <a:lnTo>
                      <a:pt x="117" y="11"/>
                    </a:lnTo>
                    <a:lnTo>
                      <a:pt x="121" y="7"/>
                    </a:lnTo>
                    <a:lnTo>
                      <a:pt x="69" y="7"/>
                    </a:lnTo>
                    <a:lnTo>
                      <a:pt x="61" y="0"/>
                    </a:lnTo>
                    <a:close/>
                  </a:path>
                </a:pathLst>
              </a:custGeom>
              <a:solidFill>
                <a:srgbClr val="01020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13" name="Freeform 93"/>
              <p:cNvSpPr>
                <a:spLocks/>
              </p:cNvSpPr>
              <p:nvPr/>
            </p:nvSpPr>
            <p:spPr bwMode="auto">
              <a:xfrm>
                <a:off x="1992" y="575"/>
                <a:ext cx="156" cy="145"/>
              </a:xfrm>
              <a:custGeom>
                <a:avLst/>
                <a:gdLst/>
                <a:ahLst/>
                <a:cxnLst>
                  <a:cxn ang="0">
                    <a:pos x="81" y="3"/>
                  </a:cxn>
                  <a:cxn ang="0">
                    <a:pos x="69" y="7"/>
                  </a:cxn>
                  <a:cxn ang="0">
                    <a:pos x="121" y="7"/>
                  </a:cxn>
                  <a:cxn ang="0">
                    <a:pos x="122" y="6"/>
                  </a:cxn>
                  <a:cxn ang="0">
                    <a:pos x="116" y="5"/>
                  </a:cxn>
                  <a:cxn ang="0">
                    <a:pos x="88" y="5"/>
                  </a:cxn>
                  <a:cxn ang="0">
                    <a:pos x="81" y="3"/>
                  </a:cxn>
                </a:cxnLst>
                <a:rect l="0" t="0" r="r" b="b"/>
                <a:pathLst>
                  <a:path w="156" h="145">
                    <a:moveTo>
                      <a:pt x="81" y="3"/>
                    </a:moveTo>
                    <a:lnTo>
                      <a:pt x="69" y="7"/>
                    </a:lnTo>
                    <a:lnTo>
                      <a:pt x="121" y="7"/>
                    </a:lnTo>
                    <a:lnTo>
                      <a:pt x="122" y="6"/>
                    </a:lnTo>
                    <a:lnTo>
                      <a:pt x="116" y="5"/>
                    </a:lnTo>
                    <a:lnTo>
                      <a:pt x="88" y="5"/>
                    </a:lnTo>
                    <a:lnTo>
                      <a:pt x="81" y="3"/>
                    </a:lnTo>
                    <a:close/>
                  </a:path>
                </a:pathLst>
              </a:custGeom>
              <a:solidFill>
                <a:srgbClr val="01020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14" name="Freeform 94"/>
              <p:cNvSpPr>
                <a:spLocks/>
              </p:cNvSpPr>
              <p:nvPr/>
            </p:nvSpPr>
            <p:spPr bwMode="auto">
              <a:xfrm>
                <a:off x="1992" y="575"/>
                <a:ext cx="156" cy="145"/>
              </a:xfrm>
              <a:custGeom>
                <a:avLst/>
                <a:gdLst/>
                <a:ahLst/>
                <a:cxnLst>
                  <a:cxn ang="0">
                    <a:pos x="100" y="2"/>
                  </a:cxn>
                  <a:cxn ang="0">
                    <a:pos x="93" y="2"/>
                  </a:cxn>
                  <a:cxn ang="0">
                    <a:pos x="88" y="5"/>
                  </a:cxn>
                  <a:cxn ang="0">
                    <a:pos x="116" y="5"/>
                  </a:cxn>
                  <a:cxn ang="0">
                    <a:pos x="100" y="2"/>
                  </a:cxn>
                </a:cxnLst>
                <a:rect l="0" t="0" r="r" b="b"/>
                <a:pathLst>
                  <a:path w="156" h="145">
                    <a:moveTo>
                      <a:pt x="100" y="2"/>
                    </a:moveTo>
                    <a:lnTo>
                      <a:pt x="93" y="2"/>
                    </a:lnTo>
                    <a:lnTo>
                      <a:pt x="88" y="5"/>
                    </a:lnTo>
                    <a:lnTo>
                      <a:pt x="116" y="5"/>
                    </a:lnTo>
                    <a:lnTo>
                      <a:pt x="100" y="2"/>
                    </a:lnTo>
                    <a:close/>
                  </a:path>
                </a:pathLst>
              </a:custGeom>
              <a:solidFill>
                <a:srgbClr val="01020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691" name="Group 95"/>
            <p:cNvGrpSpPr>
              <a:grpSpLocks/>
            </p:cNvGrpSpPr>
            <p:nvPr/>
          </p:nvGrpSpPr>
          <p:grpSpPr bwMode="auto">
            <a:xfrm>
              <a:off x="2105" y="612"/>
              <a:ext cx="34" cy="35"/>
              <a:chOff x="2105" y="612"/>
              <a:chExt cx="34" cy="35"/>
            </a:xfrm>
          </p:grpSpPr>
          <p:sp>
            <p:nvSpPr>
              <p:cNvPr id="5216" name="Freeform 96"/>
              <p:cNvSpPr>
                <a:spLocks/>
              </p:cNvSpPr>
              <p:nvPr/>
            </p:nvSpPr>
            <p:spPr bwMode="auto">
              <a:xfrm>
                <a:off x="2105" y="612"/>
                <a:ext cx="34" cy="35"/>
              </a:xfrm>
              <a:custGeom>
                <a:avLst/>
                <a:gdLst/>
                <a:ahLst/>
                <a:cxnLst>
                  <a:cxn ang="0">
                    <a:pos x="8" y="12"/>
                  </a:cxn>
                  <a:cxn ang="0">
                    <a:pos x="0" y="22"/>
                  </a:cxn>
                  <a:cxn ang="0">
                    <a:pos x="16" y="35"/>
                  </a:cxn>
                  <a:cxn ang="0">
                    <a:pos x="15" y="23"/>
                  </a:cxn>
                  <a:cxn ang="0">
                    <a:pos x="12" y="23"/>
                  </a:cxn>
                  <a:cxn ang="0">
                    <a:pos x="8" y="12"/>
                  </a:cxn>
                </a:cxnLst>
                <a:rect l="0" t="0" r="r" b="b"/>
                <a:pathLst>
                  <a:path w="34" h="35">
                    <a:moveTo>
                      <a:pt x="8" y="12"/>
                    </a:moveTo>
                    <a:lnTo>
                      <a:pt x="0" y="22"/>
                    </a:lnTo>
                    <a:lnTo>
                      <a:pt x="16" y="35"/>
                    </a:lnTo>
                    <a:lnTo>
                      <a:pt x="15" y="23"/>
                    </a:lnTo>
                    <a:lnTo>
                      <a:pt x="12" y="23"/>
                    </a:lnTo>
                    <a:lnTo>
                      <a:pt x="8" y="12"/>
                    </a:lnTo>
                    <a:close/>
                  </a:path>
                </a:pathLst>
              </a:custGeom>
              <a:solidFill>
                <a:srgbClr val="38363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17" name="Freeform 97"/>
              <p:cNvSpPr>
                <a:spLocks/>
              </p:cNvSpPr>
              <p:nvPr/>
            </p:nvSpPr>
            <p:spPr bwMode="auto">
              <a:xfrm>
                <a:off x="2105" y="612"/>
                <a:ext cx="34" cy="35"/>
              </a:xfrm>
              <a:custGeom>
                <a:avLst/>
                <a:gdLst/>
                <a:ahLst/>
                <a:cxnLst>
                  <a:cxn ang="0">
                    <a:pos x="29" y="23"/>
                  </a:cxn>
                  <a:cxn ang="0">
                    <a:pos x="15" y="23"/>
                  </a:cxn>
                  <a:cxn ang="0">
                    <a:pos x="31" y="27"/>
                  </a:cxn>
                  <a:cxn ang="0">
                    <a:pos x="32" y="23"/>
                  </a:cxn>
                  <a:cxn ang="0">
                    <a:pos x="30" y="23"/>
                  </a:cxn>
                  <a:cxn ang="0">
                    <a:pos x="29" y="23"/>
                  </a:cxn>
                </a:cxnLst>
                <a:rect l="0" t="0" r="r" b="b"/>
                <a:pathLst>
                  <a:path w="34" h="35">
                    <a:moveTo>
                      <a:pt x="29" y="23"/>
                    </a:moveTo>
                    <a:lnTo>
                      <a:pt x="15" y="23"/>
                    </a:lnTo>
                    <a:lnTo>
                      <a:pt x="31" y="27"/>
                    </a:lnTo>
                    <a:lnTo>
                      <a:pt x="32" y="23"/>
                    </a:lnTo>
                    <a:lnTo>
                      <a:pt x="30" y="23"/>
                    </a:lnTo>
                    <a:lnTo>
                      <a:pt x="29" y="23"/>
                    </a:lnTo>
                    <a:close/>
                  </a:path>
                </a:pathLst>
              </a:custGeom>
              <a:solidFill>
                <a:srgbClr val="38363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18" name="Freeform 98"/>
              <p:cNvSpPr>
                <a:spLocks/>
              </p:cNvSpPr>
              <p:nvPr/>
            </p:nvSpPr>
            <p:spPr bwMode="auto">
              <a:xfrm>
                <a:off x="2105" y="612"/>
                <a:ext cx="34" cy="35"/>
              </a:xfrm>
              <a:custGeom>
                <a:avLst/>
                <a:gdLst/>
                <a:ahLst/>
                <a:cxnLst>
                  <a:cxn ang="0">
                    <a:pos x="15" y="15"/>
                  </a:cxn>
                  <a:cxn ang="0">
                    <a:pos x="12" y="23"/>
                  </a:cxn>
                  <a:cxn ang="0">
                    <a:pos x="15" y="23"/>
                  </a:cxn>
                  <a:cxn ang="0">
                    <a:pos x="15" y="23"/>
                  </a:cxn>
                  <a:cxn ang="0">
                    <a:pos x="29" y="23"/>
                  </a:cxn>
                  <a:cxn ang="0">
                    <a:pos x="15" y="15"/>
                  </a:cxn>
                </a:cxnLst>
                <a:rect l="0" t="0" r="r" b="b"/>
                <a:pathLst>
                  <a:path w="34" h="35">
                    <a:moveTo>
                      <a:pt x="15" y="15"/>
                    </a:moveTo>
                    <a:lnTo>
                      <a:pt x="12" y="23"/>
                    </a:lnTo>
                    <a:lnTo>
                      <a:pt x="15" y="23"/>
                    </a:lnTo>
                    <a:lnTo>
                      <a:pt x="29" y="23"/>
                    </a:lnTo>
                    <a:lnTo>
                      <a:pt x="15" y="15"/>
                    </a:lnTo>
                    <a:close/>
                  </a:path>
                </a:pathLst>
              </a:custGeom>
              <a:solidFill>
                <a:srgbClr val="38363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19" name="Freeform 99"/>
              <p:cNvSpPr>
                <a:spLocks/>
              </p:cNvSpPr>
              <p:nvPr/>
            </p:nvSpPr>
            <p:spPr bwMode="auto">
              <a:xfrm>
                <a:off x="2105" y="612"/>
                <a:ext cx="34" cy="35"/>
              </a:xfrm>
              <a:custGeom>
                <a:avLst/>
                <a:gdLst/>
                <a:ahLst/>
                <a:cxnLst>
                  <a:cxn ang="0">
                    <a:pos x="34" y="19"/>
                  </a:cxn>
                  <a:cxn ang="0">
                    <a:pos x="30" y="23"/>
                  </a:cxn>
                  <a:cxn ang="0">
                    <a:pos x="32" y="23"/>
                  </a:cxn>
                  <a:cxn ang="0">
                    <a:pos x="34" y="19"/>
                  </a:cxn>
                </a:cxnLst>
                <a:rect l="0" t="0" r="r" b="b"/>
                <a:pathLst>
                  <a:path w="34" h="35">
                    <a:moveTo>
                      <a:pt x="34" y="19"/>
                    </a:moveTo>
                    <a:lnTo>
                      <a:pt x="30" y="23"/>
                    </a:lnTo>
                    <a:lnTo>
                      <a:pt x="32" y="23"/>
                    </a:lnTo>
                    <a:lnTo>
                      <a:pt x="34" y="19"/>
                    </a:lnTo>
                    <a:close/>
                  </a:path>
                </a:pathLst>
              </a:custGeom>
              <a:solidFill>
                <a:srgbClr val="38363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20" name="Freeform 100"/>
              <p:cNvSpPr>
                <a:spLocks/>
              </p:cNvSpPr>
              <p:nvPr/>
            </p:nvSpPr>
            <p:spPr bwMode="auto">
              <a:xfrm>
                <a:off x="2105" y="612"/>
                <a:ext cx="34" cy="35"/>
              </a:xfrm>
              <a:custGeom>
                <a:avLst/>
                <a:gdLst/>
                <a:ahLst/>
                <a:cxnLst>
                  <a:cxn ang="0">
                    <a:pos x="12" y="3"/>
                  </a:cxn>
                  <a:cxn ang="0">
                    <a:pos x="10" y="9"/>
                  </a:cxn>
                  <a:cxn ang="0">
                    <a:pos x="33" y="15"/>
                  </a:cxn>
                  <a:cxn ang="0">
                    <a:pos x="30" y="10"/>
                  </a:cxn>
                  <a:cxn ang="0">
                    <a:pos x="27" y="10"/>
                  </a:cxn>
                  <a:cxn ang="0">
                    <a:pos x="12" y="3"/>
                  </a:cxn>
                </a:cxnLst>
                <a:rect l="0" t="0" r="r" b="b"/>
                <a:pathLst>
                  <a:path w="34" h="35">
                    <a:moveTo>
                      <a:pt x="12" y="3"/>
                    </a:moveTo>
                    <a:lnTo>
                      <a:pt x="10" y="9"/>
                    </a:lnTo>
                    <a:lnTo>
                      <a:pt x="33" y="15"/>
                    </a:lnTo>
                    <a:lnTo>
                      <a:pt x="30" y="10"/>
                    </a:lnTo>
                    <a:lnTo>
                      <a:pt x="27" y="10"/>
                    </a:lnTo>
                    <a:lnTo>
                      <a:pt x="12" y="3"/>
                    </a:lnTo>
                    <a:close/>
                  </a:path>
                </a:pathLst>
              </a:custGeom>
              <a:solidFill>
                <a:srgbClr val="38363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21" name="Freeform 101"/>
              <p:cNvSpPr>
                <a:spLocks/>
              </p:cNvSpPr>
              <p:nvPr/>
            </p:nvSpPr>
            <p:spPr bwMode="auto">
              <a:xfrm>
                <a:off x="2105" y="612"/>
                <a:ext cx="34" cy="35"/>
              </a:xfrm>
              <a:custGeom>
                <a:avLst/>
                <a:gdLst/>
                <a:ahLst/>
                <a:cxnLst>
                  <a:cxn ang="0">
                    <a:pos x="7" y="9"/>
                  </a:cxn>
                  <a:cxn ang="0">
                    <a:pos x="8" y="12"/>
                  </a:cxn>
                  <a:cxn ang="0">
                    <a:pos x="10" y="11"/>
                  </a:cxn>
                  <a:cxn ang="0">
                    <a:pos x="10" y="9"/>
                  </a:cxn>
                  <a:cxn ang="0">
                    <a:pos x="7" y="9"/>
                  </a:cxn>
                </a:cxnLst>
                <a:rect l="0" t="0" r="r" b="b"/>
                <a:pathLst>
                  <a:path w="34" h="35">
                    <a:moveTo>
                      <a:pt x="7" y="9"/>
                    </a:moveTo>
                    <a:lnTo>
                      <a:pt x="8" y="12"/>
                    </a:lnTo>
                    <a:lnTo>
                      <a:pt x="10" y="11"/>
                    </a:lnTo>
                    <a:lnTo>
                      <a:pt x="10" y="9"/>
                    </a:lnTo>
                    <a:lnTo>
                      <a:pt x="7" y="9"/>
                    </a:lnTo>
                    <a:close/>
                  </a:path>
                </a:pathLst>
              </a:custGeom>
              <a:solidFill>
                <a:srgbClr val="38363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22" name="Freeform 102"/>
              <p:cNvSpPr>
                <a:spLocks/>
              </p:cNvSpPr>
              <p:nvPr/>
            </p:nvSpPr>
            <p:spPr bwMode="auto">
              <a:xfrm>
                <a:off x="2105" y="612"/>
                <a:ext cx="34" cy="35"/>
              </a:xfrm>
              <a:custGeom>
                <a:avLst/>
                <a:gdLst/>
                <a:ahLst/>
                <a:cxnLst>
                  <a:cxn ang="0">
                    <a:pos x="25" y="0"/>
                  </a:cxn>
                  <a:cxn ang="0">
                    <a:pos x="27" y="10"/>
                  </a:cxn>
                  <a:cxn ang="0">
                    <a:pos x="30" y="10"/>
                  </a:cxn>
                  <a:cxn ang="0">
                    <a:pos x="25" y="0"/>
                  </a:cxn>
                </a:cxnLst>
                <a:rect l="0" t="0" r="r" b="b"/>
                <a:pathLst>
                  <a:path w="34" h="35">
                    <a:moveTo>
                      <a:pt x="25" y="0"/>
                    </a:moveTo>
                    <a:lnTo>
                      <a:pt x="27" y="10"/>
                    </a:lnTo>
                    <a:lnTo>
                      <a:pt x="30" y="10"/>
                    </a:lnTo>
                    <a:lnTo>
                      <a:pt x="25" y="0"/>
                    </a:lnTo>
                    <a:close/>
                  </a:path>
                </a:pathLst>
              </a:custGeom>
              <a:solidFill>
                <a:srgbClr val="38363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694" name="Group 103"/>
            <p:cNvGrpSpPr>
              <a:grpSpLocks/>
            </p:cNvGrpSpPr>
            <p:nvPr/>
          </p:nvGrpSpPr>
          <p:grpSpPr bwMode="auto">
            <a:xfrm>
              <a:off x="1999" y="612"/>
              <a:ext cx="34" cy="35"/>
              <a:chOff x="1999" y="612"/>
              <a:chExt cx="34" cy="35"/>
            </a:xfrm>
          </p:grpSpPr>
          <p:sp>
            <p:nvSpPr>
              <p:cNvPr id="5224" name="Freeform 104"/>
              <p:cNvSpPr>
                <a:spLocks/>
              </p:cNvSpPr>
              <p:nvPr/>
            </p:nvSpPr>
            <p:spPr bwMode="auto">
              <a:xfrm>
                <a:off x="1999" y="612"/>
                <a:ext cx="34" cy="35"/>
              </a:xfrm>
              <a:custGeom>
                <a:avLst/>
                <a:gdLst/>
                <a:ahLst/>
                <a:cxnLst>
                  <a:cxn ang="0">
                    <a:pos x="22" y="23"/>
                  </a:cxn>
                  <a:cxn ang="0">
                    <a:pos x="19" y="23"/>
                  </a:cxn>
                  <a:cxn ang="0">
                    <a:pos x="18" y="35"/>
                  </a:cxn>
                  <a:cxn ang="0">
                    <a:pos x="33" y="23"/>
                  </a:cxn>
                  <a:cxn ang="0">
                    <a:pos x="22" y="23"/>
                  </a:cxn>
                  <a:cxn ang="0">
                    <a:pos x="22" y="23"/>
                  </a:cxn>
                </a:cxnLst>
                <a:rect l="0" t="0" r="r" b="b"/>
                <a:pathLst>
                  <a:path w="34" h="35">
                    <a:moveTo>
                      <a:pt x="22" y="23"/>
                    </a:moveTo>
                    <a:lnTo>
                      <a:pt x="19" y="23"/>
                    </a:lnTo>
                    <a:lnTo>
                      <a:pt x="18" y="35"/>
                    </a:lnTo>
                    <a:lnTo>
                      <a:pt x="33" y="23"/>
                    </a:lnTo>
                    <a:lnTo>
                      <a:pt x="22" y="23"/>
                    </a:lnTo>
                    <a:close/>
                  </a:path>
                </a:pathLst>
              </a:custGeom>
              <a:solidFill>
                <a:srgbClr val="38363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25" name="Freeform 105"/>
              <p:cNvSpPr>
                <a:spLocks/>
              </p:cNvSpPr>
              <p:nvPr/>
            </p:nvSpPr>
            <p:spPr bwMode="auto">
              <a:xfrm>
                <a:off x="1999" y="612"/>
                <a:ext cx="34" cy="35"/>
              </a:xfrm>
              <a:custGeom>
                <a:avLst/>
                <a:gdLst/>
                <a:ahLst/>
                <a:cxnLst>
                  <a:cxn ang="0">
                    <a:pos x="0" y="19"/>
                  </a:cxn>
                  <a:cxn ang="0">
                    <a:pos x="3" y="27"/>
                  </a:cxn>
                  <a:cxn ang="0">
                    <a:pos x="17" y="23"/>
                  </a:cxn>
                  <a:cxn ang="0">
                    <a:pos x="5" y="23"/>
                  </a:cxn>
                  <a:cxn ang="0">
                    <a:pos x="0" y="19"/>
                  </a:cxn>
                </a:cxnLst>
                <a:rect l="0" t="0" r="r" b="b"/>
                <a:pathLst>
                  <a:path w="34" h="35">
                    <a:moveTo>
                      <a:pt x="0" y="19"/>
                    </a:moveTo>
                    <a:lnTo>
                      <a:pt x="3" y="27"/>
                    </a:lnTo>
                    <a:lnTo>
                      <a:pt x="17" y="23"/>
                    </a:lnTo>
                    <a:lnTo>
                      <a:pt x="5" y="23"/>
                    </a:lnTo>
                    <a:lnTo>
                      <a:pt x="0" y="19"/>
                    </a:lnTo>
                    <a:close/>
                  </a:path>
                </a:pathLst>
              </a:custGeom>
              <a:solidFill>
                <a:srgbClr val="38363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26" name="Freeform 106"/>
              <p:cNvSpPr>
                <a:spLocks/>
              </p:cNvSpPr>
              <p:nvPr/>
            </p:nvSpPr>
            <p:spPr bwMode="auto">
              <a:xfrm>
                <a:off x="1999" y="612"/>
                <a:ext cx="34" cy="35"/>
              </a:xfrm>
              <a:custGeom>
                <a:avLst/>
                <a:gdLst/>
                <a:ahLst/>
                <a:cxnLst>
                  <a:cxn ang="0">
                    <a:pos x="19" y="15"/>
                  </a:cxn>
                  <a:cxn ang="0">
                    <a:pos x="5" y="23"/>
                  </a:cxn>
                  <a:cxn ang="0">
                    <a:pos x="17" y="23"/>
                  </a:cxn>
                  <a:cxn ang="0">
                    <a:pos x="19" y="23"/>
                  </a:cxn>
                  <a:cxn ang="0">
                    <a:pos x="22" y="23"/>
                  </a:cxn>
                  <a:cxn ang="0">
                    <a:pos x="19" y="15"/>
                  </a:cxn>
                </a:cxnLst>
                <a:rect l="0" t="0" r="r" b="b"/>
                <a:pathLst>
                  <a:path w="34" h="35">
                    <a:moveTo>
                      <a:pt x="19" y="15"/>
                    </a:moveTo>
                    <a:lnTo>
                      <a:pt x="5" y="23"/>
                    </a:lnTo>
                    <a:lnTo>
                      <a:pt x="17" y="23"/>
                    </a:lnTo>
                    <a:lnTo>
                      <a:pt x="19" y="23"/>
                    </a:lnTo>
                    <a:lnTo>
                      <a:pt x="22" y="23"/>
                    </a:lnTo>
                    <a:lnTo>
                      <a:pt x="19" y="15"/>
                    </a:lnTo>
                    <a:close/>
                  </a:path>
                </a:pathLst>
              </a:custGeom>
              <a:solidFill>
                <a:srgbClr val="38363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27" name="Freeform 107"/>
              <p:cNvSpPr>
                <a:spLocks/>
              </p:cNvSpPr>
              <p:nvPr/>
            </p:nvSpPr>
            <p:spPr bwMode="auto">
              <a:xfrm>
                <a:off x="1999" y="612"/>
                <a:ext cx="34" cy="35"/>
              </a:xfrm>
              <a:custGeom>
                <a:avLst/>
                <a:gdLst/>
                <a:ahLst/>
                <a:cxnLst>
                  <a:cxn ang="0">
                    <a:pos x="26" y="12"/>
                  </a:cxn>
                  <a:cxn ang="0">
                    <a:pos x="22" y="23"/>
                  </a:cxn>
                  <a:cxn ang="0">
                    <a:pos x="33" y="23"/>
                  </a:cxn>
                  <a:cxn ang="0">
                    <a:pos x="34" y="22"/>
                  </a:cxn>
                  <a:cxn ang="0">
                    <a:pos x="26" y="12"/>
                  </a:cxn>
                </a:cxnLst>
                <a:rect l="0" t="0" r="r" b="b"/>
                <a:pathLst>
                  <a:path w="34" h="35">
                    <a:moveTo>
                      <a:pt x="26" y="12"/>
                    </a:moveTo>
                    <a:lnTo>
                      <a:pt x="22" y="23"/>
                    </a:lnTo>
                    <a:lnTo>
                      <a:pt x="33" y="23"/>
                    </a:lnTo>
                    <a:lnTo>
                      <a:pt x="34" y="22"/>
                    </a:lnTo>
                    <a:lnTo>
                      <a:pt x="26" y="12"/>
                    </a:lnTo>
                    <a:close/>
                  </a:path>
                </a:pathLst>
              </a:custGeom>
              <a:solidFill>
                <a:srgbClr val="38363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28" name="Freeform 108"/>
              <p:cNvSpPr>
                <a:spLocks/>
              </p:cNvSpPr>
              <p:nvPr/>
            </p:nvSpPr>
            <p:spPr bwMode="auto">
              <a:xfrm>
                <a:off x="1999" y="612"/>
                <a:ext cx="34" cy="35"/>
              </a:xfrm>
              <a:custGeom>
                <a:avLst/>
                <a:gdLst/>
                <a:ahLst/>
                <a:cxnLst>
                  <a:cxn ang="0">
                    <a:pos x="9" y="0"/>
                  </a:cxn>
                  <a:cxn ang="0">
                    <a:pos x="1" y="15"/>
                  </a:cxn>
                  <a:cxn ang="0">
                    <a:pos x="22" y="10"/>
                  </a:cxn>
                  <a:cxn ang="0">
                    <a:pos x="7" y="10"/>
                  </a:cxn>
                  <a:cxn ang="0">
                    <a:pos x="9" y="0"/>
                  </a:cxn>
                </a:cxnLst>
                <a:rect l="0" t="0" r="r" b="b"/>
                <a:pathLst>
                  <a:path w="34" h="35">
                    <a:moveTo>
                      <a:pt x="9" y="0"/>
                    </a:moveTo>
                    <a:lnTo>
                      <a:pt x="1" y="15"/>
                    </a:lnTo>
                    <a:lnTo>
                      <a:pt x="22" y="10"/>
                    </a:lnTo>
                    <a:lnTo>
                      <a:pt x="7" y="10"/>
                    </a:lnTo>
                    <a:lnTo>
                      <a:pt x="9" y="0"/>
                    </a:lnTo>
                    <a:close/>
                  </a:path>
                </a:pathLst>
              </a:custGeom>
              <a:solidFill>
                <a:srgbClr val="38363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29" name="Freeform 109"/>
              <p:cNvSpPr>
                <a:spLocks/>
              </p:cNvSpPr>
              <p:nvPr/>
            </p:nvSpPr>
            <p:spPr bwMode="auto">
              <a:xfrm>
                <a:off x="1999" y="612"/>
                <a:ext cx="34" cy="35"/>
              </a:xfrm>
              <a:custGeom>
                <a:avLst/>
                <a:gdLst/>
                <a:ahLst/>
                <a:cxnLst>
                  <a:cxn ang="0">
                    <a:pos x="27" y="9"/>
                  </a:cxn>
                  <a:cxn ang="0">
                    <a:pos x="24" y="9"/>
                  </a:cxn>
                  <a:cxn ang="0">
                    <a:pos x="25" y="11"/>
                  </a:cxn>
                  <a:cxn ang="0">
                    <a:pos x="26" y="12"/>
                  </a:cxn>
                  <a:cxn ang="0">
                    <a:pos x="27" y="9"/>
                  </a:cxn>
                </a:cxnLst>
                <a:rect l="0" t="0" r="r" b="b"/>
                <a:pathLst>
                  <a:path w="34" h="35">
                    <a:moveTo>
                      <a:pt x="27" y="9"/>
                    </a:moveTo>
                    <a:lnTo>
                      <a:pt x="24" y="9"/>
                    </a:lnTo>
                    <a:lnTo>
                      <a:pt x="25" y="11"/>
                    </a:lnTo>
                    <a:lnTo>
                      <a:pt x="26" y="12"/>
                    </a:lnTo>
                    <a:lnTo>
                      <a:pt x="27" y="9"/>
                    </a:lnTo>
                    <a:close/>
                  </a:path>
                </a:pathLst>
              </a:custGeom>
              <a:solidFill>
                <a:srgbClr val="38363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30" name="Freeform 110"/>
              <p:cNvSpPr>
                <a:spLocks/>
              </p:cNvSpPr>
              <p:nvPr/>
            </p:nvSpPr>
            <p:spPr bwMode="auto">
              <a:xfrm>
                <a:off x="1999" y="612"/>
                <a:ext cx="34" cy="35"/>
              </a:xfrm>
              <a:custGeom>
                <a:avLst/>
                <a:gdLst/>
                <a:ahLst/>
                <a:cxnLst>
                  <a:cxn ang="0">
                    <a:pos x="23" y="3"/>
                  </a:cxn>
                  <a:cxn ang="0">
                    <a:pos x="7" y="10"/>
                  </a:cxn>
                  <a:cxn ang="0">
                    <a:pos x="22" y="10"/>
                  </a:cxn>
                  <a:cxn ang="0">
                    <a:pos x="24" y="9"/>
                  </a:cxn>
                  <a:cxn ang="0">
                    <a:pos x="23" y="3"/>
                  </a:cxn>
                </a:cxnLst>
                <a:rect l="0" t="0" r="r" b="b"/>
                <a:pathLst>
                  <a:path w="34" h="35">
                    <a:moveTo>
                      <a:pt x="23" y="3"/>
                    </a:moveTo>
                    <a:lnTo>
                      <a:pt x="7" y="10"/>
                    </a:lnTo>
                    <a:lnTo>
                      <a:pt x="22" y="10"/>
                    </a:lnTo>
                    <a:lnTo>
                      <a:pt x="24" y="9"/>
                    </a:lnTo>
                    <a:lnTo>
                      <a:pt x="23" y="3"/>
                    </a:lnTo>
                    <a:close/>
                  </a:path>
                </a:pathLst>
              </a:custGeom>
              <a:solidFill>
                <a:srgbClr val="38363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696" name="Group 111"/>
            <p:cNvGrpSpPr>
              <a:grpSpLocks/>
            </p:cNvGrpSpPr>
            <p:nvPr/>
          </p:nvGrpSpPr>
          <p:grpSpPr bwMode="auto">
            <a:xfrm>
              <a:off x="1997" y="615"/>
              <a:ext cx="146" cy="171"/>
              <a:chOff x="1997" y="615"/>
              <a:chExt cx="146" cy="171"/>
            </a:xfrm>
          </p:grpSpPr>
          <p:sp>
            <p:nvSpPr>
              <p:cNvPr id="5232" name="Freeform 112"/>
              <p:cNvSpPr>
                <a:spLocks/>
              </p:cNvSpPr>
              <p:nvPr/>
            </p:nvSpPr>
            <p:spPr bwMode="auto">
              <a:xfrm>
                <a:off x="1997" y="615"/>
                <a:ext cx="146" cy="171"/>
              </a:xfrm>
              <a:custGeom>
                <a:avLst/>
                <a:gdLst/>
                <a:ahLst/>
                <a:cxnLst>
                  <a:cxn ang="0">
                    <a:pos x="4" y="56"/>
                  </a:cxn>
                  <a:cxn ang="0">
                    <a:pos x="0" y="89"/>
                  </a:cxn>
                  <a:cxn ang="0">
                    <a:pos x="7" y="98"/>
                  </a:cxn>
                  <a:cxn ang="0">
                    <a:pos x="16" y="109"/>
                  </a:cxn>
                  <a:cxn ang="0">
                    <a:pos x="18" y="116"/>
                  </a:cxn>
                  <a:cxn ang="0">
                    <a:pos x="19" y="120"/>
                  </a:cxn>
                  <a:cxn ang="0">
                    <a:pos x="22" y="139"/>
                  </a:cxn>
                  <a:cxn ang="0">
                    <a:pos x="33" y="144"/>
                  </a:cxn>
                  <a:cxn ang="0">
                    <a:pos x="47" y="158"/>
                  </a:cxn>
                  <a:cxn ang="0">
                    <a:pos x="64" y="170"/>
                  </a:cxn>
                  <a:cxn ang="0">
                    <a:pos x="70" y="170"/>
                  </a:cxn>
                  <a:cxn ang="0">
                    <a:pos x="71" y="169"/>
                  </a:cxn>
                  <a:cxn ang="0">
                    <a:pos x="73" y="167"/>
                  </a:cxn>
                  <a:cxn ang="0">
                    <a:pos x="83" y="167"/>
                  </a:cxn>
                  <a:cxn ang="0">
                    <a:pos x="96" y="161"/>
                  </a:cxn>
                  <a:cxn ang="0">
                    <a:pos x="110" y="146"/>
                  </a:cxn>
                  <a:cxn ang="0">
                    <a:pos x="123" y="139"/>
                  </a:cxn>
                  <a:cxn ang="0">
                    <a:pos x="126" y="120"/>
                  </a:cxn>
                  <a:cxn ang="0">
                    <a:pos x="127" y="117"/>
                  </a:cxn>
                  <a:cxn ang="0">
                    <a:pos x="129" y="110"/>
                  </a:cxn>
                  <a:cxn ang="0">
                    <a:pos x="130" y="103"/>
                  </a:cxn>
                  <a:cxn ang="0">
                    <a:pos x="143" y="85"/>
                  </a:cxn>
                  <a:cxn ang="0">
                    <a:pos x="143" y="83"/>
                  </a:cxn>
                  <a:cxn ang="0">
                    <a:pos x="132" y="83"/>
                  </a:cxn>
                  <a:cxn ang="0">
                    <a:pos x="132" y="75"/>
                  </a:cxn>
                  <a:cxn ang="0">
                    <a:pos x="13" y="75"/>
                  </a:cxn>
                  <a:cxn ang="0">
                    <a:pos x="11" y="71"/>
                  </a:cxn>
                  <a:cxn ang="0">
                    <a:pos x="9" y="64"/>
                  </a:cxn>
                  <a:cxn ang="0">
                    <a:pos x="4" y="56"/>
                  </a:cxn>
                </a:cxnLst>
                <a:rect l="0" t="0" r="r" b="b"/>
                <a:pathLst>
                  <a:path w="146" h="171">
                    <a:moveTo>
                      <a:pt x="4" y="56"/>
                    </a:moveTo>
                    <a:lnTo>
                      <a:pt x="0" y="89"/>
                    </a:lnTo>
                    <a:lnTo>
                      <a:pt x="7" y="98"/>
                    </a:lnTo>
                    <a:lnTo>
                      <a:pt x="16" y="109"/>
                    </a:lnTo>
                    <a:lnTo>
                      <a:pt x="18" y="116"/>
                    </a:lnTo>
                    <a:lnTo>
                      <a:pt x="19" y="120"/>
                    </a:lnTo>
                    <a:lnTo>
                      <a:pt x="22" y="139"/>
                    </a:lnTo>
                    <a:lnTo>
                      <a:pt x="33" y="144"/>
                    </a:lnTo>
                    <a:lnTo>
                      <a:pt x="47" y="158"/>
                    </a:lnTo>
                    <a:lnTo>
                      <a:pt x="64" y="170"/>
                    </a:lnTo>
                    <a:lnTo>
                      <a:pt x="70" y="170"/>
                    </a:lnTo>
                    <a:lnTo>
                      <a:pt x="71" y="169"/>
                    </a:lnTo>
                    <a:lnTo>
                      <a:pt x="73" y="167"/>
                    </a:lnTo>
                    <a:lnTo>
                      <a:pt x="83" y="167"/>
                    </a:lnTo>
                    <a:lnTo>
                      <a:pt x="96" y="161"/>
                    </a:lnTo>
                    <a:lnTo>
                      <a:pt x="110" y="146"/>
                    </a:lnTo>
                    <a:lnTo>
                      <a:pt x="123" y="139"/>
                    </a:lnTo>
                    <a:lnTo>
                      <a:pt x="126" y="120"/>
                    </a:lnTo>
                    <a:lnTo>
                      <a:pt x="127" y="117"/>
                    </a:lnTo>
                    <a:lnTo>
                      <a:pt x="129" y="110"/>
                    </a:lnTo>
                    <a:lnTo>
                      <a:pt x="130" y="103"/>
                    </a:lnTo>
                    <a:lnTo>
                      <a:pt x="143" y="85"/>
                    </a:lnTo>
                    <a:lnTo>
                      <a:pt x="143" y="83"/>
                    </a:lnTo>
                    <a:lnTo>
                      <a:pt x="132" y="83"/>
                    </a:lnTo>
                    <a:lnTo>
                      <a:pt x="132" y="75"/>
                    </a:lnTo>
                    <a:lnTo>
                      <a:pt x="13" y="75"/>
                    </a:lnTo>
                    <a:lnTo>
                      <a:pt x="11" y="71"/>
                    </a:lnTo>
                    <a:lnTo>
                      <a:pt x="9" y="64"/>
                    </a:lnTo>
                    <a:lnTo>
                      <a:pt x="4" y="56"/>
                    </a:lnTo>
                    <a:close/>
                  </a:path>
                </a:pathLst>
              </a:custGeom>
              <a:solidFill>
                <a:srgbClr val="966C5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33" name="Freeform 113"/>
              <p:cNvSpPr>
                <a:spLocks/>
              </p:cNvSpPr>
              <p:nvPr/>
            </p:nvSpPr>
            <p:spPr bwMode="auto">
              <a:xfrm>
                <a:off x="1997" y="615"/>
                <a:ext cx="146" cy="171"/>
              </a:xfrm>
              <a:custGeom>
                <a:avLst/>
                <a:gdLst/>
                <a:ahLst/>
                <a:cxnLst>
                  <a:cxn ang="0">
                    <a:pos x="83" y="167"/>
                  </a:cxn>
                  <a:cxn ang="0">
                    <a:pos x="73" y="167"/>
                  </a:cxn>
                  <a:cxn ang="0">
                    <a:pos x="74" y="169"/>
                  </a:cxn>
                  <a:cxn ang="0">
                    <a:pos x="76" y="170"/>
                  </a:cxn>
                  <a:cxn ang="0">
                    <a:pos x="77" y="170"/>
                  </a:cxn>
                  <a:cxn ang="0">
                    <a:pos x="83" y="167"/>
                  </a:cxn>
                </a:cxnLst>
                <a:rect l="0" t="0" r="r" b="b"/>
                <a:pathLst>
                  <a:path w="146" h="171">
                    <a:moveTo>
                      <a:pt x="83" y="167"/>
                    </a:moveTo>
                    <a:lnTo>
                      <a:pt x="73" y="167"/>
                    </a:lnTo>
                    <a:lnTo>
                      <a:pt x="74" y="169"/>
                    </a:lnTo>
                    <a:lnTo>
                      <a:pt x="76" y="170"/>
                    </a:lnTo>
                    <a:lnTo>
                      <a:pt x="77" y="170"/>
                    </a:lnTo>
                    <a:lnTo>
                      <a:pt x="83" y="167"/>
                    </a:lnTo>
                    <a:close/>
                  </a:path>
                </a:pathLst>
              </a:custGeom>
              <a:solidFill>
                <a:srgbClr val="966C5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34" name="Freeform 114"/>
              <p:cNvSpPr>
                <a:spLocks/>
              </p:cNvSpPr>
              <p:nvPr/>
            </p:nvSpPr>
            <p:spPr bwMode="auto">
              <a:xfrm>
                <a:off x="1997" y="615"/>
                <a:ext cx="146" cy="171"/>
              </a:xfrm>
              <a:custGeom>
                <a:avLst/>
                <a:gdLst/>
                <a:ahLst/>
                <a:cxnLst>
                  <a:cxn ang="0">
                    <a:pos x="146" y="59"/>
                  </a:cxn>
                  <a:cxn ang="0">
                    <a:pos x="139" y="71"/>
                  </a:cxn>
                  <a:cxn ang="0">
                    <a:pos x="132" y="83"/>
                  </a:cxn>
                  <a:cxn ang="0">
                    <a:pos x="143" y="83"/>
                  </a:cxn>
                  <a:cxn ang="0">
                    <a:pos x="146" y="62"/>
                  </a:cxn>
                  <a:cxn ang="0">
                    <a:pos x="146" y="59"/>
                  </a:cxn>
                </a:cxnLst>
                <a:rect l="0" t="0" r="r" b="b"/>
                <a:pathLst>
                  <a:path w="146" h="171">
                    <a:moveTo>
                      <a:pt x="146" y="59"/>
                    </a:moveTo>
                    <a:lnTo>
                      <a:pt x="139" y="71"/>
                    </a:lnTo>
                    <a:lnTo>
                      <a:pt x="132" y="83"/>
                    </a:lnTo>
                    <a:lnTo>
                      <a:pt x="143" y="83"/>
                    </a:lnTo>
                    <a:lnTo>
                      <a:pt x="146" y="62"/>
                    </a:lnTo>
                    <a:lnTo>
                      <a:pt x="146" y="59"/>
                    </a:lnTo>
                    <a:close/>
                  </a:path>
                </a:pathLst>
              </a:custGeom>
              <a:solidFill>
                <a:srgbClr val="966C5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35" name="Freeform 115"/>
              <p:cNvSpPr>
                <a:spLocks/>
              </p:cNvSpPr>
              <p:nvPr/>
            </p:nvSpPr>
            <p:spPr bwMode="auto">
              <a:xfrm>
                <a:off x="1997" y="615"/>
                <a:ext cx="146" cy="171"/>
              </a:xfrm>
              <a:custGeom>
                <a:avLst/>
                <a:gdLst/>
                <a:ahLst/>
                <a:cxnLst>
                  <a:cxn ang="0">
                    <a:pos x="59" y="0"/>
                  </a:cxn>
                  <a:cxn ang="0">
                    <a:pos x="36" y="1"/>
                  </a:cxn>
                  <a:cxn ang="0">
                    <a:pos x="25" y="5"/>
                  </a:cxn>
                  <a:cxn ang="0">
                    <a:pos x="24" y="27"/>
                  </a:cxn>
                  <a:cxn ang="0">
                    <a:pos x="20" y="29"/>
                  </a:cxn>
                  <a:cxn ang="0">
                    <a:pos x="12" y="44"/>
                  </a:cxn>
                  <a:cxn ang="0">
                    <a:pos x="12" y="62"/>
                  </a:cxn>
                  <a:cxn ang="0">
                    <a:pos x="13" y="75"/>
                  </a:cxn>
                  <a:cxn ang="0">
                    <a:pos x="132" y="75"/>
                  </a:cxn>
                  <a:cxn ang="0">
                    <a:pos x="133" y="59"/>
                  </a:cxn>
                  <a:cxn ang="0">
                    <a:pos x="131" y="41"/>
                  </a:cxn>
                  <a:cxn ang="0">
                    <a:pos x="125" y="29"/>
                  </a:cxn>
                  <a:cxn ang="0">
                    <a:pos x="121" y="28"/>
                  </a:cxn>
                  <a:cxn ang="0">
                    <a:pos x="122" y="14"/>
                  </a:cxn>
                  <a:cxn ang="0">
                    <a:pos x="117" y="3"/>
                  </a:cxn>
                  <a:cxn ang="0">
                    <a:pos x="98" y="0"/>
                  </a:cxn>
                  <a:cxn ang="0">
                    <a:pos x="59" y="0"/>
                  </a:cxn>
                </a:cxnLst>
                <a:rect l="0" t="0" r="r" b="b"/>
                <a:pathLst>
                  <a:path w="146" h="171">
                    <a:moveTo>
                      <a:pt x="59" y="0"/>
                    </a:moveTo>
                    <a:lnTo>
                      <a:pt x="36" y="1"/>
                    </a:lnTo>
                    <a:lnTo>
                      <a:pt x="25" y="5"/>
                    </a:lnTo>
                    <a:lnTo>
                      <a:pt x="24" y="27"/>
                    </a:lnTo>
                    <a:lnTo>
                      <a:pt x="20" y="29"/>
                    </a:lnTo>
                    <a:lnTo>
                      <a:pt x="12" y="44"/>
                    </a:lnTo>
                    <a:lnTo>
                      <a:pt x="12" y="62"/>
                    </a:lnTo>
                    <a:lnTo>
                      <a:pt x="13" y="75"/>
                    </a:lnTo>
                    <a:lnTo>
                      <a:pt x="132" y="75"/>
                    </a:lnTo>
                    <a:lnTo>
                      <a:pt x="133" y="59"/>
                    </a:lnTo>
                    <a:lnTo>
                      <a:pt x="131" y="41"/>
                    </a:lnTo>
                    <a:lnTo>
                      <a:pt x="125" y="29"/>
                    </a:lnTo>
                    <a:lnTo>
                      <a:pt x="121" y="28"/>
                    </a:lnTo>
                    <a:lnTo>
                      <a:pt x="122" y="14"/>
                    </a:lnTo>
                    <a:lnTo>
                      <a:pt x="117" y="3"/>
                    </a:lnTo>
                    <a:lnTo>
                      <a:pt x="98" y="0"/>
                    </a:lnTo>
                    <a:lnTo>
                      <a:pt x="59" y="0"/>
                    </a:lnTo>
                    <a:close/>
                  </a:path>
                </a:pathLst>
              </a:custGeom>
              <a:solidFill>
                <a:srgbClr val="966C5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699" name="Group 116"/>
            <p:cNvGrpSpPr>
              <a:grpSpLocks/>
            </p:cNvGrpSpPr>
            <p:nvPr/>
          </p:nvGrpSpPr>
          <p:grpSpPr bwMode="auto">
            <a:xfrm>
              <a:off x="2047" y="738"/>
              <a:ext cx="52" cy="17"/>
              <a:chOff x="2047" y="738"/>
              <a:chExt cx="52" cy="17"/>
            </a:xfrm>
          </p:grpSpPr>
          <p:sp>
            <p:nvSpPr>
              <p:cNvPr id="5237" name="Freeform 117"/>
              <p:cNvSpPr>
                <a:spLocks/>
              </p:cNvSpPr>
              <p:nvPr/>
            </p:nvSpPr>
            <p:spPr bwMode="auto">
              <a:xfrm>
                <a:off x="2047" y="738"/>
                <a:ext cx="52" cy="17"/>
              </a:xfrm>
              <a:custGeom>
                <a:avLst/>
                <a:gdLst/>
                <a:ahLst/>
                <a:cxnLst>
                  <a:cxn ang="0">
                    <a:pos x="0" y="0"/>
                  </a:cxn>
                  <a:cxn ang="0">
                    <a:pos x="10" y="14"/>
                  </a:cxn>
                  <a:cxn ang="0">
                    <a:pos x="30" y="14"/>
                  </a:cxn>
                  <a:cxn ang="0">
                    <a:pos x="40" y="16"/>
                  </a:cxn>
                  <a:cxn ang="0">
                    <a:pos x="51" y="0"/>
                  </a:cxn>
                  <a:cxn ang="0">
                    <a:pos x="28" y="0"/>
                  </a:cxn>
                  <a:cxn ang="0">
                    <a:pos x="12" y="0"/>
                  </a:cxn>
                  <a:cxn ang="0">
                    <a:pos x="0" y="0"/>
                  </a:cxn>
                </a:cxnLst>
                <a:rect l="0" t="0" r="r" b="b"/>
                <a:pathLst>
                  <a:path w="52" h="17">
                    <a:moveTo>
                      <a:pt x="0" y="0"/>
                    </a:moveTo>
                    <a:lnTo>
                      <a:pt x="10" y="14"/>
                    </a:lnTo>
                    <a:lnTo>
                      <a:pt x="30" y="14"/>
                    </a:lnTo>
                    <a:lnTo>
                      <a:pt x="40" y="16"/>
                    </a:lnTo>
                    <a:lnTo>
                      <a:pt x="51" y="0"/>
                    </a:lnTo>
                    <a:lnTo>
                      <a:pt x="28" y="0"/>
                    </a:lnTo>
                    <a:lnTo>
                      <a:pt x="12" y="0"/>
                    </a:lnTo>
                    <a:lnTo>
                      <a:pt x="0" y="0"/>
                    </a:lnTo>
                    <a:close/>
                  </a:path>
                </a:pathLst>
              </a:custGeom>
              <a:solidFill>
                <a:srgbClr val="710D2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38" name="Freeform 118"/>
              <p:cNvSpPr>
                <a:spLocks/>
              </p:cNvSpPr>
              <p:nvPr/>
            </p:nvSpPr>
            <p:spPr bwMode="auto">
              <a:xfrm>
                <a:off x="2047" y="738"/>
                <a:ext cx="52" cy="17"/>
              </a:xfrm>
              <a:custGeom>
                <a:avLst/>
                <a:gdLst/>
                <a:ahLst/>
                <a:cxnLst>
                  <a:cxn ang="0">
                    <a:pos x="52" y="0"/>
                  </a:cxn>
                  <a:cxn ang="0">
                    <a:pos x="28" y="0"/>
                  </a:cxn>
                  <a:cxn ang="0">
                    <a:pos x="51" y="0"/>
                  </a:cxn>
                  <a:cxn ang="0">
                    <a:pos x="52" y="0"/>
                  </a:cxn>
                </a:cxnLst>
                <a:rect l="0" t="0" r="r" b="b"/>
                <a:pathLst>
                  <a:path w="52" h="17">
                    <a:moveTo>
                      <a:pt x="52" y="0"/>
                    </a:moveTo>
                    <a:lnTo>
                      <a:pt x="28" y="0"/>
                    </a:lnTo>
                    <a:lnTo>
                      <a:pt x="51" y="0"/>
                    </a:lnTo>
                    <a:lnTo>
                      <a:pt x="52" y="0"/>
                    </a:lnTo>
                    <a:close/>
                  </a:path>
                </a:pathLst>
              </a:custGeom>
              <a:solidFill>
                <a:srgbClr val="710D2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01" name="Group 119"/>
            <p:cNvGrpSpPr>
              <a:grpSpLocks/>
            </p:cNvGrpSpPr>
            <p:nvPr/>
          </p:nvGrpSpPr>
          <p:grpSpPr bwMode="auto">
            <a:xfrm>
              <a:off x="2034" y="664"/>
              <a:ext cx="21" cy="23"/>
              <a:chOff x="2034" y="664"/>
              <a:chExt cx="21" cy="23"/>
            </a:xfrm>
          </p:grpSpPr>
          <p:sp>
            <p:nvSpPr>
              <p:cNvPr id="5240" name="Freeform 120"/>
              <p:cNvSpPr>
                <a:spLocks/>
              </p:cNvSpPr>
              <p:nvPr/>
            </p:nvSpPr>
            <p:spPr bwMode="auto">
              <a:xfrm>
                <a:off x="2034" y="664"/>
                <a:ext cx="21" cy="23"/>
              </a:xfrm>
              <a:custGeom>
                <a:avLst/>
                <a:gdLst/>
                <a:ahLst/>
                <a:cxnLst>
                  <a:cxn ang="0">
                    <a:pos x="9" y="0"/>
                  </a:cxn>
                  <a:cxn ang="0">
                    <a:pos x="0" y="2"/>
                  </a:cxn>
                  <a:cxn ang="0">
                    <a:pos x="1" y="23"/>
                  </a:cxn>
                  <a:cxn ang="0">
                    <a:pos x="21" y="15"/>
                  </a:cxn>
                  <a:cxn ang="0">
                    <a:pos x="9" y="0"/>
                  </a:cxn>
                </a:cxnLst>
                <a:rect l="0" t="0" r="r" b="b"/>
                <a:pathLst>
                  <a:path w="21" h="23">
                    <a:moveTo>
                      <a:pt x="9" y="0"/>
                    </a:moveTo>
                    <a:lnTo>
                      <a:pt x="0" y="2"/>
                    </a:lnTo>
                    <a:lnTo>
                      <a:pt x="1" y="23"/>
                    </a:lnTo>
                    <a:lnTo>
                      <a:pt x="21" y="15"/>
                    </a:lnTo>
                    <a:lnTo>
                      <a:pt x="9" y="0"/>
                    </a:lnTo>
                    <a:close/>
                  </a:path>
                </a:pathLst>
              </a:custGeom>
              <a:solidFill>
                <a:srgbClr val="F1DEB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05" name="Group 121"/>
            <p:cNvGrpSpPr>
              <a:grpSpLocks/>
            </p:cNvGrpSpPr>
            <p:nvPr/>
          </p:nvGrpSpPr>
          <p:grpSpPr bwMode="auto">
            <a:xfrm>
              <a:off x="2030" y="668"/>
              <a:ext cx="18" cy="15"/>
              <a:chOff x="2030" y="668"/>
              <a:chExt cx="18" cy="15"/>
            </a:xfrm>
          </p:grpSpPr>
          <p:sp>
            <p:nvSpPr>
              <p:cNvPr id="5242" name="Freeform 122"/>
              <p:cNvSpPr>
                <a:spLocks/>
              </p:cNvSpPr>
              <p:nvPr/>
            </p:nvSpPr>
            <p:spPr bwMode="auto">
              <a:xfrm>
                <a:off x="2030" y="668"/>
                <a:ext cx="18" cy="15"/>
              </a:xfrm>
              <a:custGeom>
                <a:avLst/>
                <a:gdLst/>
                <a:ahLst/>
                <a:cxnLst>
                  <a:cxn ang="0">
                    <a:pos x="6" y="0"/>
                  </a:cxn>
                  <a:cxn ang="0">
                    <a:pos x="0" y="5"/>
                  </a:cxn>
                  <a:cxn ang="0">
                    <a:pos x="0" y="11"/>
                  </a:cxn>
                  <a:cxn ang="0">
                    <a:pos x="4" y="15"/>
                  </a:cxn>
                  <a:cxn ang="0">
                    <a:pos x="14" y="15"/>
                  </a:cxn>
                  <a:cxn ang="0">
                    <a:pos x="18" y="11"/>
                  </a:cxn>
                  <a:cxn ang="0">
                    <a:pos x="18" y="5"/>
                  </a:cxn>
                  <a:cxn ang="0">
                    <a:pos x="17" y="4"/>
                  </a:cxn>
                  <a:cxn ang="0">
                    <a:pos x="13" y="1"/>
                  </a:cxn>
                  <a:cxn ang="0">
                    <a:pos x="6" y="0"/>
                  </a:cxn>
                </a:cxnLst>
                <a:rect l="0" t="0" r="r" b="b"/>
                <a:pathLst>
                  <a:path w="18" h="15">
                    <a:moveTo>
                      <a:pt x="6" y="0"/>
                    </a:moveTo>
                    <a:lnTo>
                      <a:pt x="0" y="5"/>
                    </a:lnTo>
                    <a:lnTo>
                      <a:pt x="0" y="11"/>
                    </a:lnTo>
                    <a:lnTo>
                      <a:pt x="4" y="15"/>
                    </a:lnTo>
                    <a:lnTo>
                      <a:pt x="14" y="15"/>
                    </a:lnTo>
                    <a:lnTo>
                      <a:pt x="18" y="11"/>
                    </a:lnTo>
                    <a:lnTo>
                      <a:pt x="18" y="5"/>
                    </a:lnTo>
                    <a:lnTo>
                      <a:pt x="17" y="4"/>
                    </a:lnTo>
                    <a:lnTo>
                      <a:pt x="13" y="1"/>
                    </a:lnTo>
                    <a:lnTo>
                      <a:pt x="6" y="0"/>
                    </a:lnTo>
                    <a:close/>
                  </a:path>
                </a:pathLst>
              </a:custGeom>
              <a:solidFill>
                <a:srgbClr val="3D1E1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11" name="Group 123"/>
            <p:cNvGrpSpPr>
              <a:grpSpLocks/>
            </p:cNvGrpSpPr>
            <p:nvPr/>
          </p:nvGrpSpPr>
          <p:grpSpPr bwMode="auto">
            <a:xfrm>
              <a:off x="2039" y="673"/>
              <a:ext cx="3" cy="3"/>
              <a:chOff x="2039" y="673"/>
              <a:chExt cx="3" cy="3"/>
            </a:xfrm>
          </p:grpSpPr>
          <p:sp>
            <p:nvSpPr>
              <p:cNvPr id="5244" name="Freeform 124"/>
              <p:cNvSpPr>
                <a:spLocks/>
              </p:cNvSpPr>
              <p:nvPr/>
            </p:nvSpPr>
            <p:spPr bwMode="auto">
              <a:xfrm>
                <a:off x="2039" y="673"/>
                <a:ext cx="3" cy="3"/>
              </a:xfrm>
              <a:custGeom>
                <a:avLst/>
                <a:gdLst/>
                <a:ahLst/>
                <a:cxnLst>
                  <a:cxn ang="0">
                    <a:pos x="2" y="0"/>
                  </a:cxn>
                  <a:cxn ang="0">
                    <a:pos x="0" y="0"/>
                  </a:cxn>
                  <a:cxn ang="0">
                    <a:pos x="0" y="1"/>
                  </a:cxn>
                  <a:cxn ang="0">
                    <a:pos x="0" y="2"/>
                  </a:cxn>
                  <a:cxn ang="0">
                    <a:pos x="0" y="3"/>
                  </a:cxn>
                  <a:cxn ang="0">
                    <a:pos x="2" y="3"/>
                  </a:cxn>
                  <a:cxn ang="0">
                    <a:pos x="3" y="2"/>
                  </a:cxn>
                  <a:cxn ang="0">
                    <a:pos x="3" y="1"/>
                  </a:cxn>
                  <a:cxn ang="0">
                    <a:pos x="2" y="0"/>
                  </a:cxn>
                </a:cxnLst>
                <a:rect l="0" t="0" r="r" b="b"/>
                <a:pathLst>
                  <a:path w="3" h="3">
                    <a:moveTo>
                      <a:pt x="2" y="0"/>
                    </a:moveTo>
                    <a:lnTo>
                      <a:pt x="0" y="0"/>
                    </a:lnTo>
                    <a:lnTo>
                      <a:pt x="0" y="1"/>
                    </a:lnTo>
                    <a:lnTo>
                      <a:pt x="0" y="2"/>
                    </a:lnTo>
                    <a:lnTo>
                      <a:pt x="0" y="3"/>
                    </a:lnTo>
                    <a:lnTo>
                      <a:pt x="2" y="3"/>
                    </a:lnTo>
                    <a:lnTo>
                      <a:pt x="3" y="2"/>
                    </a:lnTo>
                    <a:lnTo>
                      <a:pt x="3" y="1"/>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17" name="Group 125"/>
            <p:cNvGrpSpPr>
              <a:grpSpLocks/>
            </p:cNvGrpSpPr>
            <p:nvPr/>
          </p:nvGrpSpPr>
          <p:grpSpPr bwMode="auto">
            <a:xfrm>
              <a:off x="2086" y="664"/>
              <a:ext cx="21" cy="23"/>
              <a:chOff x="2086" y="664"/>
              <a:chExt cx="21" cy="23"/>
            </a:xfrm>
          </p:grpSpPr>
          <p:sp>
            <p:nvSpPr>
              <p:cNvPr id="5246" name="Freeform 126"/>
              <p:cNvSpPr>
                <a:spLocks/>
              </p:cNvSpPr>
              <p:nvPr/>
            </p:nvSpPr>
            <p:spPr bwMode="auto">
              <a:xfrm>
                <a:off x="2086" y="664"/>
                <a:ext cx="21" cy="23"/>
              </a:xfrm>
              <a:custGeom>
                <a:avLst/>
                <a:gdLst/>
                <a:ahLst/>
                <a:cxnLst>
                  <a:cxn ang="0">
                    <a:pos x="12" y="0"/>
                  </a:cxn>
                  <a:cxn ang="0">
                    <a:pos x="0" y="15"/>
                  </a:cxn>
                  <a:cxn ang="0">
                    <a:pos x="20" y="23"/>
                  </a:cxn>
                  <a:cxn ang="0">
                    <a:pos x="21" y="2"/>
                  </a:cxn>
                  <a:cxn ang="0">
                    <a:pos x="12" y="0"/>
                  </a:cxn>
                </a:cxnLst>
                <a:rect l="0" t="0" r="r" b="b"/>
                <a:pathLst>
                  <a:path w="21" h="23">
                    <a:moveTo>
                      <a:pt x="12" y="0"/>
                    </a:moveTo>
                    <a:lnTo>
                      <a:pt x="0" y="15"/>
                    </a:lnTo>
                    <a:lnTo>
                      <a:pt x="20" y="23"/>
                    </a:lnTo>
                    <a:lnTo>
                      <a:pt x="21" y="2"/>
                    </a:lnTo>
                    <a:lnTo>
                      <a:pt x="12" y="0"/>
                    </a:lnTo>
                    <a:close/>
                  </a:path>
                </a:pathLst>
              </a:custGeom>
              <a:solidFill>
                <a:srgbClr val="F1DEB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19" name="Group 127"/>
            <p:cNvGrpSpPr>
              <a:grpSpLocks/>
            </p:cNvGrpSpPr>
            <p:nvPr/>
          </p:nvGrpSpPr>
          <p:grpSpPr bwMode="auto">
            <a:xfrm>
              <a:off x="2094" y="668"/>
              <a:ext cx="18" cy="15"/>
              <a:chOff x="2094" y="668"/>
              <a:chExt cx="18" cy="15"/>
            </a:xfrm>
          </p:grpSpPr>
          <p:sp>
            <p:nvSpPr>
              <p:cNvPr id="5248" name="Freeform 128"/>
              <p:cNvSpPr>
                <a:spLocks/>
              </p:cNvSpPr>
              <p:nvPr/>
            </p:nvSpPr>
            <p:spPr bwMode="auto">
              <a:xfrm>
                <a:off x="2094" y="668"/>
                <a:ext cx="18" cy="15"/>
              </a:xfrm>
              <a:custGeom>
                <a:avLst/>
                <a:gdLst/>
                <a:ahLst/>
                <a:cxnLst>
                  <a:cxn ang="0">
                    <a:pos x="11" y="0"/>
                  </a:cxn>
                  <a:cxn ang="0">
                    <a:pos x="5" y="1"/>
                  </a:cxn>
                  <a:cxn ang="0">
                    <a:pos x="0" y="4"/>
                  </a:cxn>
                  <a:cxn ang="0">
                    <a:pos x="0" y="5"/>
                  </a:cxn>
                  <a:cxn ang="0">
                    <a:pos x="0" y="11"/>
                  </a:cxn>
                  <a:cxn ang="0">
                    <a:pos x="4" y="15"/>
                  </a:cxn>
                  <a:cxn ang="0">
                    <a:pos x="14" y="15"/>
                  </a:cxn>
                  <a:cxn ang="0">
                    <a:pos x="18" y="11"/>
                  </a:cxn>
                  <a:cxn ang="0">
                    <a:pos x="18" y="5"/>
                  </a:cxn>
                  <a:cxn ang="0">
                    <a:pos x="11" y="0"/>
                  </a:cxn>
                </a:cxnLst>
                <a:rect l="0" t="0" r="r" b="b"/>
                <a:pathLst>
                  <a:path w="18" h="15">
                    <a:moveTo>
                      <a:pt x="11" y="0"/>
                    </a:moveTo>
                    <a:lnTo>
                      <a:pt x="5" y="1"/>
                    </a:lnTo>
                    <a:lnTo>
                      <a:pt x="0" y="4"/>
                    </a:lnTo>
                    <a:lnTo>
                      <a:pt x="0" y="5"/>
                    </a:lnTo>
                    <a:lnTo>
                      <a:pt x="0" y="11"/>
                    </a:lnTo>
                    <a:lnTo>
                      <a:pt x="4" y="15"/>
                    </a:lnTo>
                    <a:lnTo>
                      <a:pt x="14" y="15"/>
                    </a:lnTo>
                    <a:lnTo>
                      <a:pt x="18" y="11"/>
                    </a:lnTo>
                    <a:lnTo>
                      <a:pt x="18" y="5"/>
                    </a:lnTo>
                    <a:lnTo>
                      <a:pt x="11" y="0"/>
                    </a:lnTo>
                    <a:close/>
                  </a:path>
                </a:pathLst>
              </a:custGeom>
              <a:solidFill>
                <a:srgbClr val="3D1E1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21" name="Group 129"/>
            <p:cNvGrpSpPr>
              <a:grpSpLocks/>
            </p:cNvGrpSpPr>
            <p:nvPr/>
          </p:nvGrpSpPr>
          <p:grpSpPr bwMode="auto">
            <a:xfrm>
              <a:off x="2102" y="673"/>
              <a:ext cx="3" cy="3"/>
              <a:chOff x="2102" y="673"/>
              <a:chExt cx="3" cy="3"/>
            </a:xfrm>
          </p:grpSpPr>
          <p:sp>
            <p:nvSpPr>
              <p:cNvPr id="5250" name="Freeform 130"/>
              <p:cNvSpPr>
                <a:spLocks/>
              </p:cNvSpPr>
              <p:nvPr/>
            </p:nvSpPr>
            <p:spPr bwMode="auto">
              <a:xfrm>
                <a:off x="2102" y="673"/>
                <a:ext cx="3" cy="3"/>
              </a:xfrm>
              <a:custGeom>
                <a:avLst/>
                <a:gdLst/>
                <a:ahLst/>
                <a:cxnLst>
                  <a:cxn ang="0">
                    <a:pos x="2" y="0"/>
                  </a:cxn>
                  <a:cxn ang="0">
                    <a:pos x="0" y="0"/>
                  </a:cxn>
                  <a:cxn ang="0">
                    <a:pos x="0" y="1"/>
                  </a:cxn>
                  <a:cxn ang="0">
                    <a:pos x="0" y="2"/>
                  </a:cxn>
                  <a:cxn ang="0">
                    <a:pos x="0" y="3"/>
                  </a:cxn>
                  <a:cxn ang="0">
                    <a:pos x="2" y="3"/>
                  </a:cxn>
                  <a:cxn ang="0">
                    <a:pos x="2" y="2"/>
                  </a:cxn>
                  <a:cxn ang="0">
                    <a:pos x="2" y="1"/>
                  </a:cxn>
                  <a:cxn ang="0">
                    <a:pos x="2" y="0"/>
                  </a:cxn>
                </a:cxnLst>
                <a:rect l="0" t="0" r="r" b="b"/>
                <a:pathLst>
                  <a:path w="3" h="3">
                    <a:moveTo>
                      <a:pt x="2" y="0"/>
                    </a:moveTo>
                    <a:lnTo>
                      <a:pt x="0" y="0"/>
                    </a:lnTo>
                    <a:lnTo>
                      <a:pt x="0" y="1"/>
                    </a:lnTo>
                    <a:lnTo>
                      <a:pt x="0" y="2"/>
                    </a:lnTo>
                    <a:lnTo>
                      <a:pt x="0" y="3"/>
                    </a:lnTo>
                    <a:lnTo>
                      <a:pt x="2" y="3"/>
                    </a:lnTo>
                    <a:lnTo>
                      <a:pt x="2" y="2"/>
                    </a:lnTo>
                    <a:lnTo>
                      <a:pt x="2" y="1"/>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27" name="Group 131"/>
            <p:cNvGrpSpPr>
              <a:grpSpLocks/>
            </p:cNvGrpSpPr>
            <p:nvPr/>
          </p:nvGrpSpPr>
          <p:grpSpPr bwMode="auto">
            <a:xfrm>
              <a:off x="2060" y="756"/>
              <a:ext cx="23" cy="13"/>
              <a:chOff x="2060" y="756"/>
              <a:chExt cx="23" cy="13"/>
            </a:xfrm>
          </p:grpSpPr>
          <p:sp>
            <p:nvSpPr>
              <p:cNvPr id="5252" name="Freeform 132"/>
              <p:cNvSpPr>
                <a:spLocks/>
              </p:cNvSpPr>
              <p:nvPr/>
            </p:nvSpPr>
            <p:spPr bwMode="auto">
              <a:xfrm>
                <a:off x="2060" y="756"/>
                <a:ext cx="23" cy="13"/>
              </a:xfrm>
              <a:custGeom>
                <a:avLst/>
                <a:gdLst/>
                <a:ahLst/>
                <a:cxnLst>
                  <a:cxn ang="0">
                    <a:pos x="0" y="0"/>
                  </a:cxn>
                  <a:cxn ang="0">
                    <a:pos x="1" y="1"/>
                  </a:cxn>
                  <a:cxn ang="0">
                    <a:pos x="13" y="13"/>
                  </a:cxn>
                  <a:cxn ang="0">
                    <a:pos x="20" y="4"/>
                  </a:cxn>
                  <a:cxn ang="0">
                    <a:pos x="10" y="4"/>
                  </a:cxn>
                  <a:cxn ang="0">
                    <a:pos x="0" y="0"/>
                  </a:cxn>
                </a:cxnLst>
                <a:rect l="0" t="0" r="r" b="b"/>
                <a:pathLst>
                  <a:path w="23" h="13">
                    <a:moveTo>
                      <a:pt x="0" y="0"/>
                    </a:moveTo>
                    <a:lnTo>
                      <a:pt x="1" y="1"/>
                    </a:lnTo>
                    <a:lnTo>
                      <a:pt x="13" y="13"/>
                    </a:lnTo>
                    <a:lnTo>
                      <a:pt x="20" y="4"/>
                    </a:lnTo>
                    <a:lnTo>
                      <a:pt x="10" y="4"/>
                    </a:lnTo>
                    <a:lnTo>
                      <a:pt x="0" y="0"/>
                    </a:lnTo>
                    <a:close/>
                  </a:path>
                </a:pathLst>
              </a:custGeom>
              <a:solidFill>
                <a:srgbClr val="7E574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53" name="Freeform 133"/>
              <p:cNvSpPr>
                <a:spLocks/>
              </p:cNvSpPr>
              <p:nvPr/>
            </p:nvSpPr>
            <p:spPr bwMode="auto">
              <a:xfrm>
                <a:off x="2060" y="756"/>
                <a:ext cx="23" cy="13"/>
              </a:xfrm>
              <a:custGeom>
                <a:avLst/>
                <a:gdLst/>
                <a:ahLst/>
                <a:cxnLst>
                  <a:cxn ang="0">
                    <a:pos x="24" y="0"/>
                  </a:cxn>
                  <a:cxn ang="0">
                    <a:pos x="10" y="4"/>
                  </a:cxn>
                  <a:cxn ang="0">
                    <a:pos x="20" y="4"/>
                  </a:cxn>
                  <a:cxn ang="0">
                    <a:pos x="24" y="0"/>
                  </a:cxn>
                </a:cxnLst>
                <a:rect l="0" t="0" r="r" b="b"/>
                <a:pathLst>
                  <a:path w="23" h="13">
                    <a:moveTo>
                      <a:pt x="24" y="0"/>
                    </a:moveTo>
                    <a:lnTo>
                      <a:pt x="10" y="4"/>
                    </a:lnTo>
                    <a:lnTo>
                      <a:pt x="20" y="4"/>
                    </a:lnTo>
                    <a:lnTo>
                      <a:pt x="24" y="0"/>
                    </a:lnTo>
                    <a:close/>
                  </a:path>
                </a:pathLst>
              </a:custGeom>
              <a:solidFill>
                <a:srgbClr val="7E574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32" name="Group 134"/>
            <p:cNvGrpSpPr>
              <a:grpSpLocks/>
            </p:cNvGrpSpPr>
            <p:nvPr/>
          </p:nvGrpSpPr>
          <p:grpSpPr bwMode="auto">
            <a:xfrm>
              <a:off x="2049" y="738"/>
              <a:ext cx="46" cy="7"/>
              <a:chOff x="2049" y="738"/>
              <a:chExt cx="46" cy="7"/>
            </a:xfrm>
          </p:grpSpPr>
          <p:sp>
            <p:nvSpPr>
              <p:cNvPr id="5255" name="Freeform 135"/>
              <p:cNvSpPr>
                <a:spLocks/>
              </p:cNvSpPr>
              <p:nvPr/>
            </p:nvSpPr>
            <p:spPr bwMode="auto">
              <a:xfrm>
                <a:off x="2049" y="738"/>
                <a:ext cx="46" cy="7"/>
              </a:xfrm>
              <a:custGeom>
                <a:avLst/>
                <a:gdLst/>
                <a:ahLst/>
                <a:cxnLst>
                  <a:cxn ang="0">
                    <a:pos x="0" y="1"/>
                  </a:cxn>
                  <a:cxn ang="0">
                    <a:pos x="10" y="8"/>
                  </a:cxn>
                  <a:cxn ang="0">
                    <a:pos x="36" y="8"/>
                  </a:cxn>
                  <a:cxn ang="0">
                    <a:pos x="43" y="6"/>
                  </a:cxn>
                  <a:cxn ang="0">
                    <a:pos x="46" y="2"/>
                  </a:cxn>
                  <a:cxn ang="0">
                    <a:pos x="36" y="2"/>
                  </a:cxn>
                  <a:cxn ang="0">
                    <a:pos x="13" y="2"/>
                  </a:cxn>
                  <a:cxn ang="0">
                    <a:pos x="0" y="1"/>
                  </a:cxn>
                </a:cxnLst>
                <a:rect l="0" t="0" r="r" b="b"/>
                <a:pathLst>
                  <a:path w="46" h="7">
                    <a:moveTo>
                      <a:pt x="0" y="1"/>
                    </a:moveTo>
                    <a:lnTo>
                      <a:pt x="10" y="8"/>
                    </a:lnTo>
                    <a:lnTo>
                      <a:pt x="36" y="8"/>
                    </a:lnTo>
                    <a:lnTo>
                      <a:pt x="43" y="6"/>
                    </a:lnTo>
                    <a:lnTo>
                      <a:pt x="46" y="2"/>
                    </a:lnTo>
                    <a:lnTo>
                      <a:pt x="36" y="2"/>
                    </a:lnTo>
                    <a:lnTo>
                      <a:pt x="13" y="2"/>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56" name="Freeform 136"/>
              <p:cNvSpPr>
                <a:spLocks/>
              </p:cNvSpPr>
              <p:nvPr/>
            </p:nvSpPr>
            <p:spPr bwMode="auto">
              <a:xfrm>
                <a:off x="2049" y="738"/>
                <a:ext cx="46" cy="7"/>
              </a:xfrm>
              <a:custGeom>
                <a:avLst/>
                <a:gdLst/>
                <a:ahLst/>
                <a:cxnLst>
                  <a:cxn ang="0">
                    <a:pos x="47" y="0"/>
                  </a:cxn>
                  <a:cxn ang="0">
                    <a:pos x="36" y="2"/>
                  </a:cxn>
                  <a:cxn ang="0">
                    <a:pos x="46" y="2"/>
                  </a:cxn>
                  <a:cxn ang="0">
                    <a:pos x="47" y="0"/>
                  </a:cxn>
                </a:cxnLst>
                <a:rect l="0" t="0" r="r" b="b"/>
                <a:pathLst>
                  <a:path w="46" h="7">
                    <a:moveTo>
                      <a:pt x="47" y="0"/>
                    </a:moveTo>
                    <a:lnTo>
                      <a:pt x="36" y="2"/>
                    </a:lnTo>
                    <a:lnTo>
                      <a:pt x="46" y="2"/>
                    </a:lnTo>
                    <a:lnTo>
                      <a:pt x="4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34" name="Group 137"/>
            <p:cNvGrpSpPr>
              <a:grpSpLocks/>
            </p:cNvGrpSpPr>
            <p:nvPr/>
          </p:nvGrpSpPr>
          <p:grpSpPr bwMode="auto">
            <a:xfrm>
              <a:off x="2042" y="734"/>
              <a:ext cx="62" cy="9"/>
              <a:chOff x="2042" y="734"/>
              <a:chExt cx="62" cy="9"/>
            </a:xfrm>
          </p:grpSpPr>
          <p:sp>
            <p:nvSpPr>
              <p:cNvPr id="5258" name="Freeform 138"/>
              <p:cNvSpPr>
                <a:spLocks/>
              </p:cNvSpPr>
              <p:nvPr/>
            </p:nvSpPr>
            <p:spPr bwMode="auto">
              <a:xfrm>
                <a:off x="2042" y="734"/>
                <a:ext cx="62" cy="9"/>
              </a:xfrm>
              <a:custGeom>
                <a:avLst/>
                <a:gdLst/>
                <a:ahLst/>
                <a:cxnLst>
                  <a:cxn ang="0">
                    <a:pos x="22" y="0"/>
                  </a:cxn>
                  <a:cxn ang="0">
                    <a:pos x="0" y="4"/>
                  </a:cxn>
                  <a:cxn ang="0">
                    <a:pos x="12" y="9"/>
                  </a:cxn>
                  <a:cxn ang="0">
                    <a:pos x="27" y="6"/>
                  </a:cxn>
                  <a:cxn ang="0">
                    <a:pos x="54" y="6"/>
                  </a:cxn>
                  <a:cxn ang="0">
                    <a:pos x="58" y="5"/>
                  </a:cxn>
                  <a:cxn ang="0">
                    <a:pos x="31" y="5"/>
                  </a:cxn>
                  <a:cxn ang="0">
                    <a:pos x="22" y="0"/>
                  </a:cxn>
                </a:cxnLst>
                <a:rect l="0" t="0" r="r" b="b"/>
                <a:pathLst>
                  <a:path w="62" h="9">
                    <a:moveTo>
                      <a:pt x="22" y="0"/>
                    </a:moveTo>
                    <a:lnTo>
                      <a:pt x="0" y="4"/>
                    </a:lnTo>
                    <a:lnTo>
                      <a:pt x="12" y="9"/>
                    </a:lnTo>
                    <a:lnTo>
                      <a:pt x="27" y="6"/>
                    </a:lnTo>
                    <a:lnTo>
                      <a:pt x="54" y="6"/>
                    </a:lnTo>
                    <a:lnTo>
                      <a:pt x="58" y="5"/>
                    </a:lnTo>
                    <a:lnTo>
                      <a:pt x="31" y="5"/>
                    </a:lnTo>
                    <a:lnTo>
                      <a:pt x="22" y="0"/>
                    </a:lnTo>
                    <a:close/>
                  </a:path>
                </a:pathLst>
              </a:custGeom>
              <a:solidFill>
                <a:srgbClr val="68483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59" name="Freeform 139"/>
              <p:cNvSpPr>
                <a:spLocks/>
              </p:cNvSpPr>
              <p:nvPr/>
            </p:nvSpPr>
            <p:spPr bwMode="auto">
              <a:xfrm>
                <a:off x="2042" y="734"/>
                <a:ext cx="62" cy="9"/>
              </a:xfrm>
              <a:custGeom>
                <a:avLst/>
                <a:gdLst/>
                <a:ahLst/>
                <a:cxnLst>
                  <a:cxn ang="0">
                    <a:pos x="54" y="6"/>
                  </a:cxn>
                  <a:cxn ang="0">
                    <a:pos x="27" y="6"/>
                  </a:cxn>
                  <a:cxn ang="0">
                    <a:pos x="32" y="8"/>
                  </a:cxn>
                  <a:cxn ang="0">
                    <a:pos x="36" y="7"/>
                  </a:cxn>
                  <a:cxn ang="0">
                    <a:pos x="53" y="7"/>
                  </a:cxn>
                  <a:cxn ang="0">
                    <a:pos x="54" y="6"/>
                  </a:cxn>
                </a:cxnLst>
                <a:rect l="0" t="0" r="r" b="b"/>
                <a:pathLst>
                  <a:path w="62" h="9">
                    <a:moveTo>
                      <a:pt x="54" y="6"/>
                    </a:moveTo>
                    <a:lnTo>
                      <a:pt x="27" y="6"/>
                    </a:lnTo>
                    <a:lnTo>
                      <a:pt x="32" y="8"/>
                    </a:lnTo>
                    <a:lnTo>
                      <a:pt x="36" y="7"/>
                    </a:lnTo>
                    <a:lnTo>
                      <a:pt x="53" y="7"/>
                    </a:lnTo>
                    <a:lnTo>
                      <a:pt x="54" y="6"/>
                    </a:lnTo>
                    <a:close/>
                  </a:path>
                </a:pathLst>
              </a:custGeom>
              <a:solidFill>
                <a:srgbClr val="68483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60" name="Freeform 140"/>
              <p:cNvSpPr>
                <a:spLocks/>
              </p:cNvSpPr>
              <p:nvPr/>
            </p:nvSpPr>
            <p:spPr bwMode="auto">
              <a:xfrm>
                <a:off x="2042" y="734"/>
                <a:ext cx="62" cy="9"/>
              </a:xfrm>
              <a:custGeom>
                <a:avLst/>
                <a:gdLst/>
                <a:ahLst/>
                <a:cxnLst>
                  <a:cxn ang="0">
                    <a:pos x="53" y="7"/>
                  </a:cxn>
                  <a:cxn ang="0">
                    <a:pos x="36" y="7"/>
                  </a:cxn>
                  <a:cxn ang="0">
                    <a:pos x="50" y="8"/>
                  </a:cxn>
                  <a:cxn ang="0">
                    <a:pos x="53" y="7"/>
                  </a:cxn>
                </a:cxnLst>
                <a:rect l="0" t="0" r="r" b="b"/>
                <a:pathLst>
                  <a:path w="62" h="9">
                    <a:moveTo>
                      <a:pt x="53" y="7"/>
                    </a:moveTo>
                    <a:lnTo>
                      <a:pt x="36" y="7"/>
                    </a:lnTo>
                    <a:lnTo>
                      <a:pt x="50" y="8"/>
                    </a:lnTo>
                    <a:lnTo>
                      <a:pt x="53" y="7"/>
                    </a:lnTo>
                    <a:close/>
                  </a:path>
                </a:pathLst>
              </a:custGeom>
              <a:solidFill>
                <a:srgbClr val="68483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61" name="Freeform 141"/>
              <p:cNvSpPr>
                <a:spLocks/>
              </p:cNvSpPr>
              <p:nvPr/>
            </p:nvSpPr>
            <p:spPr bwMode="auto">
              <a:xfrm>
                <a:off x="2042" y="734"/>
                <a:ext cx="62" cy="9"/>
              </a:xfrm>
              <a:custGeom>
                <a:avLst/>
                <a:gdLst/>
                <a:ahLst/>
                <a:cxnLst>
                  <a:cxn ang="0">
                    <a:pos x="46" y="0"/>
                  </a:cxn>
                  <a:cxn ang="0">
                    <a:pos x="35" y="2"/>
                  </a:cxn>
                  <a:cxn ang="0">
                    <a:pos x="31" y="5"/>
                  </a:cxn>
                  <a:cxn ang="0">
                    <a:pos x="58" y="5"/>
                  </a:cxn>
                  <a:cxn ang="0">
                    <a:pos x="62" y="3"/>
                  </a:cxn>
                  <a:cxn ang="0">
                    <a:pos x="46" y="0"/>
                  </a:cxn>
                </a:cxnLst>
                <a:rect l="0" t="0" r="r" b="b"/>
                <a:pathLst>
                  <a:path w="62" h="9">
                    <a:moveTo>
                      <a:pt x="46" y="0"/>
                    </a:moveTo>
                    <a:lnTo>
                      <a:pt x="35" y="2"/>
                    </a:lnTo>
                    <a:lnTo>
                      <a:pt x="31" y="5"/>
                    </a:lnTo>
                    <a:lnTo>
                      <a:pt x="58" y="5"/>
                    </a:lnTo>
                    <a:lnTo>
                      <a:pt x="62" y="3"/>
                    </a:lnTo>
                    <a:lnTo>
                      <a:pt x="46" y="0"/>
                    </a:lnTo>
                    <a:close/>
                  </a:path>
                </a:pathLst>
              </a:custGeom>
              <a:solidFill>
                <a:srgbClr val="68483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39" name="Group 142"/>
            <p:cNvGrpSpPr>
              <a:grpSpLocks/>
            </p:cNvGrpSpPr>
            <p:nvPr/>
          </p:nvGrpSpPr>
          <p:grpSpPr bwMode="auto">
            <a:xfrm>
              <a:off x="2064" y="715"/>
              <a:ext cx="17" cy="14"/>
              <a:chOff x="2064" y="715"/>
              <a:chExt cx="17" cy="14"/>
            </a:xfrm>
          </p:grpSpPr>
          <p:sp>
            <p:nvSpPr>
              <p:cNvPr id="5263" name="Freeform 143"/>
              <p:cNvSpPr>
                <a:spLocks/>
              </p:cNvSpPr>
              <p:nvPr/>
            </p:nvSpPr>
            <p:spPr bwMode="auto">
              <a:xfrm>
                <a:off x="2064" y="715"/>
                <a:ext cx="17" cy="14"/>
              </a:xfrm>
              <a:custGeom>
                <a:avLst/>
                <a:gdLst/>
                <a:ahLst/>
                <a:cxnLst>
                  <a:cxn ang="0">
                    <a:pos x="0" y="0"/>
                  </a:cxn>
                  <a:cxn ang="0">
                    <a:pos x="8" y="14"/>
                  </a:cxn>
                  <a:cxn ang="0">
                    <a:pos x="12" y="7"/>
                  </a:cxn>
                  <a:cxn ang="0">
                    <a:pos x="8" y="7"/>
                  </a:cxn>
                  <a:cxn ang="0">
                    <a:pos x="0" y="0"/>
                  </a:cxn>
                </a:cxnLst>
                <a:rect l="0" t="0" r="r" b="b"/>
                <a:pathLst>
                  <a:path w="17" h="14">
                    <a:moveTo>
                      <a:pt x="0" y="0"/>
                    </a:moveTo>
                    <a:lnTo>
                      <a:pt x="8" y="14"/>
                    </a:lnTo>
                    <a:lnTo>
                      <a:pt x="12" y="7"/>
                    </a:lnTo>
                    <a:lnTo>
                      <a:pt x="8" y="7"/>
                    </a:lnTo>
                    <a:lnTo>
                      <a:pt x="0" y="0"/>
                    </a:lnTo>
                    <a:close/>
                  </a:path>
                </a:pathLst>
              </a:custGeom>
              <a:solidFill>
                <a:srgbClr val="68483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64" name="Freeform 144"/>
              <p:cNvSpPr>
                <a:spLocks/>
              </p:cNvSpPr>
              <p:nvPr/>
            </p:nvSpPr>
            <p:spPr bwMode="auto">
              <a:xfrm>
                <a:off x="2064" y="715"/>
                <a:ext cx="17" cy="14"/>
              </a:xfrm>
              <a:custGeom>
                <a:avLst/>
                <a:gdLst/>
                <a:ahLst/>
                <a:cxnLst>
                  <a:cxn ang="0">
                    <a:pos x="16" y="0"/>
                  </a:cxn>
                  <a:cxn ang="0">
                    <a:pos x="8" y="7"/>
                  </a:cxn>
                  <a:cxn ang="0">
                    <a:pos x="12" y="7"/>
                  </a:cxn>
                  <a:cxn ang="0">
                    <a:pos x="16" y="0"/>
                  </a:cxn>
                </a:cxnLst>
                <a:rect l="0" t="0" r="r" b="b"/>
                <a:pathLst>
                  <a:path w="17" h="14">
                    <a:moveTo>
                      <a:pt x="16" y="0"/>
                    </a:moveTo>
                    <a:lnTo>
                      <a:pt x="8" y="7"/>
                    </a:lnTo>
                    <a:lnTo>
                      <a:pt x="12" y="7"/>
                    </a:lnTo>
                    <a:lnTo>
                      <a:pt x="16" y="0"/>
                    </a:lnTo>
                    <a:close/>
                  </a:path>
                </a:pathLst>
              </a:custGeom>
              <a:solidFill>
                <a:srgbClr val="68483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41" name="Group 145"/>
            <p:cNvGrpSpPr>
              <a:grpSpLocks/>
            </p:cNvGrpSpPr>
            <p:nvPr/>
          </p:nvGrpSpPr>
          <p:grpSpPr bwMode="auto">
            <a:xfrm>
              <a:off x="2056" y="714"/>
              <a:ext cx="8" cy="8"/>
              <a:chOff x="2056" y="714"/>
              <a:chExt cx="8" cy="8"/>
            </a:xfrm>
          </p:grpSpPr>
          <p:sp>
            <p:nvSpPr>
              <p:cNvPr id="5266" name="Freeform 146"/>
              <p:cNvSpPr>
                <a:spLocks/>
              </p:cNvSpPr>
              <p:nvPr/>
            </p:nvSpPr>
            <p:spPr bwMode="auto">
              <a:xfrm>
                <a:off x="2056" y="714"/>
                <a:ext cx="8" cy="8"/>
              </a:xfrm>
              <a:custGeom>
                <a:avLst/>
                <a:gdLst/>
                <a:ahLst/>
                <a:cxnLst>
                  <a:cxn ang="0">
                    <a:pos x="0" y="0"/>
                  </a:cxn>
                  <a:cxn ang="0">
                    <a:pos x="2" y="8"/>
                  </a:cxn>
                  <a:cxn ang="0">
                    <a:pos x="5" y="4"/>
                  </a:cxn>
                  <a:cxn ang="0">
                    <a:pos x="4" y="4"/>
                  </a:cxn>
                  <a:cxn ang="0">
                    <a:pos x="0" y="0"/>
                  </a:cxn>
                </a:cxnLst>
                <a:rect l="0" t="0" r="r" b="b"/>
                <a:pathLst>
                  <a:path w="8" h="8">
                    <a:moveTo>
                      <a:pt x="0" y="0"/>
                    </a:moveTo>
                    <a:lnTo>
                      <a:pt x="2" y="8"/>
                    </a:lnTo>
                    <a:lnTo>
                      <a:pt x="5" y="4"/>
                    </a:lnTo>
                    <a:lnTo>
                      <a:pt x="4" y="4"/>
                    </a:lnTo>
                    <a:lnTo>
                      <a:pt x="0" y="0"/>
                    </a:lnTo>
                    <a:close/>
                  </a:path>
                </a:pathLst>
              </a:custGeom>
              <a:solidFill>
                <a:srgbClr val="68483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67" name="Freeform 147"/>
              <p:cNvSpPr>
                <a:spLocks/>
              </p:cNvSpPr>
              <p:nvPr/>
            </p:nvSpPr>
            <p:spPr bwMode="auto">
              <a:xfrm>
                <a:off x="2056" y="714"/>
                <a:ext cx="8" cy="8"/>
              </a:xfrm>
              <a:custGeom>
                <a:avLst/>
                <a:gdLst/>
                <a:ahLst/>
                <a:cxnLst>
                  <a:cxn ang="0">
                    <a:pos x="8" y="1"/>
                  </a:cxn>
                  <a:cxn ang="0">
                    <a:pos x="4" y="4"/>
                  </a:cxn>
                  <a:cxn ang="0">
                    <a:pos x="5" y="4"/>
                  </a:cxn>
                  <a:cxn ang="0">
                    <a:pos x="8" y="1"/>
                  </a:cxn>
                </a:cxnLst>
                <a:rect l="0" t="0" r="r" b="b"/>
                <a:pathLst>
                  <a:path w="8" h="8">
                    <a:moveTo>
                      <a:pt x="8" y="1"/>
                    </a:moveTo>
                    <a:lnTo>
                      <a:pt x="4" y="4"/>
                    </a:lnTo>
                    <a:lnTo>
                      <a:pt x="5" y="4"/>
                    </a:lnTo>
                    <a:lnTo>
                      <a:pt x="8" y="1"/>
                    </a:lnTo>
                    <a:close/>
                  </a:path>
                </a:pathLst>
              </a:custGeom>
              <a:solidFill>
                <a:srgbClr val="68483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43" name="Group 148"/>
            <p:cNvGrpSpPr>
              <a:grpSpLocks/>
            </p:cNvGrpSpPr>
            <p:nvPr/>
          </p:nvGrpSpPr>
          <p:grpSpPr bwMode="auto">
            <a:xfrm>
              <a:off x="2081" y="714"/>
              <a:ext cx="8" cy="8"/>
              <a:chOff x="2081" y="714"/>
              <a:chExt cx="8" cy="8"/>
            </a:xfrm>
          </p:grpSpPr>
          <p:sp>
            <p:nvSpPr>
              <p:cNvPr id="5269" name="Freeform 149"/>
              <p:cNvSpPr>
                <a:spLocks/>
              </p:cNvSpPr>
              <p:nvPr/>
            </p:nvSpPr>
            <p:spPr bwMode="auto">
              <a:xfrm>
                <a:off x="2081" y="714"/>
                <a:ext cx="8" cy="8"/>
              </a:xfrm>
              <a:custGeom>
                <a:avLst/>
                <a:gdLst/>
                <a:ahLst/>
                <a:cxnLst>
                  <a:cxn ang="0">
                    <a:pos x="0" y="1"/>
                  </a:cxn>
                  <a:cxn ang="0">
                    <a:pos x="5" y="8"/>
                  </a:cxn>
                  <a:cxn ang="0">
                    <a:pos x="7" y="4"/>
                  </a:cxn>
                  <a:cxn ang="0">
                    <a:pos x="4" y="4"/>
                  </a:cxn>
                  <a:cxn ang="0">
                    <a:pos x="0" y="1"/>
                  </a:cxn>
                </a:cxnLst>
                <a:rect l="0" t="0" r="r" b="b"/>
                <a:pathLst>
                  <a:path w="8" h="8">
                    <a:moveTo>
                      <a:pt x="0" y="1"/>
                    </a:moveTo>
                    <a:lnTo>
                      <a:pt x="5" y="8"/>
                    </a:lnTo>
                    <a:lnTo>
                      <a:pt x="7" y="4"/>
                    </a:lnTo>
                    <a:lnTo>
                      <a:pt x="4" y="4"/>
                    </a:lnTo>
                    <a:lnTo>
                      <a:pt x="0" y="1"/>
                    </a:lnTo>
                    <a:close/>
                  </a:path>
                </a:pathLst>
              </a:custGeom>
              <a:solidFill>
                <a:srgbClr val="68483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70" name="Freeform 150"/>
              <p:cNvSpPr>
                <a:spLocks/>
              </p:cNvSpPr>
              <p:nvPr/>
            </p:nvSpPr>
            <p:spPr bwMode="auto">
              <a:xfrm>
                <a:off x="2081" y="714"/>
                <a:ext cx="8" cy="8"/>
              </a:xfrm>
              <a:custGeom>
                <a:avLst/>
                <a:gdLst/>
                <a:ahLst/>
                <a:cxnLst>
                  <a:cxn ang="0">
                    <a:pos x="8" y="0"/>
                  </a:cxn>
                  <a:cxn ang="0">
                    <a:pos x="4" y="4"/>
                  </a:cxn>
                  <a:cxn ang="0">
                    <a:pos x="7" y="4"/>
                  </a:cxn>
                  <a:cxn ang="0">
                    <a:pos x="8" y="0"/>
                  </a:cxn>
                </a:cxnLst>
                <a:rect l="0" t="0" r="r" b="b"/>
                <a:pathLst>
                  <a:path w="8" h="8">
                    <a:moveTo>
                      <a:pt x="8" y="0"/>
                    </a:moveTo>
                    <a:lnTo>
                      <a:pt x="4" y="4"/>
                    </a:lnTo>
                    <a:lnTo>
                      <a:pt x="7" y="4"/>
                    </a:lnTo>
                    <a:lnTo>
                      <a:pt x="8" y="0"/>
                    </a:lnTo>
                    <a:close/>
                  </a:path>
                </a:pathLst>
              </a:custGeom>
              <a:solidFill>
                <a:srgbClr val="68483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45" name="Group 151"/>
            <p:cNvGrpSpPr>
              <a:grpSpLocks/>
            </p:cNvGrpSpPr>
            <p:nvPr/>
          </p:nvGrpSpPr>
          <p:grpSpPr bwMode="auto">
            <a:xfrm>
              <a:off x="2020" y="646"/>
              <a:ext cx="35" cy="15"/>
              <a:chOff x="2020" y="646"/>
              <a:chExt cx="35" cy="15"/>
            </a:xfrm>
          </p:grpSpPr>
          <p:sp>
            <p:nvSpPr>
              <p:cNvPr id="5272" name="Freeform 152"/>
              <p:cNvSpPr>
                <a:spLocks/>
              </p:cNvSpPr>
              <p:nvPr/>
            </p:nvSpPr>
            <p:spPr bwMode="auto">
              <a:xfrm>
                <a:off x="2020" y="646"/>
                <a:ext cx="35" cy="15"/>
              </a:xfrm>
              <a:custGeom>
                <a:avLst/>
                <a:gdLst/>
                <a:ahLst/>
                <a:cxnLst>
                  <a:cxn ang="0">
                    <a:pos x="11" y="0"/>
                  </a:cxn>
                  <a:cxn ang="0">
                    <a:pos x="0" y="15"/>
                  </a:cxn>
                  <a:cxn ang="0">
                    <a:pos x="17" y="5"/>
                  </a:cxn>
                  <a:cxn ang="0">
                    <a:pos x="33" y="5"/>
                  </a:cxn>
                  <a:cxn ang="0">
                    <a:pos x="33" y="4"/>
                  </a:cxn>
                  <a:cxn ang="0">
                    <a:pos x="11" y="0"/>
                  </a:cxn>
                </a:cxnLst>
                <a:rect l="0" t="0" r="r" b="b"/>
                <a:pathLst>
                  <a:path w="35" h="15">
                    <a:moveTo>
                      <a:pt x="11" y="0"/>
                    </a:moveTo>
                    <a:lnTo>
                      <a:pt x="0" y="15"/>
                    </a:lnTo>
                    <a:lnTo>
                      <a:pt x="17" y="5"/>
                    </a:lnTo>
                    <a:lnTo>
                      <a:pt x="33" y="5"/>
                    </a:lnTo>
                    <a:lnTo>
                      <a:pt x="33" y="4"/>
                    </a:lnTo>
                    <a:lnTo>
                      <a:pt x="11" y="0"/>
                    </a:lnTo>
                    <a:close/>
                  </a:path>
                </a:pathLst>
              </a:custGeom>
              <a:solidFill>
                <a:srgbClr val="01020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73" name="Freeform 153"/>
              <p:cNvSpPr>
                <a:spLocks/>
              </p:cNvSpPr>
              <p:nvPr/>
            </p:nvSpPr>
            <p:spPr bwMode="auto">
              <a:xfrm>
                <a:off x="2020" y="646"/>
                <a:ext cx="35" cy="15"/>
              </a:xfrm>
              <a:custGeom>
                <a:avLst/>
                <a:gdLst/>
                <a:ahLst/>
                <a:cxnLst>
                  <a:cxn ang="0">
                    <a:pos x="33" y="5"/>
                  </a:cxn>
                  <a:cxn ang="0">
                    <a:pos x="17" y="5"/>
                  </a:cxn>
                  <a:cxn ang="0">
                    <a:pos x="32" y="10"/>
                  </a:cxn>
                  <a:cxn ang="0">
                    <a:pos x="34" y="12"/>
                  </a:cxn>
                  <a:cxn ang="0">
                    <a:pos x="33" y="5"/>
                  </a:cxn>
                </a:cxnLst>
                <a:rect l="0" t="0" r="r" b="b"/>
                <a:pathLst>
                  <a:path w="35" h="15">
                    <a:moveTo>
                      <a:pt x="33" y="5"/>
                    </a:moveTo>
                    <a:lnTo>
                      <a:pt x="17" y="5"/>
                    </a:lnTo>
                    <a:lnTo>
                      <a:pt x="32" y="10"/>
                    </a:lnTo>
                    <a:lnTo>
                      <a:pt x="34" y="12"/>
                    </a:lnTo>
                    <a:lnTo>
                      <a:pt x="33" y="5"/>
                    </a:lnTo>
                    <a:close/>
                  </a:path>
                </a:pathLst>
              </a:custGeom>
              <a:solidFill>
                <a:srgbClr val="01020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47" name="Group 154"/>
            <p:cNvGrpSpPr>
              <a:grpSpLocks/>
            </p:cNvGrpSpPr>
            <p:nvPr/>
          </p:nvGrpSpPr>
          <p:grpSpPr bwMode="auto">
            <a:xfrm>
              <a:off x="2089" y="646"/>
              <a:ext cx="35" cy="15"/>
              <a:chOff x="2089" y="646"/>
              <a:chExt cx="35" cy="15"/>
            </a:xfrm>
          </p:grpSpPr>
          <p:sp>
            <p:nvSpPr>
              <p:cNvPr id="5275" name="Freeform 155"/>
              <p:cNvSpPr>
                <a:spLocks/>
              </p:cNvSpPr>
              <p:nvPr/>
            </p:nvSpPr>
            <p:spPr bwMode="auto">
              <a:xfrm>
                <a:off x="2089" y="646"/>
                <a:ext cx="35" cy="15"/>
              </a:xfrm>
              <a:custGeom>
                <a:avLst/>
                <a:gdLst/>
                <a:ahLst/>
                <a:cxnLst>
                  <a:cxn ang="0">
                    <a:pos x="27" y="5"/>
                  </a:cxn>
                  <a:cxn ang="0">
                    <a:pos x="18" y="5"/>
                  </a:cxn>
                  <a:cxn ang="0">
                    <a:pos x="35" y="15"/>
                  </a:cxn>
                  <a:cxn ang="0">
                    <a:pos x="27" y="5"/>
                  </a:cxn>
                </a:cxnLst>
                <a:rect l="0" t="0" r="r" b="b"/>
                <a:pathLst>
                  <a:path w="35" h="15">
                    <a:moveTo>
                      <a:pt x="27" y="5"/>
                    </a:moveTo>
                    <a:lnTo>
                      <a:pt x="18" y="5"/>
                    </a:lnTo>
                    <a:lnTo>
                      <a:pt x="35" y="15"/>
                    </a:lnTo>
                    <a:lnTo>
                      <a:pt x="27" y="5"/>
                    </a:lnTo>
                    <a:close/>
                  </a:path>
                </a:pathLst>
              </a:custGeom>
              <a:solidFill>
                <a:srgbClr val="01020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76" name="Freeform 156"/>
              <p:cNvSpPr>
                <a:spLocks/>
              </p:cNvSpPr>
              <p:nvPr/>
            </p:nvSpPr>
            <p:spPr bwMode="auto">
              <a:xfrm>
                <a:off x="2089" y="646"/>
                <a:ext cx="35" cy="15"/>
              </a:xfrm>
              <a:custGeom>
                <a:avLst/>
                <a:gdLst/>
                <a:ahLst/>
                <a:cxnLst>
                  <a:cxn ang="0">
                    <a:pos x="24" y="0"/>
                  </a:cxn>
                  <a:cxn ang="0">
                    <a:pos x="2" y="4"/>
                  </a:cxn>
                  <a:cxn ang="0">
                    <a:pos x="0" y="12"/>
                  </a:cxn>
                  <a:cxn ang="0">
                    <a:pos x="3" y="10"/>
                  </a:cxn>
                  <a:cxn ang="0">
                    <a:pos x="18" y="5"/>
                  </a:cxn>
                  <a:cxn ang="0">
                    <a:pos x="27" y="5"/>
                  </a:cxn>
                  <a:cxn ang="0">
                    <a:pos x="24" y="0"/>
                  </a:cxn>
                </a:cxnLst>
                <a:rect l="0" t="0" r="r" b="b"/>
                <a:pathLst>
                  <a:path w="35" h="15">
                    <a:moveTo>
                      <a:pt x="24" y="0"/>
                    </a:moveTo>
                    <a:lnTo>
                      <a:pt x="2" y="4"/>
                    </a:lnTo>
                    <a:lnTo>
                      <a:pt x="0" y="12"/>
                    </a:lnTo>
                    <a:lnTo>
                      <a:pt x="3" y="10"/>
                    </a:lnTo>
                    <a:lnTo>
                      <a:pt x="18" y="5"/>
                    </a:lnTo>
                    <a:lnTo>
                      <a:pt x="27" y="5"/>
                    </a:lnTo>
                    <a:lnTo>
                      <a:pt x="24" y="0"/>
                    </a:lnTo>
                    <a:close/>
                  </a:path>
                </a:pathLst>
              </a:custGeom>
              <a:solidFill>
                <a:srgbClr val="01020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49" name="Group 157"/>
            <p:cNvGrpSpPr>
              <a:grpSpLocks/>
            </p:cNvGrpSpPr>
            <p:nvPr/>
          </p:nvGrpSpPr>
          <p:grpSpPr bwMode="auto">
            <a:xfrm>
              <a:off x="1822" y="1977"/>
              <a:ext cx="184" cy="107"/>
              <a:chOff x="1822" y="1977"/>
              <a:chExt cx="184" cy="107"/>
            </a:xfrm>
          </p:grpSpPr>
          <p:sp>
            <p:nvSpPr>
              <p:cNvPr id="5278" name="Freeform 158"/>
              <p:cNvSpPr>
                <a:spLocks/>
              </p:cNvSpPr>
              <p:nvPr/>
            </p:nvSpPr>
            <p:spPr bwMode="auto">
              <a:xfrm>
                <a:off x="1822" y="1977"/>
                <a:ext cx="184" cy="107"/>
              </a:xfrm>
              <a:custGeom>
                <a:avLst/>
                <a:gdLst/>
                <a:ahLst/>
                <a:cxnLst>
                  <a:cxn ang="0">
                    <a:pos x="138" y="0"/>
                  </a:cxn>
                  <a:cxn ang="0">
                    <a:pos x="102" y="4"/>
                  </a:cxn>
                  <a:cxn ang="0">
                    <a:pos x="89" y="6"/>
                  </a:cxn>
                  <a:cxn ang="0">
                    <a:pos x="67" y="33"/>
                  </a:cxn>
                  <a:cxn ang="0">
                    <a:pos x="53" y="47"/>
                  </a:cxn>
                  <a:cxn ang="0">
                    <a:pos x="43" y="53"/>
                  </a:cxn>
                  <a:cxn ang="0">
                    <a:pos x="17" y="66"/>
                  </a:cxn>
                  <a:cxn ang="0">
                    <a:pos x="10" y="79"/>
                  </a:cxn>
                  <a:cxn ang="0">
                    <a:pos x="11" y="87"/>
                  </a:cxn>
                  <a:cxn ang="0">
                    <a:pos x="0" y="89"/>
                  </a:cxn>
                  <a:cxn ang="0">
                    <a:pos x="5" y="97"/>
                  </a:cxn>
                  <a:cxn ang="0">
                    <a:pos x="14" y="102"/>
                  </a:cxn>
                  <a:cxn ang="0">
                    <a:pos x="31" y="105"/>
                  </a:cxn>
                  <a:cxn ang="0">
                    <a:pos x="54" y="106"/>
                  </a:cxn>
                  <a:cxn ang="0">
                    <a:pos x="78" y="104"/>
                  </a:cxn>
                  <a:cxn ang="0">
                    <a:pos x="99" y="97"/>
                  </a:cxn>
                  <a:cxn ang="0">
                    <a:pos x="126" y="72"/>
                  </a:cxn>
                  <a:cxn ang="0">
                    <a:pos x="140" y="65"/>
                  </a:cxn>
                  <a:cxn ang="0">
                    <a:pos x="144" y="64"/>
                  </a:cxn>
                  <a:cxn ang="0">
                    <a:pos x="180" y="64"/>
                  </a:cxn>
                  <a:cxn ang="0">
                    <a:pos x="182" y="63"/>
                  </a:cxn>
                  <a:cxn ang="0">
                    <a:pos x="160" y="1"/>
                  </a:cxn>
                  <a:cxn ang="0">
                    <a:pos x="138" y="0"/>
                  </a:cxn>
                </a:cxnLst>
                <a:rect l="0" t="0" r="r" b="b"/>
                <a:pathLst>
                  <a:path w="184" h="107">
                    <a:moveTo>
                      <a:pt x="138" y="0"/>
                    </a:moveTo>
                    <a:lnTo>
                      <a:pt x="102" y="4"/>
                    </a:lnTo>
                    <a:lnTo>
                      <a:pt x="89" y="6"/>
                    </a:lnTo>
                    <a:lnTo>
                      <a:pt x="67" y="33"/>
                    </a:lnTo>
                    <a:lnTo>
                      <a:pt x="53" y="47"/>
                    </a:lnTo>
                    <a:lnTo>
                      <a:pt x="43" y="53"/>
                    </a:lnTo>
                    <a:lnTo>
                      <a:pt x="17" y="66"/>
                    </a:lnTo>
                    <a:lnTo>
                      <a:pt x="10" y="79"/>
                    </a:lnTo>
                    <a:lnTo>
                      <a:pt x="11" y="87"/>
                    </a:lnTo>
                    <a:lnTo>
                      <a:pt x="0" y="89"/>
                    </a:lnTo>
                    <a:lnTo>
                      <a:pt x="5" y="97"/>
                    </a:lnTo>
                    <a:lnTo>
                      <a:pt x="14" y="102"/>
                    </a:lnTo>
                    <a:lnTo>
                      <a:pt x="31" y="105"/>
                    </a:lnTo>
                    <a:lnTo>
                      <a:pt x="54" y="106"/>
                    </a:lnTo>
                    <a:lnTo>
                      <a:pt x="78" y="104"/>
                    </a:lnTo>
                    <a:lnTo>
                      <a:pt x="99" y="97"/>
                    </a:lnTo>
                    <a:lnTo>
                      <a:pt x="126" y="72"/>
                    </a:lnTo>
                    <a:lnTo>
                      <a:pt x="140" y="65"/>
                    </a:lnTo>
                    <a:lnTo>
                      <a:pt x="144" y="64"/>
                    </a:lnTo>
                    <a:lnTo>
                      <a:pt x="180" y="64"/>
                    </a:lnTo>
                    <a:lnTo>
                      <a:pt x="182" y="63"/>
                    </a:lnTo>
                    <a:lnTo>
                      <a:pt x="160" y="1"/>
                    </a:lnTo>
                    <a:lnTo>
                      <a:pt x="138" y="0"/>
                    </a:lnTo>
                    <a:close/>
                  </a:path>
                </a:pathLst>
              </a:custGeom>
              <a:solidFill>
                <a:srgbClr val="08090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79" name="Freeform 159"/>
              <p:cNvSpPr>
                <a:spLocks/>
              </p:cNvSpPr>
              <p:nvPr/>
            </p:nvSpPr>
            <p:spPr bwMode="auto">
              <a:xfrm>
                <a:off x="1822" y="1977"/>
                <a:ext cx="184" cy="107"/>
              </a:xfrm>
              <a:custGeom>
                <a:avLst/>
                <a:gdLst/>
                <a:ahLst/>
                <a:cxnLst>
                  <a:cxn ang="0">
                    <a:pos x="180" y="64"/>
                  </a:cxn>
                  <a:cxn ang="0">
                    <a:pos x="144" y="64"/>
                  </a:cxn>
                  <a:cxn ang="0">
                    <a:pos x="144" y="73"/>
                  </a:cxn>
                  <a:cxn ang="0">
                    <a:pos x="168" y="70"/>
                  </a:cxn>
                  <a:cxn ang="0">
                    <a:pos x="180" y="64"/>
                  </a:cxn>
                </a:cxnLst>
                <a:rect l="0" t="0" r="r" b="b"/>
                <a:pathLst>
                  <a:path w="184" h="107">
                    <a:moveTo>
                      <a:pt x="180" y="64"/>
                    </a:moveTo>
                    <a:lnTo>
                      <a:pt x="144" y="64"/>
                    </a:lnTo>
                    <a:lnTo>
                      <a:pt x="144" y="73"/>
                    </a:lnTo>
                    <a:lnTo>
                      <a:pt x="168" y="70"/>
                    </a:lnTo>
                    <a:lnTo>
                      <a:pt x="180" y="64"/>
                    </a:lnTo>
                    <a:close/>
                  </a:path>
                </a:pathLst>
              </a:custGeom>
              <a:solidFill>
                <a:srgbClr val="08090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51" name="Group 160"/>
            <p:cNvGrpSpPr>
              <a:grpSpLocks/>
            </p:cNvGrpSpPr>
            <p:nvPr/>
          </p:nvGrpSpPr>
          <p:grpSpPr bwMode="auto">
            <a:xfrm>
              <a:off x="2128" y="1961"/>
              <a:ext cx="88" cy="116"/>
              <a:chOff x="2128" y="1961"/>
              <a:chExt cx="88" cy="116"/>
            </a:xfrm>
          </p:grpSpPr>
          <p:sp>
            <p:nvSpPr>
              <p:cNvPr id="5281" name="Freeform 161"/>
              <p:cNvSpPr>
                <a:spLocks/>
              </p:cNvSpPr>
              <p:nvPr/>
            </p:nvSpPr>
            <p:spPr bwMode="auto">
              <a:xfrm>
                <a:off x="2128" y="1961"/>
                <a:ext cx="88" cy="116"/>
              </a:xfrm>
              <a:custGeom>
                <a:avLst/>
                <a:gdLst/>
                <a:ahLst/>
                <a:cxnLst>
                  <a:cxn ang="0">
                    <a:pos x="52" y="0"/>
                  </a:cxn>
                  <a:cxn ang="0">
                    <a:pos x="0" y="41"/>
                  </a:cxn>
                  <a:cxn ang="0">
                    <a:pos x="1" y="55"/>
                  </a:cxn>
                  <a:cxn ang="0">
                    <a:pos x="8" y="65"/>
                  </a:cxn>
                  <a:cxn ang="0">
                    <a:pos x="9" y="80"/>
                  </a:cxn>
                  <a:cxn ang="0">
                    <a:pos x="7" y="89"/>
                  </a:cxn>
                  <a:cxn ang="0">
                    <a:pos x="10" y="102"/>
                  </a:cxn>
                  <a:cxn ang="0">
                    <a:pos x="25" y="116"/>
                  </a:cxn>
                  <a:cxn ang="0">
                    <a:pos x="57" y="116"/>
                  </a:cxn>
                  <a:cxn ang="0">
                    <a:pos x="77" y="110"/>
                  </a:cxn>
                  <a:cxn ang="0">
                    <a:pos x="87" y="99"/>
                  </a:cxn>
                  <a:cxn ang="0">
                    <a:pos x="89" y="84"/>
                  </a:cxn>
                  <a:cxn ang="0">
                    <a:pos x="84" y="67"/>
                  </a:cxn>
                  <a:cxn ang="0">
                    <a:pos x="77" y="56"/>
                  </a:cxn>
                  <a:cxn ang="0">
                    <a:pos x="71" y="45"/>
                  </a:cxn>
                  <a:cxn ang="0">
                    <a:pos x="68" y="27"/>
                  </a:cxn>
                  <a:cxn ang="0">
                    <a:pos x="63" y="7"/>
                  </a:cxn>
                  <a:cxn ang="0">
                    <a:pos x="52" y="0"/>
                  </a:cxn>
                </a:cxnLst>
                <a:rect l="0" t="0" r="r" b="b"/>
                <a:pathLst>
                  <a:path w="88" h="116">
                    <a:moveTo>
                      <a:pt x="52" y="0"/>
                    </a:moveTo>
                    <a:lnTo>
                      <a:pt x="0" y="41"/>
                    </a:lnTo>
                    <a:lnTo>
                      <a:pt x="1" y="55"/>
                    </a:lnTo>
                    <a:lnTo>
                      <a:pt x="8" y="65"/>
                    </a:lnTo>
                    <a:lnTo>
                      <a:pt x="9" y="80"/>
                    </a:lnTo>
                    <a:lnTo>
                      <a:pt x="7" y="89"/>
                    </a:lnTo>
                    <a:lnTo>
                      <a:pt x="10" y="102"/>
                    </a:lnTo>
                    <a:lnTo>
                      <a:pt x="25" y="116"/>
                    </a:lnTo>
                    <a:lnTo>
                      <a:pt x="57" y="116"/>
                    </a:lnTo>
                    <a:lnTo>
                      <a:pt x="77" y="110"/>
                    </a:lnTo>
                    <a:lnTo>
                      <a:pt x="87" y="99"/>
                    </a:lnTo>
                    <a:lnTo>
                      <a:pt x="89" y="84"/>
                    </a:lnTo>
                    <a:lnTo>
                      <a:pt x="84" y="67"/>
                    </a:lnTo>
                    <a:lnTo>
                      <a:pt x="77" y="56"/>
                    </a:lnTo>
                    <a:lnTo>
                      <a:pt x="71" y="45"/>
                    </a:lnTo>
                    <a:lnTo>
                      <a:pt x="68" y="27"/>
                    </a:lnTo>
                    <a:lnTo>
                      <a:pt x="63" y="7"/>
                    </a:lnTo>
                    <a:lnTo>
                      <a:pt x="52" y="0"/>
                    </a:lnTo>
                    <a:close/>
                  </a:path>
                </a:pathLst>
              </a:custGeom>
              <a:solidFill>
                <a:srgbClr val="08090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282" name="Picture 162"/>
              <p:cNvPicPr>
                <a:picLocks noChangeAspect="1" noChangeArrowheads="1"/>
              </p:cNvPicPr>
              <p:nvPr/>
            </p:nvPicPr>
            <p:blipFill>
              <a:blip r:embed="rId13" cstate="print"/>
              <a:srcRect/>
              <a:stretch>
                <a:fillRect/>
              </a:stretch>
            </p:blipFill>
            <p:spPr bwMode="auto">
              <a:xfrm>
                <a:off x="1882" y="1228"/>
                <a:ext cx="344" cy="780"/>
              </a:xfrm>
              <a:prstGeom prst="rect">
                <a:avLst/>
              </a:prstGeom>
              <a:noFill/>
            </p:spPr>
          </p:pic>
        </p:grpSp>
        <p:grpSp>
          <p:nvGrpSpPr>
            <p:cNvPr id="5753" name="Group 163"/>
            <p:cNvGrpSpPr>
              <a:grpSpLocks/>
            </p:cNvGrpSpPr>
            <p:nvPr/>
          </p:nvGrpSpPr>
          <p:grpSpPr bwMode="auto">
            <a:xfrm>
              <a:off x="2016" y="816"/>
              <a:ext cx="99" cy="192"/>
              <a:chOff x="2016" y="816"/>
              <a:chExt cx="99" cy="192"/>
            </a:xfrm>
          </p:grpSpPr>
          <p:sp>
            <p:nvSpPr>
              <p:cNvPr id="5284" name="Freeform 164"/>
              <p:cNvSpPr>
                <a:spLocks/>
              </p:cNvSpPr>
              <p:nvPr/>
            </p:nvSpPr>
            <p:spPr bwMode="auto">
              <a:xfrm>
                <a:off x="2016" y="816"/>
                <a:ext cx="99" cy="192"/>
              </a:xfrm>
              <a:custGeom>
                <a:avLst/>
                <a:gdLst/>
                <a:ahLst/>
                <a:cxnLst>
                  <a:cxn ang="0">
                    <a:pos x="48" y="0"/>
                  </a:cxn>
                  <a:cxn ang="0">
                    <a:pos x="35" y="3"/>
                  </a:cxn>
                  <a:cxn ang="0">
                    <a:pos x="20" y="11"/>
                  </a:cxn>
                  <a:cxn ang="0">
                    <a:pos x="0" y="24"/>
                  </a:cxn>
                  <a:cxn ang="0">
                    <a:pos x="44" y="192"/>
                  </a:cxn>
                  <a:cxn ang="0">
                    <a:pos x="98" y="22"/>
                  </a:cxn>
                  <a:cxn ang="0">
                    <a:pos x="77" y="9"/>
                  </a:cxn>
                  <a:cxn ang="0">
                    <a:pos x="61" y="2"/>
                  </a:cxn>
                  <a:cxn ang="0">
                    <a:pos x="48" y="0"/>
                  </a:cxn>
                </a:cxnLst>
                <a:rect l="0" t="0" r="r" b="b"/>
                <a:pathLst>
                  <a:path w="99" h="192">
                    <a:moveTo>
                      <a:pt x="48" y="0"/>
                    </a:moveTo>
                    <a:lnTo>
                      <a:pt x="35" y="3"/>
                    </a:lnTo>
                    <a:lnTo>
                      <a:pt x="20" y="11"/>
                    </a:lnTo>
                    <a:lnTo>
                      <a:pt x="0" y="24"/>
                    </a:lnTo>
                    <a:lnTo>
                      <a:pt x="44" y="192"/>
                    </a:lnTo>
                    <a:lnTo>
                      <a:pt x="98" y="22"/>
                    </a:lnTo>
                    <a:lnTo>
                      <a:pt x="77" y="9"/>
                    </a:lnTo>
                    <a:lnTo>
                      <a:pt x="61" y="2"/>
                    </a:ln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55" name="Group 165"/>
            <p:cNvGrpSpPr>
              <a:grpSpLocks/>
            </p:cNvGrpSpPr>
            <p:nvPr/>
          </p:nvGrpSpPr>
          <p:grpSpPr bwMode="auto">
            <a:xfrm>
              <a:off x="2020" y="820"/>
              <a:ext cx="96" cy="35"/>
              <a:chOff x="2020" y="820"/>
              <a:chExt cx="96" cy="35"/>
            </a:xfrm>
          </p:grpSpPr>
          <p:sp>
            <p:nvSpPr>
              <p:cNvPr id="5286" name="Freeform 166"/>
              <p:cNvSpPr>
                <a:spLocks/>
              </p:cNvSpPr>
              <p:nvPr/>
            </p:nvSpPr>
            <p:spPr bwMode="auto">
              <a:xfrm>
                <a:off x="2020" y="820"/>
                <a:ext cx="96" cy="35"/>
              </a:xfrm>
              <a:custGeom>
                <a:avLst/>
                <a:gdLst/>
                <a:ahLst/>
                <a:cxnLst>
                  <a:cxn ang="0">
                    <a:pos x="55" y="7"/>
                  </a:cxn>
                  <a:cxn ang="0">
                    <a:pos x="46" y="7"/>
                  </a:cxn>
                  <a:cxn ang="0">
                    <a:pos x="97" y="35"/>
                  </a:cxn>
                  <a:cxn ang="0">
                    <a:pos x="55" y="7"/>
                  </a:cxn>
                </a:cxnLst>
                <a:rect l="0" t="0" r="r" b="b"/>
                <a:pathLst>
                  <a:path w="96" h="35">
                    <a:moveTo>
                      <a:pt x="55" y="7"/>
                    </a:moveTo>
                    <a:lnTo>
                      <a:pt x="46" y="7"/>
                    </a:lnTo>
                    <a:lnTo>
                      <a:pt x="97" y="35"/>
                    </a:lnTo>
                    <a:lnTo>
                      <a:pt x="55" y="7"/>
                    </a:lnTo>
                    <a:close/>
                  </a:path>
                </a:pathLst>
              </a:custGeom>
              <a:solidFill>
                <a:srgbClr val="B7B4B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87" name="Freeform 167"/>
              <p:cNvSpPr>
                <a:spLocks/>
              </p:cNvSpPr>
              <p:nvPr/>
            </p:nvSpPr>
            <p:spPr bwMode="auto">
              <a:xfrm>
                <a:off x="2020" y="820"/>
                <a:ext cx="96" cy="35"/>
              </a:xfrm>
              <a:custGeom>
                <a:avLst/>
                <a:gdLst/>
                <a:ahLst/>
                <a:cxnLst>
                  <a:cxn ang="0">
                    <a:pos x="45" y="0"/>
                  </a:cxn>
                  <a:cxn ang="0">
                    <a:pos x="0" y="34"/>
                  </a:cxn>
                  <a:cxn ang="0">
                    <a:pos x="46" y="7"/>
                  </a:cxn>
                  <a:cxn ang="0">
                    <a:pos x="55" y="7"/>
                  </a:cxn>
                  <a:cxn ang="0">
                    <a:pos x="45" y="0"/>
                  </a:cxn>
                </a:cxnLst>
                <a:rect l="0" t="0" r="r" b="b"/>
                <a:pathLst>
                  <a:path w="96" h="35">
                    <a:moveTo>
                      <a:pt x="45" y="0"/>
                    </a:moveTo>
                    <a:lnTo>
                      <a:pt x="0" y="34"/>
                    </a:lnTo>
                    <a:lnTo>
                      <a:pt x="46" y="7"/>
                    </a:lnTo>
                    <a:lnTo>
                      <a:pt x="55" y="7"/>
                    </a:lnTo>
                    <a:lnTo>
                      <a:pt x="45" y="0"/>
                    </a:lnTo>
                    <a:close/>
                  </a:path>
                </a:pathLst>
              </a:custGeom>
              <a:solidFill>
                <a:srgbClr val="B7B4B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57" name="Group 168"/>
            <p:cNvGrpSpPr>
              <a:grpSpLocks/>
            </p:cNvGrpSpPr>
            <p:nvPr/>
          </p:nvGrpSpPr>
          <p:grpSpPr bwMode="auto">
            <a:xfrm>
              <a:off x="2029" y="814"/>
              <a:ext cx="66" cy="193"/>
              <a:chOff x="2029" y="814"/>
              <a:chExt cx="66" cy="193"/>
            </a:xfrm>
          </p:grpSpPr>
          <p:sp>
            <p:nvSpPr>
              <p:cNvPr id="5289" name="Freeform 169"/>
              <p:cNvSpPr>
                <a:spLocks/>
              </p:cNvSpPr>
              <p:nvPr/>
            </p:nvSpPr>
            <p:spPr bwMode="auto">
              <a:xfrm>
                <a:off x="2029" y="814"/>
                <a:ext cx="66" cy="193"/>
              </a:xfrm>
              <a:custGeom>
                <a:avLst/>
                <a:gdLst/>
                <a:ahLst/>
                <a:cxnLst>
                  <a:cxn ang="0">
                    <a:pos x="49" y="0"/>
                  </a:cxn>
                  <a:cxn ang="0">
                    <a:pos x="36" y="0"/>
                  </a:cxn>
                  <a:cxn ang="0">
                    <a:pos x="17" y="11"/>
                  </a:cxn>
                  <a:cxn ang="0">
                    <a:pos x="12" y="14"/>
                  </a:cxn>
                  <a:cxn ang="0">
                    <a:pos x="28" y="32"/>
                  </a:cxn>
                  <a:cxn ang="0">
                    <a:pos x="0" y="91"/>
                  </a:cxn>
                  <a:cxn ang="0">
                    <a:pos x="26" y="192"/>
                  </a:cxn>
                  <a:cxn ang="0">
                    <a:pos x="66" y="101"/>
                  </a:cxn>
                  <a:cxn ang="0">
                    <a:pos x="42" y="33"/>
                  </a:cxn>
                  <a:cxn ang="0">
                    <a:pos x="66" y="9"/>
                  </a:cxn>
                  <a:cxn ang="0">
                    <a:pos x="49" y="0"/>
                  </a:cxn>
                </a:cxnLst>
                <a:rect l="0" t="0" r="r" b="b"/>
                <a:pathLst>
                  <a:path w="66" h="193">
                    <a:moveTo>
                      <a:pt x="49" y="0"/>
                    </a:moveTo>
                    <a:lnTo>
                      <a:pt x="36" y="0"/>
                    </a:lnTo>
                    <a:lnTo>
                      <a:pt x="17" y="11"/>
                    </a:lnTo>
                    <a:lnTo>
                      <a:pt x="12" y="14"/>
                    </a:lnTo>
                    <a:lnTo>
                      <a:pt x="28" y="32"/>
                    </a:lnTo>
                    <a:lnTo>
                      <a:pt x="0" y="91"/>
                    </a:lnTo>
                    <a:lnTo>
                      <a:pt x="26" y="192"/>
                    </a:lnTo>
                    <a:lnTo>
                      <a:pt x="66" y="101"/>
                    </a:lnTo>
                    <a:lnTo>
                      <a:pt x="42" y="33"/>
                    </a:lnTo>
                    <a:lnTo>
                      <a:pt x="66" y="9"/>
                    </a:lnTo>
                    <a:lnTo>
                      <a:pt x="49" y="0"/>
                    </a:lnTo>
                    <a:close/>
                  </a:path>
                </a:pathLst>
              </a:custGeom>
              <a:solidFill>
                <a:srgbClr val="5A534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60" name="Group 170"/>
            <p:cNvGrpSpPr>
              <a:grpSpLocks/>
            </p:cNvGrpSpPr>
            <p:nvPr/>
          </p:nvGrpSpPr>
          <p:grpSpPr bwMode="auto">
            <a:xfrm>
              <a:off x="2049" y="818"/>
              <a:ext cx="36" cy="23"/>
              <a:chOff x="2049" y="818"/>
              <a:chExt cx="36" cy="23"/>
            </a:xfrm>
          </p:grpSpPr>
          <p:sp>
            <p:nvSpPr>
              <p:cNvPr id="5291" name="Freeform 171"/>
              <p:cNvSpPr>
                <a:spLocks/>
              </p:cNvSpPr>
              <p:nvPr/>
            </p:nvSpPr>
            <p:spPr bwMode="auto">
              <a:xfrm>
                <a:off x="2049" y="818"/>
                <a:ext cx="36" cy="23"/>
              </a:xfrm>
              <a:custGeom>
                <a:avLst/>
                <a:gdLst/>
                <a:ahLst/>
                <a:cxnLst>
                  <a:cxn ang="0">
                    <a:pos x="29" y="0"/>
                  </a:cxn>
                  <a:cxn ang="0">
                    <a:pos x="0" y="19"/>
                  </a:cxn>
                  <a:cxn ang="0">
                    <a:pos x="3" y="22"/>
                  </a:cxn>
                  <a:cxn ang="0">
                    <a:pos x="36" y="1"/>
                  </a:cxn>
                  <a:cxn ang="0">
                    <a:pos x="34" y="1"/>
                  </a:cxn>
                  <a:cxn ang="0">
                    <a:pos x="32" y="0"/>
                  </a:cxn>
                  <a:cxn ang="0">
                    <a:pos x="29" y="0"/>
                  </a:cxn>
                </a:cxnLst>
                <a:rect l="0" t="0" r="r" b="b"/>
                <a:pathLst>
                  <a:path w="36" h="23">
                    <a:moveTo>
                      <a:pt x="29" y="0"/>
                    </a:moveTo>
                    <a:lnTo>
                      <a:pt x="0" y="19"/>
                    </a:lnTo>
                    <a:lnTo>
                      <a:pt x="3" y="22"/>
                    </a:lnTo>
                    <a:lnTo>
                      <a:pt x="36" y="1"/>
                    </a:lnTo>
                    <a:lnTo>
                      <a:pt x="34" y="1"/>
                    </a:lnTo>
                    <a:lnTo>
                      <a:pt x="32" y="0"/>
                    </a:lnTo>
                    <a:lnTo>
                      <a:pt x="29" y="0"/>
                    </a:lnTo>
                    <a:close/>
                  </a:path>
                </a:pathLst>
              </a:custGeom>
              <a:solidFill>
                <a:srgbClr val="87796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62" name="Group 172"/>
            <p:cNvGrpSpPr>
              <a:grpSpLocks/>
            </p:cNvGrpSpPr>
            <p:nvPr/>
          </p:nvGrpSpPr>
          <p:grpSpPr bwMode="auto">
            <a:xfrm>
              <a:off x="2052" y="823"/>
              <a:ext cx="42" cy="33"/>
              <a:chOff x="2052" y="823"/>
              <a:chExt cx="42" cy="33"/>
            </a:xfrm>
          </p:grpSpPr>
          <p:sp>
            <p:nvSpPr>
              <p:cNvPr id="5293" name="Freeform 173"/>
              <p:cNvSpPr>
                <a:spLocks/>
              </p:cNvSpPr>
              <p:nvPr/>
            </p:nvSpPr>
            <p:spPr bwMode="auto">
              <a:xfrm>
                <a:off x="2052" y="823"/>
                <a:ext cx="42" cy="33"/>
              </a:xfrm>
              <a:custGeom>
                <a:avLst/>
                <a:gdLst/>
                <a:ahLst/>
                <a:cxnLst>
                  <a:cxn ang="0">
                    <a:pos x="43" y="0"/>
                  </a:cxn>
                  <a:cxn ang="0">
                    <a:pos x="4" y="24"/>
                  </a:cxn>
                  <a:cxn ang="0">
                    <a:pos x="0" y="32"/>
                  </a:cxn>
                  <a:cxn ang="0">
                    <a:pos x="29" y="14"/>
                  </a:cxn>
                  <a:cxn ang="0">
                    <a:pos x="43" y="0"/>
                  </a:cxn>
                </a:cxnLst>
                <a:rect l="0" t="0" r="r" b="b"/>
                <a:pathLst>
                  <a:path w="42" h="33">
                    <a:moveTo>
                      <a:pt x="43" y="0"/>
                    </a:moveTo>
                    <a:lnTo>
                      <a:pt x="4" y="24"/>
                    </a:lnTo>
                    <a:lnTo>
                      <a:pt x="0" y="32"/>
                    </a:lnTo>
                    <a:lnTo>
                      <a:pt x="29" y="14"/>
                    </a:lnTo>
                    <a:lnTo>
                      <a:pt x="43" y="0"/>
                    </a:lnTo>
                    <a:close/>
                  </a:path>
                </a:pathLst>
              </a:custGeom>
              <a:solidFill>
                <a:srgbClr val="87796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64" name="Group 174"/>
            <p:cNvGrpSpPr>
              <a:grpSpLocks/>
            </p:cNvGrpSpPr>
            <p:nvPr/>
          </p:nvGrpSpPr>
          <p:grpSpPr bwMode="auto">
            <a:xfrm>
              <a:off x="2042" y="852"/>
              <a:ext cx="33" cy="26"/>
              <a:chOff x="2042" y="852"/>
              <a:chExt cx="33" cy="26"/>
            </a:xfrm>
          </p:grpSpPr>
          <p:sp>
            <p:nvSpPr>
              <p:cNvPr id="5295" name="Freeform 175"/>
              <p:cNvSpPr>
                <a:spLocks/>
              </p:cNvSpPr>
              <p:nvPr/>
            </p:nvSpPr>
            <p:spPr bwMode="auto">
              <a:xfrm>
                <a:off x="2042" y="852"/>
                <a:ext cx="33" cy="26"/>
              </a:xfrm>
              <a:custGeom>
                <a:avLst/>
                <a:gdLst/>
                <a:ahLst/>
                <a:cxnLst>
                  <a:cxn ang="0">
                    <a:pos x="31" y="0"/>
                  </a:cxn>
                  <a:cxn ang="0">
                    <a:pos x="4" y="18"/>
                  </a:cxn>
                  <a:cxn ang="0">
                    <a:pos x="0" y="26"/>
                  </a:cxn>
                  <a:cxn ang="0">
                    <a:pos x="33" y="4"/>
                  </a:cxn>
                  <a:cxn ang="0">
                    <a:pos x="31" y="0"/>
                  </a:cxn>
                </a:cxnLst>
                <a:rect l="0" t="0" r="r" b="b"/>
                <a:pathLst>
                  <a:path w="33" h="26">
                    <a:moveTo>
                      <a:pt x="31" y="0"/>
                    </a:moveTo>
                    <a:lnTo>
                      <a:pt x="4" y="18"/>
                    </a:lnTo>
                    <a:lnTo>
                      <a:pt x="0" y="26"/>
                    </a:lnTo>
                    <a:lnTo>
                      <a:pt x="33" y="4"/>
                    </a:lnTo>
                    <a:lnTo>
                      <a:pt x="31" y="0"/>
                    </a:lnTo>
                    <a:close/>
                  </a:path>
                </a:pathLst>
              </a:custGeom>
              <a:solidFill>
                <a:srgbClr val="87796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67" name="Group 176"/>
            <p:cNvGrpSpPr>
              <a:grpSpLocks/>
            </p:cNvGrpSpPr>
            <p:nvPr/>
          </p:nvGrpSpPr>
          <p:grpSpPr bwMode="auto">
            <a:xfrm>
              <a:off x="2032" y="864"/>
              <a:ext cx="47" cy="35"/>
              <a:chOff x="2032" y="864"/>
              <a:chExt cx="47" cy="35"/>
            </a:xfrm>
          </p:grpSpPr>
          <p:sp>
            <p:nvSpPr>
              <p:cNvPr id="5297" name="Freeform 177"/>
              <p:cNvSpPr>
                <a:spLocks/>
              </p:cNvSpPr>
              <p:nvPr/>
            </p:nvSpPr>
            <p:spPr bwMode="auto">
              <a:xfrm>
                <a:off x="2032" y="864"/>
                <a:ext cx="47" cy="35"/>
              </a:xfrm>
              <a:custGeom>
                <a:avLst/>
                <a:gdLst/>
                <a:ahLst/>
                <a:cxnLst>
                  <a:cxn ang="0">
                    <a:pos x="45" y="0"/>
                  </a:cxn>
                  <a:cxn ang="0">
                    <a:pos x="3" y="28"/>
                  </a:cxn>
                  <a:cxn ang="0">
                    <a:pos x="0" y="35"/>
                  </a:cxn>
                  <a:cxn ang="0">
                    <a:pos x="0" y="35"/>
                  </a:cxn>
                  <a:cxn ang="0">
                    <a:pos x="47" y="5"/>
                  </a:cxn>
                  <a:cxn ang="0">
                    <a:pos x="45" y="0"/>
                  </a:cxn>
                </a:cxnLst>
                <a:rect l="0" t="0" r="r" b="b"/>
                <a:pathLst>
                  <a:path w="47" h="35">
                    <a:moveTo>
                      <a:pt x="45" y="0"/>
                    </a:moveTo>
                    <a:lnTo>
                      <a:pt x="3" y="28"/>
                    </a:lnTo>
                    <a:lnTo>
                      <a:pt x="0" y="35"/>
                    </a:lnTo>
                    <a:lnTo>
                      <a:pt x="47" y="5"/>
                    </a:lnTo>
                    <a:lnTo>
                      <a:pt x="45" y="0"/>
                    </a:lnTo>
                    <a:close/>
                  </a:path>
                </a:pathLst>
              </a:custGeom>
              <a:solidFill>
                <a:srgbClr val="87796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70" name="Group 178"/>
            <p:cNvGrpSpPr>
              <a:grpSpLocks/>
            </p:cNvGrpSpPr>
            <p:nvPr/>
          </p:nvGrpSpPr>
          <p:grpSpPr bwMode="auto">
            <a:xfrm>
              <a:off x="2030" y="877"/>
              <a:ext cx="53" cy="38"/>
              <a:chOff x="2030" y="877"/>
              <a:chExt cx="53" cy="38"/>
            </a:xfrm>
          </p:grpSpPr>
          <p:sp>
            <p:nvSpPr>
              <p:cNvPr id="5299" name="Freeform 179"/>
              <p:cNvSpPr>
                <a:spLocks/>
              </p:cNvSpPr>
              <p:nvPr/>
            </p:nvSpPr>
            <p:spPr bwMode="auto">
              <a:xfrm>
                <a:off x="2030" y="877"/>
                <a:ext cx="53" cy="38"/>
              </a:xfrm>
              <a:custGeom>
                <a:avLst/>
                <a:gdLst/>
                <a:ahLst/>
                <a:cxnLst>
                  <a:cxn ang="0">
                    <a:pos x="51" y="0"/>
                  </a:cxn>
                  <a:cxn ang="0">
                    <a:pos x="0" y="33"/>
                  </a:cxn>
                  <a:cxn ang="0">
                    <a:pos x="1" y="36"/>
                  </a:cxn>
                  <a:cxn ang="0">
                    <a:pos x="2" y="38"/>
                  </a:cxn>
                  <a:cxn ang="0">
                    <a:pos x="53" y="4"/>
                  </a:cxn>
                  <a:cxn ang="0">
                    <a:pos x="51" y="0"/>
                  </a:cxn>
                </a:cxnLst>
                <a:rect l="0" t="0" r="r" b="b"/>
                <a:pathLst>
                  <a:path w="53" h="38">
                    <a:moveTo>
                      <a:pt x="51" y="0"/>
                    </a:moveTo>
                    <a:lnTo>
                      <a:pt x="0" y="33"/>
                    </a:lnTo>
                    <a:lnTo>
                      <a:pt x="1" y="36"/>
                    </a:lnTo>
                    <a:lnTo>
                      <a:pt x="2" y="38"/>
                    </a:lnTo>
                    <a:lnTo>
                      <a:pt x="53" y="4"/>
                    </a:lnTo>
                    <a:lnTo>
                      <a:pt x="51" y="0"/>
                    </a:lnTo>
                    <a:close/>
                  </a:path>
                </a:pathLst>
              </a:custGeom>
              <a:solidFill>
                <a:srgbClr val="87796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72" name="Group 180"/>
            <p:cNvGrpSpPr>
              <a:grpSpLocks/>
            </p:cNvGrpSpPr>
            <p:nvPr/>
          </p:nvGrpSpPr>
          <p:grpSpPr bwMode="auto">
            <a:xfrm>
              <a:off x="2033" y="889"/>
              <a:ext cx="54" cy="39"/>
              <a:chOff x="2033" y="889"/>
              <a:chExt cx="54" cy="39"/>
            </a:xfrm>
          </p:grpSpPr>
          <p:sp>
            <p:nvSpPr>
              <p:cNvPr id="5301" name="Freeform 181"/>
              <p:cNvSpPr>
                <a:spLocks/>
              </p:cNvSpPr>
              <p:nvPr/>
            </p:nvSpPr>
            <p:spPr bwMode="auto">
              <a:xfrm>
                <a:off x="2033" y="889"/>
                <a:ext cx="54" cy="39"/>
              </a:xfrm>
              <a:custGeom>
                <a:avLst/>
                <a:gdLst/>
                <a:ahLst/>
                <a:cxnLst>
                  <a:cxn ang="0">
                    <a:pos x="53" y="0"/>
                  </a:cxn>
                  <a:cxn ang="0">
                    <a:pos x="0" y="34"/>
                  </a:cxn>
                  <a:cxn ang="0">
                    <a:pos x="2" y="39"/>
                  </a:cxn>
                  <a:cxn ang="0">
                    <a:pos x="54" y="5"/>
                  </a:cxn>
                  <a:cxn ang="0">
                    <a:pos x="53" y="0"/>
                  </a:cxn>
                </a:cxnLst>
                <a:rect l="0" t="0" r="r" b="b"/>
                <a:pathLst>
                  <a:path w="54" h="39">
                    <a:moveTo>
                      <a:pt x="53" y="0"/>
                    </a:moveTo>
                    <a:lnTo>
                      <a:pt x="0" y="34"/>
                    </a:lnTo>
                    <a:lnTo>
                      <a:pt x="2" y="39"/>
                    </a:lnTo>
                    <a:lnTo>
                      <a:pt x="54" y="5"/>
                    </a:lnTo>
                    <a:lnTo>
                      <a:pt x="53" y="0"/>
                    </a:lnTo>
                    <a:close/>
                  </a:path>
                </a:pathLst>
              </a:custGeom>
              <a:solidFill>
                <a:srgbClr val="87796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74" name="Group 182"/>
            <p:cNvGrpSpPr>
              <a:grpSpLocks/>
            </p:cNvGrpSpPr>
            <p:nvPr/>
          </p:nvGrpSpPr>
          <p:grpSpPr bwMode="auto">
            <a:xfrm>
              <a:off x="2037" y="902"/>
              <a:ext cx="55" cy="39"/>
              <a:chOff x="2037" y="902"/>
              <a:chExt cx="55" cy="39"/>
            </a:xfrm>
          </p:grpSpPr>
          <p:sp>
            <p:nvSpPr>
              <p:cNvPr id="5303" name="Freeform 183"/>
              <p:cNvSpPr>
                <a:spLocks/>
              </p:cNvSpPr>
              <p:nvPr/>
            </p:nvSpPr>
            <p:spPr bwMode="auto">
              <a:xfrm>
                <a:off x="2037" y="902"/>
                <a:ext cx="55" cy="39"/>
              </a:xfrm>
              <a:custGeom>
                <a:avLst/>
                <a:gdLst/>
                <a:ahLst/>
                <a:cxnLst>
                  <a:cxn ang="0">
                    <a:pos x="53" y="0"/>
                  </a:cxn>
                  <a:cxn ang="0">
                    <a:pos x="0" y="34"/>
                  </a:cxn>
                  <a:cxn ang="0">
                    <a:pos x="1" y="39"/>
                  </a:cxn>
                  <a:cxn ang="0">
                    <a:pos x="55" y="4"/>
                  </a:cxn>
                  <a:cxn ang="0">
                    <a:pos x="53" y="0"/>
                  </a:cxn>
                </a:cxnLst>
                <a:rect l="0" t="0" r="r" b="b"/>
                <a:pathLst>
                  <a:path w="55" h="39">
                    <a:moveTo>
                      <a:pt x="53" y="0"/>
                    </a:moveTo>
                    <a:lnTo>
                      <a:pt x="0" y="34"/>
                    </a:lnTo>
                    <a:lnTo>
                      <a:pt x="1" y="39"/>
                    </a:lnTo>
                    <a:lnTo>
                      <a:pt x="55" y="4"/>
                    </a:lnTo>
                    <a:lnTo>
                      <a:pt x="53" y="0"/>
                    </a:lnTo>
                    <a:close/>
                  </a:path>
                </a:pathLst>
              </a:custGeom>
              <a:solidFill>
                <a:srgbClr val="87796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76" name="Group 184"/>
            <p:cNvGrpSpPr>
              <a:grpSpLocks/>
            </p:cNvGrpSpPr>
            <p:nvPr/>
          </p:nvGrpSpPr>
          <p:grpSpPr bwMode="auto">
            <a:xfrm>
              <a:off x="2040" y="914"/>
              <a:ext cx="54" cy="40"/>
              <a:chOff x="2040" y="914"/>
              <a:chExt cx="54" cy="40"/>
            </a:xfrm>
          </p:grpSpPr>
          <p:sp>
            <p:nvSpPr>
              <p:cNvPr id="5305" name="Freeform 185"/>
              <p:cNvSpPr>
                <a:spLocks/>
              </p:cNvSpPr>
              <p:nvPr/>
            </p:nvSpPr>
            <p:spPr bwMode="auto">
              <a:xfrm>
                <a:off x="2040" y="914"/>
                <a:ext cx="54" cy="40"/>
              </a:xfrm>
              <a:custGeom>
                <a:avLst/>
                <a:gdLst/>
                <a:ahLst/>
                <a:cxnLst>
                  <a:cxn ang="0">
                    <a:pos x="54" y="0"/>
                  </a:cxn>
                  <a:cxn ang="0">
                    <a:pos x="0" y="35"/>
                  </a:cxn>
                  <a:cxn ang="0">
                    <a:pos x="2" y="40"/>
                  </a:cxn>
                  <a:cxn ang="0">
                    <a:pos x="52" y="7"/>
                  </a:cxn>
                  <a:cxn ang="0">
                    <a:pos x="55" y="1"/>
                  </a:cxn>
                  <a:cxn ang="0">
                    <a:pos x="54" y="0"/>
                  </a:cxn>
                </a:cxnLst>
                <a:rect l="0" t="0" r="r" b="b"/>
                <a:pathLst>
                  <a:path w="54" h="40">
                    <a:moveTo>
                      <a:pt x="54" y="0"/>
                    </a:moveTo>
                    <a:lnTo>
                      <a:pt x="0" y="35"/>
                    </a:lnTo>
                    <a:lnTo>
                      <a:pt x="2" y="40"/>
                    </a:lnTo>
                    <a:lnTo>
                      <a:pt x="52" y="7"/>
                    </a:lnTo>
                    <a:lnTo>
                      <a:pt x="55" y="1"/>
                    </a:lnTo>
                    <a:lnTo>
                      <a:pt x="54" y="0"/>
                    </a:lnTo>
                    <a:close/>
                  </a:path>
                </a:pathLst>
              </a:custGeom>
              <a:solidFill>
                <a:srgbClr val="87796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78" name="Group 186"/>
            <p:cNvGrpSpPr>
              <a:grpSpLocks/>
            </p:cNvGrpSpPr>
            <p:nvPr/>
          </p:nvGrpSpPr>
          <p:grpSpPr bwMode="auto">
            <a:xfrm>
              <a:off x="2044" y="935"/>
              <a:ext cx="43" cy="32"/>
              <a:chOff x="2044" y="935"/>
              <a:chExt cx="43" cy="32"/>
            </a:xfrm>
          </p:grpSpPr>
          <p:sp>
            <p:nvSpPr>
              <p:cNvPr id="5307" name="Freeform 187"/>
              <p:cNvSpPr>
                <a:spLocks/>
              </p:cNvSpPr>
              <p:nvPr/>
            </p:nvSpPr>
            <p:spPr bwMode="auto">
              <a:xfrm>
                <a:off x="2044" y="935"/>
                <a:ext cx="43" cy="32"/>
              </a:xfrm>
              <a:custGeom>
                <a:avLst/>
                <a:gdLst/>
                <a:ahLst/>
                <a:cxnLst>
                  <a:cxn ang="0">
                    <a:pos x="42" y="0"/>
                  </a:cxn>
                  <a:cxn ang="0">
                    <a:pos x="0" y="27"/>
                  </a:cxn>
                  <a:cxn ang="0">
                    <a:pos x="1" y="32"/>
                  </a:cxn>
                  <a:cxn ang="0">
                    <a:pos x="39" y="7"/>
                  </a:cxn>
                  <a:cxn ang="0">
                    <a:pos x="42" y="0"/>
                  </a:cxn>
                </a:cxnLst>
                <a:rect l="0" t="0" r="r" b="b"/>
                <a:pathLst>
                  <a:path w="43" h="32">
                    <a:moveTo>
                      <a:pt x="42" y="0"/>
                    </a:moveTo>
                    <a:lnTo>
                      <a:pt x="0" y="27"/>
                    </a:lnTo>
                    <a:lnTo>
                      <a:pt x="1" y="32"/>
                    </a:lnTo>
                    <a:lnTo>
                      <a:pt x="39" y="7"/>
                    </a:lnTo>
                    <a:lnTo>
                      <a:pt x="42" y="0"/>
                    </a:lnTo>
                    <a:close/>
                  </a:path>
                </a:pathLst>
              </a:custGeom>
              <a:solidFill>
                <a:srgbClr val="87796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80" name="Group 188"/>
            <p:cNvGrpSpPr>
              <a:grpSpLocks/>
            </p:cNvGrpSpPr>
            <p:nvPr/>
          </p:nvGrpSpPr>
          <p:grpSpPr bwMode="auto">
            <a:xfrm>
              <a:off x="2047" y="956"/>
              <a:ext cx="30" cy="24"/>
              <a:chOff x="2047" y="956"/>
              <a:chExt cx="30" cy="24"/>
            </a:xfrm>
          </p:grpSpPr>
          <p:sp>
            <p:nvSpPr>
              <p:cNvPr id="5309" name="Freeform 189"/>
              <p:cNvSpPr>
                <a:spLocks/>
              </p:cNvSpPr>
              <p:nvPr/>
            </p:nvSpPr>
            <p:spPr bwMode="auto">
              <a:xfrm>
                <a:off x="2047" y="956"/>
                <a:ext cx="30" cy="24"/>
              </a:xfrm>
              <a:custGeom>
                <a:avLst/>
                <a:gdLst/>
                <a:ahLst/>
                <a:cxnLst>
                  <a:cxn ang="0">
                    <a:pos x="30" y="0"/>
                  </a:cxn>
                  <a:cxn ang="0">
                    <a:pos x="0" y="19"/>
                  </a:cxn>
                  <a:cxn ang="0">
                    <a:pos x="1" y="24"/>
                  </a:cxn>
                  <a:cxn ang="0">
                    <a:pos x="27" y="8"/>
                  </a:cxn>
                  <a:cxn ang="0">
                    <a:pos x="30" y="0"/>
                  </a:cxn>
                </a:cxnLst>
                <a:rect l="0" t="0" r="r" b="b"/>
                <a:pathLst>
                  <a:path w="30" h="24">
                    <a:moveTo>
                      <a:pt x="30" y="0"/>
                    </a:moveTo>
                    <a:lnTo>
                      <a:pt x="0" y="19"/>
                    </a:lnTo>
                    <a:lnTo>
                      <a:pt x="1" y="24"/>
                    </a:lnTo>
                    <a:lnTo>
                      <a:pt x="27" y="8"/>
                    </a:lnTo>
                    <a:lnTo>
                      <a:pt x="30" y="0"/>
                    </a:lnTo>
                    <a:close/>
                  </a:path>
                </a:pathLst>
              </a:custGeom>
              <a:solidFill>
                <a:srgbClr val="87796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82" name="Group 190"/>
            <p:cNvGrpSpPr>
              <a:grpSpLocks/>
            </p:cNvGrpSpPr>
            <p:nvPr/>
          </p:nvGrpSpPr>
          <p:grpSpPr bwMode="auto">
            <a:xfrm>
              <a:off x="2014" y="780"/>
              <a:ext cx="56" cy="77"/>
              <a:chOff x="2014" y="780"/>
              <a:chExt cx="56" cy="77"/>
            </a:xfrm>
          </p:grpSpPr>
          <p:sp>
            <p:nvSpPr>
              <p:cNvPr id="5311" name="Freeform 191"/>
              <p:cNvSpPr>
                <a:spLocks/>
              </p:cNvSpPr>
              <p:nvPr/>
            </p:nvSpPr>
            <p:spPr bwMode="auto">
              <a:xfrm>
                <a:off x="2014" y="780"/>
                <a:ext cx="56" cy="77"/>
              </a:xfrm>
              <a:custGeom>
                <a:avLst/>
                <a:gdLst/>
                <a:ahLst/>
                <a:cxnLst>
                  <a:cxn ang="0">
                    <a:pos x="5" y="0"/>
                  </a:cxn>
                  <a:cxn ang="0">
                    <a:pos x="1" y="12"/>
                  </a:cxn>
                  <a:cxn ang="0">
                    <a:pos x="0" y="13"/>
                  </a:cxn>
                  <a:cxn ang="0">
                    <a:pos x="5" y="78"/>
                  </a:cxn>
                  <a:cxn ang="0">
                    <a:pos x="27" y="57"/>
                  </a:cxn>
                  <a:cxn ang="0">
                    <a:pos x="38" y="49"/>
                  </a:cxn>
                  <a:cxn ang="0">
                    <a:pos x="56" y="38"/>
                  </a:cxn>
                  <a:cxn ang="0">
                    <a:pos x="47" y="38"/>
                  </a:cxn>
                  <a:cxn ang="0">
                    <a:pos x="20" y="16"/>
                  </a:cxn>
                  <a:cxn ang="0">
                    <a:pos x="12" y="8"/>
                  </a:cxn>
                  <a:cxn ang="0">
                    <a:pos x="5" y="0"/>
                  </a:cxn>
                </a:cxnLst>
                <a:rect l="0" t="0" r="r" b="b"/>
                <a:pathLst>
                  <a:path w="56" h="77">
                    <a:moveTo>
                      <a:pt x="5" y="0"/>
                    </a:moveTo>
                    <a:lnTo>
                      <a:pt x="1" y="12"/>
                    </a:lnTo>
                    <a:lnTo>
                      <a:pt x="0" y="13"/>
                    </a:lnTo>
                    <a:lnTo>
                      <a:pt x="5" y="78"/>
                    </a:lnTo>
                    <a:lnTo>
                      <a:pt x="27" y="57"/>
                    </a:lnTo>
                    <a:lnTo>
                      <a:pt x="38" y="49"/>
                    </a:lnTo>
                    <a:lnTo>
                      <a:pt x="56" y="38"/>
                    </a:lnTo>
                    <a:lnTo>
                      <a:pt x="47" y="38"/>
                    </a:lnTo>
                    <a:lnTo>
                      <a:pt x="20" y="16"/>
                    </a:lnTo>
                    <a:lnTo>
                      <a:pt x="12" y="8"/>
                    </a:lnTo>
                    <a:lnTo>
                      <a:pt x="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84" name="Group 192"/>
            <p:cNvGrpSpPr>
              <a:grpSpLocks/>
            </p:cNvGrpSpPr>
            <p:nvPr/>
          </p:nvGrpSpPr>
          <p:grpSpPr bwMode="auto">
            <a:xfrm>
              <a:off x="2067" y="771"/>
              <a:ext cx="59" cy="84"/>
              <a:chOff x="2067" y="771"/>
              <a:chExt cx="59" cy="84"/>
            </a:xfrm>
          </p:grpSpPr>
          <p:sp>
            <p:nvSpPr>
              <p:cNvPr id="5313" name="Freeform 193"/>
              <p:cNvSpPr>
                <a:spLocks/>
              </p:cNvSpPr>
              <p:nvPr/>
            </p:nvSpPr>
            <p:spPr bwMode="auto">
              <a:xfrm>
                <a:off x="2067" y="771"/>
                <a:ext cx="59" cy="84"/>
              </a:xfrm>
              <a:custGeom>
                <a:avLst/>
                <a:gdLst/>
                <a:ahLst/>
                <a:cxnLst>
                  <a:cxn ang="0">
                    <a:pos x="54" y="0"/>
                  </a:cxn>
                  <a:cxn ang="0">
                    <a:pos x="4" y="47"/>
                  </a:cxn>
                  <a:cxn ang="0">
                    <a:pos x="0" y="47"/>
                  </a:cxn>
                  <a:cxn ang="0">
                    <a:pos x="10" y="55"/>
                  </a:cxn>
                  <a:cxn ang="0">
                    <a:pos x="46" y="84"/>
                  </a:cxn>
                  <a:cxn ang="0">
                    <a:pos x="59" y="13"/>
                  </a:cxn>
                  <a:cxn ang="0">
                    <a:pos x="54" y="0"/>
                  </a:cxn>
                </a:cxnLst>
                <a:rect l="0" t="0" r="r" b="b"/>
                <a:pathLst>
                  <a:path w="59" h="84">
                    <a:moveTo>
                      <a:pt x="54" y="0"/>
                    </a:moveTo>
                    <a:lnTo>
                      <a:pt x="4" y="47"/>
                    </a:lnTo>
                    <a:lnTo>
                      <a:pt x="0" y="47"/>
                    </a:lnTo>
                    <a:lnTo>
                      <a:pt x="10" y="55"/>
                    </a:lnTo>
                    <a:lnTo>
                      <a:pt x="46" y="84"/>
                    </a:lnTo>
                    <a:lnTo>
                      <a:pt x="59" y="13"/>
                    </a:lnTo>
                    <a:lnTo>
                      <a:pt x="5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314" name="Picture 194"/>
              <p:cNvPicPr>
                <a:picLocks noChangeAspect="1" noChangeArrowheads="1"/>
              </p:cNvPicPr>
              <p:nvPr/>
            </p:nvPicPr>
            <p:blipFill>
              <a:blip r:embed="rId14" cstate="print"/>
              <a:srcRect/>
              <a:stretch>
                <a:fillRect/>
              </a:stretch>
            </p:blipFill>
            <p:spPr bwMode="auto">
              <a:xfrm>
                <a:off x="1885" y="780"/>
                <a:ext cx="371" cy="617"/>
              </a:xfrm>
              <a:prstGeom prst="rect">
                <a:avLst/>
              </a:prstGeom>
              <a:noFill/>
            </p:spPr>
          </p:pic>
        </p:grpSp>
        <p:grpSp>
          <p:nvGrpSpPr>
            <p:cNvPr id="5786" name="Group 195"/>
            <p:cNvGrpSpPr>
              <a:grpSpLocks/>
            </p:cNvGrpSpPr>
            <p:nvPr/>
          </p:nvGrpSpPr>
          <p:grpSpPr bwMode="auto">
            <a:xfrm>
              <a:off x="1954" y="818"/>
              <a:ext cx="99" cy="184"/>
              <a:chOff x="1954" y="818"/>
              <a:chExt cx="99" cy="184"/>
            </a:xfrm>
          </p:grpSpPr>
          <p:sp>
            <p:nvSpPr>
              <p:cNvPr id="5316" name="Freeform 196"/>
              <p:cNvSpPr>
                <a:spLocks/>
              </p:cNvSpPr>
              <p:nvPr/>
            </p:nvSpPr>
            <p:spPr bwMode="auto">
              <a:xfrm>
                <a:off x="1954" y="818"/>
                <a:ext cx="99" cy="184"/>
              </a:xfrm>
              <a:custGeom>
                <a:avLst/>
                <a:gdLst/>
                <a:ahLst/>
                <a:cxnLst>
                  <a:cxn ang="0">
                    <a:pos x="21" y="0"/>
                  </a:cxn>
                  <a:cxn ang="0">
                    <a:pos x="0" y="11"/>
                  </a:cxn>
                  <a:cxn ang="0">
                    <a:pos x="36" y="24"/>
                  </a:cxn>
                  <a:cxn ang="0">
                    <a:pos x="9" y="45"/>
                  </a:cxn>
                  <a:cxn ang="0">
                    <a:pos x="99" y="185"/>
                  </a:cxn>
                  <a:cxn ang="0">
                    <a:pos x="26" y="50"/>
                  </a:cxn>
                  <a:cxn ang="0">
                    <a:pos x="57" y="17"/>
                  </a:cxn>
                  <a:cxn ang="0">
                    <a:pos x="21" y="0"/>
                  </a:cxn>
                </a:cxnLst>
                <a:rect l="0" t="0" r="r" b="b"/>
                <a:pathLst>
                  <a:path w="99" h="184">
                    <a:moveTo>
                      <a:pt x="21" y="0"/>
                    </a:moveTo>
                    <a:lnTo>
                      <a:pt x="0" y="11"/>
                    </a:lnTo>
                    <a:lnTo>
                      <a:pt x="36" y="24"/>
                    </a:lnTo>
                    <a:lnTo>
                      <a:pt x="9" y="45"/>
                    </a:lnTo>
                    <a:lnTo>
                      <a:pt x="99" y="185"/>
                    </a:lnTo>
                    <a:lnTo>
                      <a:pt x="26" y="50"/>
                    </a:lnTo>
                    <a:lnTo>
                      <a:pt x="57" y="17"/>
                    </a:lnTo>
                    <a:lnTo>
                      <a:pt x="21" y="0"/>
                    </a:lnTo>
                    <a:close/>
                  </a:path>
                </a:pathLst>
              </a:custGeom>
              <a:solidFill>
                <a:srgbClr val="1B1F3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88" name="Group 197"/>
            <p:cNvGrpSpPr>
              <a:grpSpLocks/>
            </p:cNvGrpSpPr>
            <p:nvPr/>
          </p:nvGrpSpPr>
          <p:grpSpPr bwMode="auto">
            <a:xfrm>
              <a:off x="2046" y="812"/>
              <a:ext cx="146" cy="516"/>
              <a:chOff x="2046" y="812"/>
              <a:chExt cx="146" cy="516"/>
            </a:xfrm>
          </p:grpSpPr>
          <p:sp>
            <p:nvSpPr>
              <p:cNvPr id="5318" name="Freeform 198"/>
              <p:cNvSpPr>
                <a:spLocks/>
              </p:cNvSpPr>
              <p:nvPr/>
            </p:nvSpPr>
            <p:spPr bwMode="auto">
              <a:xfrm>
                <a:off x="2046" y="812"/>
                <a:ext cx="146" cy="516"/>
              </a:xfrm>
              <a:custGeom>
                <a:avLst/>
                <a:gdLst/>
                <a:ahLst/>
                <a:cxnLst>
                  <a:cxn ang="0">
                    <a:pos x="118" y="0"/>
                  </a:cxn>
                  <a:cxn ang="0">
                    <a:pos x="127" y="19"/>
                  </a:cxn>
                  <a:cxn ang="0">
                    <a:pos x="97" y="28"/>
                  </a:cxn>
                  <a:cxn ang="0">
                    <a:pos x="118" y="45"/>
                  </a:cxn>
                  <a:cxn ang="0">
                    <a:pos x="0" y="216"/>
                  </a:cxn>
                  <a:cxn ang="0">
                    <a:pos x="17" y="516"/>
                  </a:cxn>
                  <a:cxn ang="0">
                    <a:pos x="7" y="221"/>
                  </a:cxn>
                  <a:cxn ang="0">
                    <a:pos x="146" y="46"/>
                  </a:cxn>
                  <a:cxn ang="0">
                    <a:pos x="116" y="32"/>
                  </a:cxn>
                  <a:cxn ang="0">
                    <a:pos x="146" y="26"/>
                  </a:cxn>
                  <a:cxn ang="0">
                    <a:pos x="137" y="8"/>
                  </a:cxn>
                  <a:cxn ang="0">
                    <a:pos x="118" y="0"/>
                  </a:cxn>
                </a:cxnLst>
                <a:rect l="0" t="0" r="r" b="b"/>
                <a:pathLst>
                  <a:path w="146" h="516">
                    <a:moveTo>
                      <a:pt x="118" y="0"/>
                    </a:moveTo>
                    <a:lnTo>
                      <a:pt x="127" y="19"/>
                    </a:lnTo>
                    <a:lnTo>
                      <a:pt x="97" y="28"/>
                    </a:lnTo>
                    <a:lnTo>
                      <a:pt x="118" y="45"/>
                    </a:lnTo>
                    <a:lnTo>
                      <a:pt x="0" y="216"/>
                    </a:lnTo>
                    <a:lnTo>
                      <a:pt x="17" y="516"/>
                    </a:lnTo>
                    <a:lnTo>
                      <a:pt x="7" y="221"/>
                    </a:lnTo>
                    <a:lnTo>
                      <a:pt x="146" y="46"/>
                    </a:lnTo>
                    <a:lnTo>
                      <a:pt x="116" y="32"/>
                    </a:lnTo>
                    <a:lnTo>
                      <a:pt x="146" y="26"/>
                    </a:lnTo>
                    <a:lnTo>
                      <a:pt x="137" y="8"/>
                    </a:lnTo>
                    <a:lnTo>
                      <a:pt x="118" y="0"/>
                    </a:lnTo>
                    <a:close/>
                  </a:path>
                </a:pathLst>
              </a:custGeom>
              <a:solidFill>
                <a:srgbClr val="1B1F3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90" name="Group 199"/>
            <p:cNvGrpSpPr>
              <a:grpSpLocks/>
            </p:cNvGrpSpPr>
            <p:nvPr/>
          </p:nvGrpSpPr>
          <p:grpSpPr bwMode="auto">
            <a:xfrm>
              <a:off x="1935" y="1170"/>
              <a:ext cx="38" cy="28"/>
              <a:chOff x="1935" y="1170"/>
              <a:chExt cx="38" cy="28"/>
            </a:xfrm>
          </p:grpSpPr>
          <p:sp>
            <p:nvSpPr>
              <p:cNvPr id="5320" name="Freeform 200"/>
              <p:cNvSpPr>
                <a:spLocks/>
              </p:cNvSpPr>
              <p:nvPr/>
            </p:nvSpPr>
            <p:spPr bwMode="auto">
              <a:xfrm>
                <a:off x="1935" y="1170"/>
                <a:ext cx="38" cy="28"/>
              </a:xfrm>
              <a:custGeom>
                <a:avLst/>
                <a:gdLst/>
                <a:ahLst/>
                <a:cxnLst>
                  <a:cxn ang="0">
                    <a:pos x="38" y="0"/>
                  </a:cxn>
                  <a:cxn ang="0">
                    <a:pos x="2" y="13"/>
                  </a:cxn>
                  <a:cxn ang="0">
                    <a:pos x="0" y="28"/>
                  </a:cxn>
                  <a:cxn ang="0">
                    <a:pos x="36" y="23"/>
                  </a:cxn>
                  <a:cxn ang="0">
                    <a:pos x="38" y="0"/>
                  </a:cxn>
                </a:cxnLst>
                <a:rect l="0" t="0" r="r" b="b"/>
                <a:pathLst>
                  <a:path w="38" h="28">
                    <a:moveTo>
                      <a:pt x="38" y="0"/>
                    </a:moveTo>
                    <a:lnTo>
                      <a:pt x="2" y="13"/>
                    </a:lnTo>
                    <a:lnTo>
                      <a:pt x="0" y="28"/>
                    </a:lnTo>
                    <a:lnTo>
                      <a:pt x="36" y="23"/>
                    </a:lnTo>
                    <a:lnTo>
                      <a:pt x="38" y="0"/>
                    </a:lnTo>
                    <a:close/>
                  </a:path>
                </a:pathLst>
              </a:custGeom>
              <a:solidFill>
                <a:srgbClr val="1B1F3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92" name="Group 201"/>
            <p:cNvGrpSpPr>
              <a:grpSpLocks/>
            </p:cNvGrpSpPr>
            <p:nvPr/>
          </p:nvGrpSpPr>
          <p:grpSpPr bwMode="auto">
            <a:xfrm>
              <a:off x="2149" y="1172"/>
              <a:ext cx="45" cy="21"/>
              <a:chOff x="2149" y="1172"/>
              <a:chExt cx="45" cy="21"/>
            </a:xfrm>
          </p:grpSpPr>
          <p:sp>
            <p:nvSpPr>
              <p:cNvPr id="5322" name="Freeform 202"/>
              <p:cNvSpPr>
                <a:spLocks/>
              </p:cNvSpPr>
              <p:nvPr/>
            </p:nvSpPr>
            <p:spPr bwMode="auto">
              <a:xfrm>
                <a:off x="2149" y="1172"/>
                <a:ext cx="45" cy="21"/>
              </a:xfrm>
              <a:custGeom>
                <a:avLst/>
                <a:gdLst/>
                <a:ahLst/>
                <a:cxnLst>
                  <a:cxn ang="0">
                    <a:pos x="43" y="0"/>
                  </a:cxn>
                  <a:cxn ang="0">
                    <a:pos x="0" y="2"/>
                  </a:cxn>
                  <a:cxn ang="0">
                    <a:pos x="2" y="13"/>
                  </a:cxn>
                  <a:cxn ang="0">
                    <a:pos x="45" y="21"/>
                  </a:cxn>
                  <a:cxn ang="0">
                    <a:pos x="43" y="0"/>
                  </a:cxn>
                </a:cxnLst>
                <a:rect l="0" t="0" r="r" b="b"/>
                <a:pathLst>
                  <a:path w="45" h="21">
                    <a:moveTo>
                      <a:pt x="43" y="0"/>
                    </a:moveTo>
                    <a:lnTo>
                      <a:pt x="0" y="2"/>
                    </a:lnTo>
                    <a:lnTo>
                      <a:pt x="2" y="13"/>
                    </a:lnTo>
                    <a:lnTo>
                      <a:pt x="45" y="21"/>
                    </a:lnTo>
                    <a:lnTo>
                      <a:pt x="43" y="0"/>
                    </a:lnTo>
                    <a:close/>
                  </a:path>
                </a:pathLst>
              </a:custGeom>
              <a:solidFill>
                <a:srgbClr val="1B1F3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94" name="Group 203"/>
            <p:cNvGrpSpPr>
              <a:grpSpLocks/>
            </p:cNvGrpSpPr>
            <p:nvPr/>
          </p:nvGrpSpPr>
          <p:grpSpPr bwMode="auto">
            <a:xfrm>
              <a:off x="2057" y="1028"/>
              <a:ext cx="16" cy="16"/>
              <a:chOff x="2057" y="1028"/>
              <a:chExt cx="16" cy="16"/>
            </a:xfrm>
          </p:grpSpPr>
          <p:sp>
            <p:nvSpPr>
              <p:cNvPr id="5324" name="Freeform 204"/>
              <p:cNvSpPr>
                <a:spLocks/>
              </p:cNvSpPr>
              <p:nvPr/>
            </p:nvSpPr>
            <p:spPr bwMode="auto">
              <a:xfrm>
                <a:off x="2057" y="1028"/>
                <a:ext cx="16" cy="16"/>
              </a:xfrm>
              <a:custGeom>
                <a:avLst/>
                <a:gdLst/>
                <a:ahLst/>
                <a:cxnLst>
                  <a:cxn ang="0">
                    <a:pos x="12" y="0"/>
                  </a:cxn>
                  <a:cxn ang="0">
                    <a:pos x="3" y="0"/>
                  </a:cxn>
                  <a:cxn ang="0">
                    <a:pos x="0" y="4"/>
                  </a:cxn>
                  <a:cxn ang="0">
                    <a:pos x="0" y="13"/>
                  </a:cxn>
                  <a:cxn ang="0">
                    <a:pos x="3" y="16"/>
                  </a:cxn>
                  <a:cxn ang="0">
                    <a:pos x="12" y="16"/>
                  </a:cxn>
                  <a:cxn ang="0">
                    <a:pos x="16" y="13"/>
                  </a:cxn>
                  <a:cxn ang="0">
                    <a:pos x="16" y="4"/>
                  </a:cxn>
                  <a:cxn ang="0">
                    <a:pos x="12" y="0"/>
                  </a:cxn>
                </a:cxnLst>
                <a:rect l="0" t="0" r="r" b="b"/>
                <a:pathLst>
                  <a:path w="16" h="16">
                    <a:moveTo>
                      <a:pt x="12" y="0"/>
                    </a:moveTo>
                    <a:lnTo>
                      <a:pt x="3" y="0"/>
                    </a:lnTo>
                    <a:lnTo>
                      <a:pt x="0" y="4"/>
                    </a:lnTo>
                    <a:lnTo>
                      <a:pt x="0" y="13"/>
                    </a:lnTo>
                    <a:lnTo>
                      <a:pt x="3" y="16"/>
                    </a:lnTo>
                    <a:lnTo>
                      <a:pt x="12" y="16"/>
                    </a:lnTo>
                    <a:lnTo>
                      <a:pt x="16" y="13"/>
                    </a:lnTo>
                    <a:lnTo>
                      <a:pt x="16" y="4"/>
                    </a:lnTo>
                    <a:lnTo>
                      <a:pt x="12" y="0"/>
                    </a:lnTo>
                    <a:close/>
                  </a:path>
                </a:pathLst>
              </a:custGeom>
              <a:solidFill>
                <a:srgbClr val="1B1F3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96" name="Group 205"/>
            <p:cNvGrpSpPr>
              <a:grpSpLocks/>
            </p:cNvGrpSpPr>
            <p:nvPr/>
          </p:nvGrpSpPr>
          <p:grpSpPr bwMode="auto">
            <a:xfrm>
              <a:off x="2058" y="1127"/>
              <a:ext cx="16" cy="16"/>
              <a:chOff x="2058" y="1127"/>
              <a:chExt cx="16" cy="16"/>
            </a:xfrm>
          </p:grpSpPr>
          <p:sp>
            <p:nvSpPr>
              <p:cNvPr id="5326" name="Freeform 206"/>
              <p:cNvSpPr>
                <a:spLocks/>
              </p:cNvSpPr>
              <p:nvPr/>
            </p:nvSpPr>
            <p:spPr bwMode="auto">
              <a:xfrm>
                <a:off x="2058" y="1127"/>
                <a:ext cx="16" cy="16"/>
              </a:xfrm>
              <a:custGeom>
                <a:avLst/>
                <a:gdLst/>
                <a:ahLst/>
                <a:cxnLst>
                  <a:cxn ang="0">
                    <a:pos x="12" y="0"/>
                  </a:cxn>
                  <a:cxn ang="0">
                    <a:pos x="3" y="0"/>
                  </a:cxn>
                  <a:cxn ang="0">
                    <a:pos x="0" y="3"/>
                  </a:cxn>
                  <a:cxn ang="0">
                    <a:pos x="0" y="12"/>
                  </a:cxn>
                  <a:cxn ang="0">
                    <a:pos x="3" y="16"/>
                  </a:cxn>
                  <a:cxn ang="0">
                    <a:pos x="12" y="16"/>
                  </a:cxn>
                  <a:cxn ang="0">
                    <a:pos x="16" y="12"/>
                  </a:cxn>
                  <a:cxn ang="0">
                    <a:pos x="16" y="3"/>
                  </a:cxn>
                  <a:cxn ang="0">
                    <a:pos x="12" y="0"/>
                  </a:cxn>
                </a:cxnLst>
                <a:rect l="0" t="0" r="r" b="b"/>
                <a:pathLst>
                  <a:path w="16" h="16">
                    <a:moveTo>
                      <a:pt x="12" y="0"/>
                    </a:moveTo>
                    <a:lnTo>
                      <a:pt x="3" y="0"/>
                    </a:lnTo>
                    <a:lnTo>
                      <a:pt x="0" y="3"/>
                    </a:lnTo>
                    <a:lnTo>
                      <a:pt x="0" y="12"/>
                    </a:lnTo>
                    <a:lnTo>
                      <a:pt x="3" y="16"/>
                    </a:lnTo>
                    <a:lnTo>
                      <a:pt x="12" y="16"/>
                    </a:lnTo>
                    <a:lnTo>
                      <a:pt x="16" y="12"/>
                    </a:lnTo>
                    <a:lnTo>
                      <a:pt x="16" y="3"/>
                    </a:lnTo>
                    <a:lnTo>
                      <a:pt x="12" y="0"/>
                    </a:lnTo>
                    <a:close/>
                  </a:path>
                </a:pathLst>
              </a:custGeom>
              <a:solidFill>
                <a:srgbClr val="1B1F3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800" name="Group 207"/>
            <p:cNvGrpSpPr>
              <a:grpSpLocks/>
            </p:cNvGrpSpPr>
            <p:nvPr/>
          </p:nvGrpSpPr>
          <p:grpSpPr bwMode="auto">
            <a:xfrm>
              <a:off x="2064" y="1225"/>
              <a:ext cx="16" cy="16"/>
              <a:chOff x="2064" y="1225"/>
              <a:chExt cx="16" cy="16"/>
            </a:xfrm>
          </p:grpSpPr>
          <p:sp>
            <p:nvSpPr>
              <p:cNvPr id="5328" name="Freeform 208"/>
              <p:cNvSpPr>
                <a:spLocks/>
              </p:cNvSpPr>
              <p:nvPr/>
            </p:nvSpPr>
            <p:spPr bwMode="auto">
              <a:xfrm>
                <a:off x="2064" y="1225"/>
                <a:ext cx="16" cy="16"/>
              </a:xfrm>
              <a:custGeom>
                <a:avLst/>
                <a:gdLst/>
                <a:ahLst/>
                <a:cxnLst>
                  <a:cxn ang="0">
                    <a:pos x="12" y="0"/>
                  </a:cxn>
                  <a:cxn ang="0">
                    <a:pos x="4" y="0"/>
                  </a:cxn>
                  <a:cxn ang="0">
                    <a:pos x="0" y="4"/>
                  </a:cxn>
                  <a:cxn ang="0">
                    <a:pos x="0" y="13"/>
                  </a:cxn>
                  <a:cxn ang="0">
                    <a:pos x="4" y="16"/>
                  </a:cxn>
                  <a:cxn ang="0">
                    <a:pos x="12" y="16"/>
                  </a:cxn>
                  <a:cxn ang="0">
                    <a:pos x="16" y="13"/>
                  </a:cxn>
                  <a:cxn ang="0">
                    <a:pos x="16" y="4"/>
                  </a:cxn>
                  <a:cxn ang="0">
                    <a:pos x="12" y="0"/>
                  </a:cxn>
                </a:cxnLst>
                <a:rect l="0" t="0" r="r" b="b"/>
                <a:pathLst>
                  <a:path w="16" h="16">
                    <a:moveTo>
                      <a:pt x="12" y="0"/>
                    </a:moveTo>
                    <a:lnTo>
                      <a:pt x="4" y="0"/>
                    </a:lnTo>
                    <a:lnTo>
                      <a:pt x="0" y="4"/>
                    </a:lnTo>
                    <a:lnTo>
                      <a:pt x="0" y="13"/>
                    </a:lnTo>
                    <a:lnTo>
                      <a:pt x="4" y="16"/>
                    </a:lnTo>
                    <a:lnTo>
                      <a:pt x="12" y="16"/>
                    </a:lnTo>
                    <a:lnTo>
                      <a:pt x="16" y="13"/>
                    </a:lnTo>
                    <a:lnTo>
                      <a:pt x="16" y="4"/>
                    </a:lnTo>
                    <a:lnTo>
                      <a:pt x="12" y="0"/>
                    </a:lnTo>
                    <a:close/>
                  </a:path>
                </a:pathLst>
              </a:custGeom>
              <a:solidFill>
                <a:srgbClr val="1B1F3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802" name="Group 209"/>
            <p:cNvGrpSpPr>
              <a:grpSpLocks/>
            </p:cNvGrpSpPr>
            <p:nvPr/>
          </p:nvGrpSpPr>
          <p:grpSpPr bwMode="auto">
            <a:xfrm>
              <a:off x="1524" y="937"/>
              <a:ext cx="158" cy="111"/>
              <a:chOff x="1524" y="937"/>
              <a:chExt cx="158" cy="111"/>
            </a:xfrm>
          </p:grpSpPr>
          <p:sp>
            <p:nvSpPr>
              <p:cNvPr id="5330" name="Freeform 210"/>
              <p:cNvSpPr>
                <a:spLocks/>
              </p:cNvSpPr>
              <p:nvPr/>
            </p:nvSpPr>
            <p:spPr bwMode="auto">
              <a:xfrm>
                <a:off x="1524" y="937"/>
                <a:ext cx="158" cy="111"/>
              </a:xfrm>
              <a:custGeom>
                <a:avLst/>
                <a:gdLst/>
                <a:ahLst/>
                <a:cxnLst>
                  <a:cxn ang="0">
                    <a:pos x="9" y="6"/>
                  </a:cxn>
                  <a:cxn ang="0">
                    <a:pos x="0" y="19"/>
                  </a:cxn>
                  <a:cxn ang="0">
                    <a:pos x="14" y="28"/>
                  </a:cxn>
                  <a:cxn ang="0">
                    <a:pos x="12" y="35"/>
                  </a:cxn>
                  <a:cxn ang="0">
                    <a:pos x="30" y="48"/>
                  </a:cxn>
                  <a:cxn ang="0">
                    <a:pos x="28" y="57"/>
                  </a:cxn>
                  <a:cxn ang="0">
                    <a:pos x="39" y="65"/>
                  </a:cxn>
                  <a:cxn ang="0">
                    <a:pos x="39" y="75"/>
                  </a:cxn>
                  <a:cxn ang="0">
                    <a:pos x="66" y="88"/>
                  </a:cxn>
                  <a:cxn ang="0">
                    <a:pos x="68" y="92"/>
                  </a:cxn>
                  <a:cxn ang="0">
                    <a:pos x="78" y="96"/>
                  </a:cxn>
                  <a:cxn ang="0">
                    <a:pos x="95" y="100"/>
                  </a:cxn>
                  <a:cxn ang="0">
                    <a:pos x="121" y="106"/>
                  </a:cxn>
                  <a:cxn ang="0">
                    <a:pos x="139" y="111"/>
                  </a:cxn>
                  <a:cxn ang="0">
                    <a:pos x="157" y="92"/>
                  </a:cxn>
                  <a:cxn ang="0">
                    <a:pos x="158" y="79"/>
                  </a:cxn>
                  <a:cxn ang="0">
                    <a:pos x="156" y="73"/>
                  </a:cxn>
                  <a:cxn ang="0">
                    <a:pos x="143" y="67"/>
                  </a:cxn>
                  <a:cxn ang="0">
                    <a:pos x="139" y="61"/>
                  </a:cxn>
                  <a:cxn ang="0">
                    <a:pos x="129" y="41"/>
                  </a:cxn>
                  <a:cxn ang="0">
                    <a:pos x="93" y="41"/>
                  </a:cxn>
                  <a:cxn ang="0">
                    <a:pos x="93" y="41"/>
                  </a:cxn>
                  <a:cxn ang="0">
                    <a:pos x="84" y="41"/>
                  </a:cxn>
                  <a:cxn ang="0">
                    <a:pos x="64" y="30"/>
                  </a:cxn>
                  <a:cxn ang="0">
                    <a:pos x="39" y="20"/>
                  </a:cxn>
                  <a:cxn ang="0">
                    <a:pos x="21" y="17"/>
                  </a:cxn>
                  <a:cxn ang="0">
                    <a:pos x="9" y="6"/>
                  </a:cxn>
                </a:cxnLst>
                <a:rect l="0" t="0" r="r" b="b"/>
                <a:pathLst>
                  <a:path w="158" h="111">
                    <a:moveTo>
                      <a:pt x="9" y="6"/>
                    </a:moveTo>
                    <a:lnTo>
                      <a:pt x="0" y="19"/>
                    </a:lnTo>
                    <a:lnTo>
                      <a:pt x="14" y="28"/>
                    </a:lnTo>
                    <a:lnTo>
                      <a:pt x="12" y="35"/>
                    </a:lnTo>
                    <a:lnTo>
                      <a:pt x="30" y="48"/>
                    </a:lnTo>
                    <a:lnTo>
                      <a:pt x="28" y="57"/>
                    </a:lnTo>
                    <a:lnTo>
                      <a:pt x="39" y="65"/>
                    </a:lnTo>
                    <a:lnTo>
                      <a:pt x="39" y="75"/>
                    </a:lnTo>
                    <a:lnTo>
                      <a:pt x="66" y="88"/>
                    </a:lnTo>
                    <a:lnTo>
                      <a:pt x="68" y="92"/>
                    </a:lnTo>
                    <a:lnTo>
                      <a:pt x="78" y="96"/>
                    </a:lnTo>
                    <a:lnTo>
                      <a:pt x="95" y="100"/>
                    </a:lnTo>
                    <a:lnTo>
                      <a:pt x="121" y="106"/>
                    </a:lnTo>
                    <a:lnTo>
                      <a:pt x="139" y="111"/>
                    </a:lnTo>
                    <a:lnTo>
                      <a:pt x="157" y="92"/>
                    </a:lnTo>
                    <a:lnTo>
                      <a:pt x="158" y="79"/>
                    </a:lnTo>
                    <a:lnTo>
                      <a:pt x="156" y="73"/>
                    </a:lnTo>
                    <a:lnTo>
                      <a:pt x="143" y="67"/>
                    </a:lnTo>
                    <a:lnTo>
                      <a:pt x="139" y="61"/>
                    </a:lnTo>
                    <a:lnTo>
                      <a:pt x="129" y="41"/>
                    </a:lnTo>
                    <a:lnTo>
                      <a:pt x="93" y="41"/>
                    </a:lnTo>
                    <a:lnTo>
                      <a:pt x="84" y="41"/>
                    </a:lnTo>
                    <a:lnTo>
                      <a:pt x="64" y="30"/>
                    </a:lnTo>
                    <a:lnTo>
                      <a:pt x="39" y="20"/>
                    </a:lnTo>
                    <a:lnTo>
                      <a:pt x="21" y="17"/>
                    </a:lnTo>
                    <a:lnTo>
                      <a:pt x="9" y="6"/>
                    </a:lnTo>
                    <a:close/>
                  </a:path>
                </a:pathLst>
              </a:custGeom>
              <a:solidFill>
                <a:srgbClr val="7E574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31" name="Freeform 211"/>
              <p:cNvSpPr>
                <a:spLocks/>
              </p:cNvSpPr>
              <p:nvPr/>
            </p:nvSpPr>
            <p:spPr bwMode="auto">
              <a:xfrm>
                <a:off x="1524" y="937"/>
                <a:ext cx="158" cy="111"/>
              </a:xfrm>
              <a:custGeom>
                <a:avLst/>
                <a:gdLst/>
                <a:ahLst/>
                <a:cxnLst>
                  <a:cxn ang="0">
                    <a:pos x="95" y="38"/>
                  </a:cxn>
                  <a:cxn ang="0">
                    <a:pos x="92" y="39"/>
                  </a:cxn>
                  <a:cxn ang="0">
                    <a:pos x="93" y="41"/>
                  </a:cxn>
                  <a:cxn ang="0">
                    <a:pos x="95" y="38"/>
                  </a:cxn>
                </a:cxnLst>
                <a:rect l="0" t="0" r="r" b="b"/>
                <a:pathLst>
                  <a:path w="158" h="111">
                    <a:moveTo>
                      <a:pt x="95" y="38"/>
                    </a:moveTo>
                    <a:lnTo>
                      <a:pt x="92" y="39"/>
                    </a:lnTo>
                    <a:lnTo>
                      <a:pt x="93" y="41"/>
                    </a:lnTo>
                    <a:lnTo>
                      <a:pt x="95" y="38"/>
                    </a:lnTo>
                    <a:close/>
                  </a:path>
                </a:pathLst>
              </a:custGeom>
              <a:solidFill>
                <a:srgbClr val="7E574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32" name="Freeform 212"/>
              <p:cNvSpPr>
                <a:spLocks/>
              </p:cNvSpPr>
              <p:nvPr/>
            </p:nvSpPr>
            <p:spPr bwMode="auto">
              <a:xfrm>
                <a:off x="1524" y="937"/>
                <a:ext cx="158" cy="111"/>
              </a:xfrm>
              <a:custGeom>
                <a:avLst/>
                <a:gdLst/>
                <a:ahLst/>
                <a:cxnLst>
                  <a:cxn ang="0">
                    <a:pos x="125" y="38"/>
                  </a:cxn>
                  <a:cxn ang="0">
                    <a:pos x="95" y="38"/>
                  </a:cxn>
                  <a:cxn ang="0">
                    <a:pos x="93" y="41"/>
                  </a:cxn>
                  <a:cxn ang="0">
                    <a:pos x="129" y="41"/>
                  </a:cxn>
                  <a:cxn ang="0">
                    <a:pos x="129" y="41"/>
                  </a:cxn>
                  <a:cxn ang="0">
                    <a:pos x="125" y="38"/>
                  </a:cxn>
                </a:cxnLst>
                <a:rect l="0" t="0" r="r" b="b"/>
                <a:pathLst>
                  <a:path w="158" h="111">
                    <a:moveTo>
                      <a:pt x="125" y="38"/>
                    </a:moveTo>
                    <a:lnTo>
                      <a:pt x="95" y="38"/>
                    </a:lnTo>
                    <a:lnTo>
                      <a:pt x="93" y="41"/>
                    </a:lnTo>
                    <a:lnTo>
                      <a:pt x="129" y="41"/>
                    </a:lnTo>
                    <a:lnTo>
                      <a:pt x="125" y="38"/>
                    </a:lnTo>
                    <a:close/>
                  </a:path>
                </a:pathLst>
              </a:custGeom>
              <a:solidFill>
                <a:srgbClr val="7E574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33" name="Freeform 213"/>
              <p:cNvSpPr>
                <a:spLocks/>
              </p:cNvSpPr>
              <p:nvPr/>
            </p:nvSpPr>
            <p:spPr bwMode="auto">
              <a:xfrm>
                <a:off x="1524" y="937"/>
                <a:ext cx="158" cy="111"/>
              </a:xfrm>
              <a:custGeom>
                <a:avLst/>
                <a:gdLst/>
                <a:ahLst/>
                <a:cxnLst>
                  <a:cxn ang="0">
                    <a:pos x="92" y="39"/>
                  </a:cxn>
                  <a:cxn ang="0">
                    <a:pos x="84" y="41"/>
                  </a:cxn>
                  <a:cxn ang="0">
                    <a:pos x="93" y="41"/>
                  </a:cxn>
                  <a:cxn ang="0">
                    <a:pos x="92" y="39"/>
                  </a:cxn>
                </a:cxnLst>
                <a:rect l="0" t="0" r="r" b="b"/>
                <a:pathLst>
                  <a:path w="158" h="111">
                    <a:moveTo>
                      <a:pt x="92" y="39"/>
                    </a:moveTo>
                    <a:lnTo>
                      <a:pt x="84" y="41"/>
                    </a:lnTo>
                    <a:lnTo>
                      <a:pt x="93" y="41"/>
                    </a:lnTo>
                    <a:lnTo>
                      <a:pt x="92" y="39"/>
                    </a:lnTo>
                    <a:close/>
                  </a:path>
                </a:pathLst>
              </a:custGeom>
              <a:solidFill>
                <a:srgbClr val="7E574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34" name="Freeform 214"/>
              <p:cNvSpPr>
                <a:spLocks/>
              </p:cNvSpPr>
              <p:nvPr/>
            </p:nvSpPr>
            <p:spPr bwMode="auto">
              <a:xfrm>
                <a:off x="1524" y="937"/>
                <a:ext cx="158" cy="111"/>
              </a:xfrm>
              <a:custGeom>
                <a:avLst/>
                <a:gdLst/>
                <a:ahLst/>
                <a:cxnLst>
                  <a:cxn ang="0">
                    <a:pos x="76" y="0"/>
                  </a:cxn>
                  <a:cxn ang="0">
                    <a:pos x="70" y="2"/>
                  </a:cxn>
                  <a:cxn ang="0">
                    <a:pos x="76" y="17"/>
                  </a:cxn>
                  <a:cxn ang="0">
                    <a:pos x="92" y="39"/>
                  </a:cxn>
                  <a:cxn ang="0">
                    <a:pos x="95" y="38"/>
                  </a:cxn>
                  <a:cxn ang="0">
                    <a:pos x="125" y="38"/>
                  </a:cxn>
                  <a:cxn ang="0">
                    <a:pos x="120" y="34"/>
                  </a:cxn>
                  <a:cxn ang="0">
                    <a:pos x="106" y="26"/>
                  </a:cxn>
                  <a:cxn ang="0">
                    <a:pos x="89" y="11"/>
                  </a:cxn>
                  <a:cxn ang="0">
                    <a:pos x="76" y="0"/>
                  </a:cxn>
                </a:cxnLst>
                <a:rect l="0" t="0" r="r" b="b"/>
                <a:pathLst>
                  <a:path w="158" h="111">
                    <a:moveTo>
                      <a:pt x="76" y="0"/>
                    </a:moveTo>
                    <a:lnTo>
                      <a:pt x="70" y="2"/>
                    </a:lnTo>
                    <a:lnTo>
                      <a:pt x="76" y="17"/>
                    </a:lnTo>
                    <a:lnTo>
                      <a:pt x="92" y="39"/>
                    </a:lnTo>
                    <a:lnTo>
                      <a:pt x="95" y="38"/>
                    </a:lnTo>
                    <a:lnTo>
                      <a:pt x="125" y="38"/>
                    </a:lnTo>
                    <a:lnTo>
                      <a:pt x="120" y="34"/>
                    </a:lnTo>
                    <a:lnTo>
                      <a:pt x="106" y="26"/>
                    </a:lnTo>
                    <a:lnTo>
                      <a:pt x="89" y="11"/>
                    </a:lnTo>
                    <a:lnTo>
                      <a:pt x="76" y="0"/>
                    </a:lnTo>
                    <a:close/>
                  </a:path>
                </a:pathLst>
              </a:custGeom>
              <a:solidFill>
                <a:srgbClr val="7E574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806" name="Group 215"/>
            <p:cNvGrpSpPr>
              <a:grpSpLocks/>
            </p:cNvGrpSpPr>
            <p:nvPr/>
          </p:nvGrpSpPr>
          <p:grpSpPr bwMode="auto">
            <a:xfrm>
              <a:off x="1648" y="993"/>
              <a:ext cx="26" cy="60"/>
              <a:chOff x="1648" y="993"/>
              <a:chExt cx="26" cy="60"/>
            </a:xfrm>
          </p:grpSpPr>
          <p:sp>
            <p:nvSpPr>
              <p:cNvPr id="5336" name="Freeform 216"/>
              <p:cNvSpPr>
                <a:spLocks/>
              </p:cNvSpPr>
              <p:nvPr/>
            </p:nvSpPr>
            <p:spPr bwMode="auto">
              <a:xfrm>
                <a:off x="1648" y="993"/>
                <a:ext cx="26" cy="60"/>
              </a:xfrm>
              <a:custGeom>
                <a:avLst/>
                <a:gdLst/>
                <a:ahLst/>
                <a:cxnLst>
                  <a:cxn ang="0">
                    <a:pos x="12" y="0"/>
                  </a:cxn>
                  <a:cxn ang="0">
                    <a:pos x="0" y="60"/>
                  </a:cxn>
                  <a:cxn ang="0">
                    <a:pos x="25" y="1"/>
                  </a:cxn>
                  <a:cxn ang="0">
                    <a:pos x="12" y="0"/>
                  </a:cxn>
                </a:cxnLst>
                <a:rect l="0" t="0" r="r" b="b"/>
                <a:pathLst>
                  <a:path w="26" h="60">
                    <a:moveTo>
                      <a:pt x="12" y="0"/>
                    </a:moveTo>
                    <a:lnTo>
                      <a:pt x="0" y="60"/>
                    </a:lnTo>
                    <a:lnTo>
                      <a:pt x="25" y="1"/>
                    </a:lnTo>
                    <a:lnTo>
                      <a:pt x="12" y="0"/>
                    </a:lnTo>
                    <a:close/>
                  </a:path>
                </a:pathLst>
              </a:custGeom>
              <a:solidFill>
                <a:srgbClr val="B7B4B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812" name="Group 217"/>
            <p:cNvGrpSpPr>
              <a:grpSpLocks/>
            </p:cNvGrpSpPr>
            <p:nvPr/>
          </p:nvGrpSpPr>
          <p:grpSpPr bwMode="auto">
            <a:xfrm>
              <a:off x="1648" y="997"/>
              <a:ext cx="28" cy="61"/>
              <a:chOff x="1648" y="997"/>
              <a:chExt cx="28" cy="61"/>
            </a:xfrm>
          </p:grpSpPr>
          <p:sp>
            <p:nvSpPr>
              <p:cNvPr id="5338" name="Freeform 218"/>
              <p:cNvSpPr>
                <a:spLocks/>
              </p:cNvSpPr>
              <p:nvPr/>
            </p:nvSpPr>
            <p:spPr bwMode="auto">
              <a:xfrm>
                <a:off x="1648" y="997"/>
                <a:ext cx="28" cy="61"/>
              </a:xfrm>
              <a:custGeom>
                <a:avLst/>
                <a:gdLst/>
                <a:ahLst/>
                <a:cxnLst>
                  <a:cxn ang="0">
                    <a:pos x="16" y="0"/>
                  </a:cxn>
                  <a:cxn ang="0">
                    <a:pos x="0" y="56"/>
                  </a:cxn>
                  <a:cxn ang="0">
                    <a:pos x="17" y="61"/>
                  </a:cxn>
                  <a:cxn ang="0">
                    <a:pos x="27" y="1"/>
                  </a:cxn>
                  <a:cxn ang="0">
                    <a:pos x="16" y="0"/>
                  </a:cxn>
                </a:cxnLst>
                <a:rect l="0" t="0" r="r" b="b"/>
                <a:pathLst>
                  <a:path w="28" h="61">
                    <a:moveTo>
                      <a:pt x="16" y="0"/>
                    </a:moveTo>
                    <a:lnTo>
                      <a:pt x="0" y="56"/>
                    </a:lnTo>
                    <a:lnTo>
                      <a:pt x="17" y="61"/>
                    </a:lnTo>
                    <a:lnTo>
                      <a:pt x="27" y="1"/>
                    </a:lnTo>
                    <a:lnTo>
                      <a:pt x="1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814" name="Group 219"/>
            <p:cNvGrpSpPr>
              <a:grpSpLocks/>
            </p:cNvGrpSpPr>
            <p:nvPr/>
          </p:nvGrpSpPr>
          <p:grpSpPr bwMode="auto">
            <a:xfrm>
              <a:off x="1652" y="1047"/>
              <a:ext cx="8" cy="5"/>
              <a:chOff x="1652" y="1047"/>
              <a:chExt cx="8" cy="5"/>
            </a:xfrm>
          </p:grpSpPr>
          <p:sp>
            <p:nvSpPr>
              <p:cNvPr id="5340" name="Freeform 220"/>
              <p:cNvSpPr>
                <a:spLocks/>
              </p:cNvSpPr>
              <p:nvPr/>
            </p:nvSpPr>
            <p:spPr bwMode="auto">
              <a:xfrm>
                <a:off x="1652" y="1047"/>
                <a:ext cx="8" cy="5"/>
              </a:xfrm>
              <a:custGeom>
                <a:avLst/>
                <a:gdLst/>
                <a:ahLst/>
                <a:cxnLst>
                  <a:cxn ang="0">
                    <a:pos x="2" y="0"/>
                  </a:cxn>
                  <a:cxn ang="0">
                    <a:pos x="0" y="1"/>
                  </a:cxn>
                  <a:cxn ang="0">
                    <a:pos x="0" y="2"/>
                  </a:cxn>
                  <a:cxn ang="0">
                    <a:pos x="1" y="4"/>
                  </a:cxn>
                  <a:cxn ang="0">
                    <a:pos x="5" y="5"/>
                  </a:cxn>
                  <a:cxn ang="0">
                    <a:pos x="7" y="5"/>
                  </a:cxn>
                  <a:cxn ang="0">
                    <a:pos x="8" y="3"/>
                  </a:cxn>
                  <a:cxn ang="0">
                    <a:pos x="6" y="2"/>
                  </a:cxn>
                  <a:cxn ang="0">
                    <a:pos x="2" y="0"/>
                  </a:cxn>
                </a:cxnLst>
                <a:rect l="0" t="0" r="r" b="b"/>
                <a:pathLst>
                  <a:path w="8" h="5">
                    <a:moveTo>
                      <a:pt x="2" y="0"/>
                    </a:moveTo>
                    <a:lnTo>
                      <a:pt x="0" y="1"/>
                    </a:lnTo>
                    <a:lnTo>
                      <a:pt x="0" y="2"/>
                    </a:lnTo>
                    <a:lnTo>
                      <a:pt x="1" y="4"/>
                    </a:lnTo>
                    <a:lnTo>
                      <a:pt x="5" y="5"/>
                    </a:lnTo>
                    <a:lnTo>
                      <a:pt x="7" y="5"/>
                    </a:lnTo>
                    <a:lnTo>
                      <a:pt x="8" y="3"/>
                    </a:lnTo>
                    <a:lnTo>
                      <a:pt x="6" y="2"/>
                    </a:lnTo>
                    <a:lnTo>
                      <a:pt x="2" y="0"/>
                    </a:lnTo>
                    <a:close/>
                  </a:path>
                </a:pathLst>
              </a:custGeom>
              <a:solidFill>
                <a:srgbClr val="5A534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341" name="Picture 221"/>
              <p:cNvPicPr>
                <a:picLocks noChangeAspect="1" noChangeArrowheads="1"/>
              </p:cNvPicPr>
              <p:nvPr/>
            </p:nvPicPr>
            <p:blipFill>
              <a:blip r:embed="rId15" cstate="print"/>
              <a:srcRect/>
              <a:stretch>
                <a:fillRect/>
              </a:stretch>
            </p:blipFill>
            <p:spPr bwMode="auto">
              <a:xfrm>
                <a:off x="1655" y="842"/>
                <a:ext cx="280" cy="301"/>
              </a:xfrm>
              <a:prstGeom prst="rect">
                <a:avLst/>
              </a:prstGeom>
              <a:noFill/>
            </p:spPr>
          </p:pic>
        </p:grpSp>
        <p:grpSp>
          <p:nvGrpSpPr>
            <p:cNvPr id="5816" name="Group 222"/>
            <p:cNvGrpSpPr>
              <a:grpSpLocks/>
            </p:cNvGrpSpPr>
            <p:nvPr/>
          </p:nvGrpSpPr>
          <p:grpSpPr bwMode="auto">
            <a:xfrm>
              <a:off x="2458" y="940"/>
              <a:ext cx="158" cy="111"/>
              <a:chOff x="2458" y="940"/>
              <a:chExt cx="158" cy="111"/>
            </a:xfrm>
          </p:grpSpPr>
          <p:sp>
            <p:nvSpPr>
              <p:cNvPr id="5343" name="Freeform 223"/>
              <p:cNvSpPr>
                <a:spLocks/>
              </p:cNvSpPr>
              <p:nvPr/>
            </p:nvSpPr>
            <p:spPr bwMode="auto">
              <a:xfrm>
                <a:off x="2458" y="940"/>
                <a:ext cx="158" cy="111"/>
              </a:xfrm>
              <a:custGeom>
                <a:avLst/>
                <a:gdLst/>
                <a:ahLst/>
                <a:cxnLst>
                  <a:cxn ang="0">
                    <a:pos x="81" y="0"/>
                  </a:cxn>
                  <a:cxn ang="0">
                    <a:pos x="69" y="11"/>
                  </a:cxn>
                  <a:cxn ang="0">
                    <a:pos x="52" y="25"/>
                  </a:cxn>
                  <a:cxn ang="0">
                    <a:pos x="37" y="34"/>
                  </a:cxn>
                  <a:cxn ang="0">
                    <a:pos x="28" y="41"/>
                  </a:cxn>
                  <a:cxn ang="0">
                    <a:pos x="18" y="60"/>
                  </a:cxn>
                  <a:cxn ang="0">
                    <a:pos x="15" y="66"/>
                  </a:cxn>
                  <a:cxn ang="0">
                    <a:pos x="2" y="73"/>
                  </a:cxn>
                  <a:cxn ang="0">
                    <a:pos x="0" y="79"/>
                  </a:cxn>
                  <a:cxn ang="0">
                    <a:pos x="1" y="91"/>
                  </a:cxn>
                  <a:cxn ang="0">
                    <a:pos x="19" y="111"/>
                  </a:cxn>
                  <a:cxn ang="0">
                    <a:pos x="37" y="105"/>
                  </a:cxn>
                  <a:cxn ang="0">
                    <a:pos x="62" y="100"/>
                  </a:cxn>
                  <a:cxn ang="0">
                    <a:pos x="80" y="96"/>
                  </a:cxn>
                  <a:cxn ang="0">
                    <a:pos x="90" y="92"/>
                  </a:cxn>
                  <a:cxn ang="0">
                    <a:pos x="92" y="88"/>
                  </a:cxn>
                  <a:cxn ang="0">
                    <a:pos x="118" y="74"/>
                  </a:cxn>
                  <a:cxn ang="0">
                    <a:pos x="119" y="64"/>
                  </a:cxn>
                  <a:cxn ang="0">
                    <a:pos x="129" y="57"/>
                  </a:cxn>
                  <a:cxn ang="0">
                    <a:pos x="128" y="47"/>
                  </a:cxn>
                  <a:cxn ang="0">
                    <a:pos x="136" y="41"/>
                  </a:cxn>
                  <a:cxn ang="0">
                    <a:pos x="64" y="41"/>
                  </a:cxn>
                  <a:cxn ang="0">
                    <a:pos x="63" y="38"/>
                  </a:cxn>
                  <a:cxn ang="0">
                    <a:pos x="66" y="38"/>
                  </a:cxn>
                  <a:cxn ang="0">
                    <a:pos x="81" y="16"/>
                  </a:cxn>
                  <a:cxn ang="0">
                    <a:pos x="87" y="2"/>
                  </a:cxn>
                  <a:cxn ang="0">
                    <a:pos x="81" y="0"/>
                  </a:cxn>
                </a:cxnLst>
                <a:rect l="0" t="0" r="r" b="b"/>
                <a:pathLst>
                  <a:path w="158" h="111">
                    <a:moveTo>
                      <a:pt x="81" y="0"/>
                    </a:moveTo>
                    <a:lnTo>
                      <a:pt x="69" y="11"/>
                    </a:lnTo>
                    <a:lnTo>
                      <a:pt x="52" y="25"/>
                    </a:lnTo>
                    <a:lnTo>
                      <a:pt x="37" y="34"/>
                    </a:lnTo>
                    <a:lnTo>
                      <a:pt x="28" y="41"/>
                    </a:lnTo>
                    <a:lnTo>
                      <a:pt x="18" y="60"/>
                    </a:lnTo>
                    <a:lnTo>
                      <a:pt x="15" y="66"/>
                    </a:lnTo>
                    <a:lnTo>
                      <a:pt x="2" y="73"/>
                    </a:lnTo>
                    <a:lnTo>
                      <a:pt x="0" y="79"/>
                    </a:lnTo>
                    <a:lnTo>
                      <a:pt x="1" y="91"/>
                    </a:lnTo>
                    <a:lnTo>
                      <a:pt x="19" y="111"/>
                    </a:lnTo>
                    <a:lnTo>
                      <a:pt x="37" y="105"/>
                    </a:lnTo>
                    <a:lnTo>
                      <a:pt x="62" y="100"/>
                    </a:lnTo>
                    <a:lnTo>
                      <a:pt x="80" y="96"/>
                    </a:lnTo>
                    <a:lnTo>
                      <a:pt x="90" y="92"/>
                    </a:lnTo>
                    <a:lnTo>
                      <a:pt x="92" y="88"/>
                    </a:lnTo>
                    <a:lnTo>
                      <a:pt x="118" y="74"/>
                    </a:lnTo>
                    <a:lnTo>
                      <a:pt x="119" y="64"/>
                    </a:lnTo>
                    <a:lnTo>
                      <a:pt x="129" y="57"/>
                    </a:lnTo>
                    <a:lnTo>
                      <a:pt x="128" y="47"/>
                    </a:lnTo>
                    <a:lnTo>
                      <a:pt x="136" y="41"/>
                    </a:lnTo>
                    <a:lnTo>
                      <a:pt x="64" y="41"/>
                    </a:lnTo>
                    <a:lnTo>
                      <a:pt x="63" y="38"/>
                    </a:lnTo>
                    <a:lnTo>
                      <a:pt x="66" y="38"/>
                    </a:lnTo>
                    <a:lnTo>
                      <a:pt x="81" y="16"/>
                    </a:lnTo>
                    <a:lnTo>
                      <a:pt x="87" y="2"/>
                    </a:lnTo>
                    <a:lnTo>
                      <a:pt x="81" y="0"/>
                    </a:lnTo>
                    <a:close/>
                  </a:path>
                </a:pathLst>
              </a:custGeom>
              <a:solidFill>
                <a:srgbClr val="7E574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44" name="Freeform 224"/>
              <p:cNvSpPr>
                <a:spLocks/>
              </p:cNvSpPr>
              <p:nvPr/>
            </p:nvSpPr>
            <p:spPr bwMode="auto">
              <a:xfrm>
                <a:off x="2458" y="940"/>
                <a:ext cx="158" cy="111"/>
              </a:xfrm>
              <a:custGeom>
                <a:avLst/>
                <a:gdLst/>
                <a:ahLst/>
                <a:cxnLst>
                  <a:cxn ang="0">
                    <a:pos x="63" y="38"/>
                  </a:cxn>
                  <a:cxn ang="0">
                    <a:pos x="64" y="41"/>
                  </a:cxn>
                  <a:cxn ang="0">
                    <a:pos x="66" y="39"/>
                  </a:cxn>
                  <a:cxn ang="0">
                    <a:pos x="63" y="38"/>
                  </a:cxn>
                </a:cxnLst>
                <a:rect l="0" t="0" r="r" b="b"/>
                <a:pathLst>
                  <a:path w="158" h="111">
                    <a:moveTo>
                      <a:pt x="63" y="38"/>
                    </a:moveTo>
                    <a:lnTo>
                      <a:pt x="64" y="41"/>
                    </a:lnTo>
                    <a:lnTo>
                      <a:pt x="66" y="39"/>
                    </a:lnTo>
                    <a:lnTo>
                      <a:pt x="63" y="38"/>
                    </a:lnTo>
                    <a:close/>
                  </a:path>
                </a:pathLst>
              </a:custGeom>
              <a:solidFill>
                <a:srgbClr val="7E574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45" name="Freeform 225"/>
              <p:cNvSpPr>
                <a:spLocks/>
              </p:cNvSpPr>
              <p:nvPr/>
            </p:nvSpPr>
            <p:spPr bwMode="auto">
              <a:xfrm>
                <a:off x="2458" y="940"/>
                <a:ext cx="158" cy="111"/>
              </a:xfrm>
              <a:custGeom>
                <a:avLst/>
                <a:gdLst/>
                <a:ahLst/>
                <a:cxnLst>
                  <a:cxn ang="0">
                    <a:pos x="149" y="5"/>
                  </a:cxn>
                  <a:cxn ang="0">
                    <a:pos x="137" y="16"/>
                  </a:cxn>
                  <a:cxn ang="0">
                    <a:pos x="119" y="20"/>
                  </a:cxn>
                  <a:cxn ang="0">
                    <a:pos x="94" y="30"/>
                  </a:cxn>
                  <a:cxn ang="0">
                    <a:pos x="73" y="41"/>
                  </a:cxn>
                  <a:cxn ang="0">
                    <a:pos x="64" y="41"/>
                  </a:cxn>
                  <a:cxn ang="0">
                    <a:pos x="64" y="41"/>
                  </a:cxn>
                  <a:cxn ang="0">
                    <a:pos x="136" y="41"/>
                  </a:cxn>
                  <a:cxn ang="0">
                    <a:pos x="137" y="41"/>
                  </a:cxn>
                  <a:cxn ang="0">
                    <a:pos x="73" y="41"/>
                  </a:cxn>
                  <a:cxn ang="0">
                    <a:pos x="66" y="39"/>
                  </a:cxn>
                  <a:cxn ang="0">
                    <a:pos x="140" y="39"/>
                  </a:cxn>
                  <a:cxn ang="0">
                    <a:pos x="145" y="35"/>
                  </a:cxn>
                  <a:cxn ang="0">
                    <a:pos x="143" y="28"/>
                  </a:cxn>
                  <a:cxn ang="0">
                    <a:pos x="157" y="19"/>
                  </a:cxn>
                  <a:cxn ang="0">
                    <a:pos x="149" y="5"/>
                  </a:cxn>
                </a:cxnLst>
                <a:rect l="0" t="0" r="r" b="b"/>
                <a:pathLst>
                  <a:path w="158" h="111">
                    <a:moveTo>
                      <a:pt x="149" y="5"/>
                    </a:moveTo>
                    <a:lnTo>
                      <a:pt x="137" y="16"/>
                    </a:lnTo>
                    <a:lnTo>
                      <a:pt x="119" y="20"/>
                    </a:lnTo>
                    <a:lnTo>
                      <a:pt x="94" y="30"/>
                    </a:lnTo>
                    <a:lnTo>
                      <a:pt x="73" y="41"/>
                    </a:lnTo>
                    <a:lnTo>
                      <a:pt x="64" y="41"/>
                    </a:lnTo>
                    <a:lnTo>
                      <a:pt x="136" y="41"/>
                    </a:lnTo>
                    <a:lnTo>
                      <a:pt x="137" y="41"/>
                    </a:lnTo>
                    <a:lnTo>
                      <a:pt x="73" y="41"/>
                    </a:lnTo>
                    <a:lnTo>
                      <a:pt x="66" y="39"/>
                    </a:lnTo>
                    <a:lnTo>
                      <a:pt x="140" y="39"/>
                    </a:lnTo>
                    <a:lnTo>
                      <a:pt x="145" y="35"/>
                    </a:lnTo>
                    <a:lnTo>
                      <a:pt x="143" y="28"/>
                    </a:lnTo>
                    <a:lnTo>
                      <a:pt x="157" y="19"/>
                    </a:lnTo>
                    <a:lnTo>
                      <a:pt x="149" y="5"/>
                    </a:lnTo>
                    <a:close/>
                  </a:path>
                </a:pathLst>
              </a:custGeom>
              <a:solidFill>
                <a:srgbClr val="7E574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46" name="Freeform 226"/>
              <p:cNvSpPr>
                <a:spLocks/>
              </p:cNvSpPr>
              <p:nvPr/>
            </p:nvSpPr>
            <p:spPr bwMode="auto">
              <a:xfrm>
                <a:off x="2458" y="940"/>
                <a:ext cx="158" cy="111"/>
              </a:xfrm>
              <a:custGeom>
                <a:avLst/>
                <a:gdLst/>
                <a:ahLst/>
                <a:cxnLst>
                  <a:cxn ang="0">
                    <a:pos x="66" y="38"/>
                  </a:cxn>
                  <a:cxn ang="0">
                    <a:pos x="63" y="38"/>
                  </a:cxn>
                  <a:cxn ang="0">
                    <a:pos x="66" y="39"/>
                  </a:cxn>
                  <a:cxn ang="0">
                    <a:pos x="66" y="38"/>
                  </a:cxn>
                </a:cxnLst>
                <a:rect l="0" t="0" r="r" b="b"/>
                <a:pathLst>
                  <a:path w="158" h="111">
                    <a:moveTo>
                      <a:pt x="66" y="38"/>
                    </a:moveTo>
                    <a:lnTo>
                      <a:pt x="63" y="38"/>
                    </a:lnTo>
                    <a:lnTo>
                      <a:pt x="66" y="39"/>
                    </a:lnTo>
                    <a:lnTo>
                      <a:pt x="66" y="38"/>
                    </a:lnTo>
                    <a:close/>
                  </a:path>
                </a:pathLst>
              </a:custGeom>
              <a:solidFill>
                <a:srgbClr val="7E574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819" name="Group 227"/>
            <p:cNvGrpSpPr>
              <a:grpSpLocks/>
            </p:cNvGrpSpPr>
            <p:nvPr/>
          </p:nvGrpSpPr>
          <p:grpSpPr bwMode="auto">
            <a:xfrm>
              <a:off x="2466" y="996"/>
              <a:ext cx="26" cy="60"/>
              <a:chOff x="2466" y="996"/>
              <a:chExt cx="26" cy="60"/>
            </a:xfrm>
          </p:grpSpPr>
          <p:sp>
            <p:nvSpPr>
              <p:cNvPr id="5348" name="Freeform 228"/>
              <p:cNvSpPr>
                <a:spLocks/>
              </p:cNvSpPr>
              <p:nvPr/>
            </p:nvSpPr>
            <p:spPr bwMode="auto">
              <a:xfrm>
                <a:off x="2466" y="996"/>
                <a:ext cx="26" cy="60"/>
              </a:xfrm>
              <a:custGeom>
                <a:avLst/>
                <a:gdLst/>
                <a:ahLst/>
                <a:cxnLst>
                  <a:cxn ang="0">
                    <a:pos x="13" y="0"/>
                  </a:cxn>
                  <a:cxn ang="0">
                    <a:pos x="0" y="0"/>
                  </a:cxn>
                  <a:cxn ang="0">
                    <a:pos x="26" y="60"/>
                  </a:cxn>
                  <a:cxn ang="0">
                    <a:pos x="13" y="0"/>
                  </a:cxn>
                </a:cxnLst>
                <a:rect l="0" t="0" r="r" b="b"/>
                <a:pathLst>
                  <a:path w="26" h="60">
                    <a:moveTo>
                      <a:pt x="13" y="0"/>
                    </a:moveTo>
                    <a:lnTo>
                      <a:pt x="0" y="0"/>
                    </a:lnTo>
                    <a:lnTo>
                      <a:pt x="26" y="60"/>
                    </a:lnTo>
                    <a:lnTo>
                      <a:pt x="13" y="0"/>
                    </a:lnTo>
                    <a:close/>
                  </a:path>
                </a:pathLst>
              </a:custGeom>
              <a:solidFill>
                <a:srgbClr val="B7B4B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821" name="Group 229"/>
            <p:cNvGrpSpPr>
              <a:grpSpLocks/>
            </p:cNvGrpSpPr>
            <p:nvPr/>
          </p:nvGrpSpPr>
          <p:grpSpPr bwMode="auto">
            <a:xfrm>
              <a:off x="2464" y="1000"/>
              <a:ext cx="28" cy="61"/>
              <a:chOff x="2464" y="1000"/>
              <a:chExt cx="28" cy="61"/>
            </a:xfrm>
          </p:grpSpPr>
          <p:sp>
            <p:nvSpPr>
              <p:cNvPr id="5350" name="Freeform 230"/>
              <p:cNvSpPr>
                <a:spLocks/>
              </p:cNvSpPr>
              <p:nvPr/>
            </p:nvSpPr>
            <p:spPr bwMode="auto">
              <a:xfrm>
                <a:off x="2464" y="1000"/>
                <a:ext cx="28" cy="61"/>
              </a:xfrm>
              <a:custGeom>
                <a:avLst/>
                <a:gdLst/>
                <a:ahLst/>
                <a:cxnLst>
                  <a:cxn ang="0">
                    <a:pos x="11" y="0"/>
                  </a:cxn>
                  <a:cxn ang="0">
                    <a:pos x="0" y="1"/>
                  </a:cxn>
                  <a:cxn ang="0">
                    <a:pos x="11" y="60"/>
                  </a:cxn>
                  <a:cxn ang="0">
                    <a:pos x="28" y="56"/>
                  </a:cxn>
                  <a:cxn ang="0">
                    <a:pos x="11" y="0"/>
                  </a:cxn>
                </a:cxnLst>
                <a:rect l="0" t="0" r="r" b="b"/>
                <a:pathLst>
                  <a:path w="28" h="61">
                    <a:moveTo>
                      <a:pt x="11" y="0"/>
                    </a:moveTo>
                    <a:lnTo>
                      <a:pt x="0" y="1"/>
                    </a:lnTo>
                    <a:lnTo>
                      <a:pt x="11" y="60"/>
                    </a:lnTo>
                    <a:lnTo>
                      <a:pt x="28" y="56"/>
                    </a:lnTo>
                    <a:lnTo>
                      <a:pt x="1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823" name="Group 231"/>
            <p:cNvGrpSpPr>
              <a:grpSpLocks/>
            </p:cNvGrpSpPr>
            <p:nvPr/>
          </p:nvGrpSpPr>
          <p:grpSpPr bwMode="auto">
            <a:xfrm>
              <a:off x="2480" y="1050"/>
              <a:ext cx="8" cy="5"/>
              <a:chOff x="2480" y="1050"/>
              <a:chExt cx="8" cy="5"/>
            </a:xfrm>
          </p:grpSpPr>
          <p:sp>
            <p:nvSpPr>
              <p:cNvPr id="5352" name="Freeform 232"/>
              <p:cNvSpPr>
                <a:spLocks/>
              </p:cNvSpPr>
              <p:nvPr/>
            </p:nvSpPr>
            <p:spPr bwMode="auto">
              <a:xfrm>
                <a:off x="2480" y="1050"/>
                <a:ext cx="8" cy="5"/>
              </a:xfrm>
              <a:custGeom>
                <a:avLst/>
                <a:gdLst/>
                <a:ahLst/>
                <a:cxnLst>
                  <a:cxn ang="0">
                    <a:pos x="5" y="0"/>
                  </a:cxn>
                  <a:cxn ang="0">
                    <a:pos x="1" y="1"/>
                  </a:cxn>
                  <a:cxn ang="0">
                    <a:pos x="0" y="3"/>
                  </a:cxn>
                  <a:cxn ang="0">
                    <a:pos x="1" y="5"/>
                  </a:cxn>
                  <a:cxn ang="0">
                    <a:pos x="3" y="5"/>
                  </a:cxn>
                  <a:cxn ang="0">
                    <a:pos x="7" y="3"/>
                  </a:cxn>
                  <a:cxn ang="0">
                    <a:pos x="8" y="2"/>
                  </a:cxn>
                  <a:cxn ang="0">
                    <a:pos x="7" y="0"/>
                  </a:cxn>
                  <a:cxn ang="0">
                    <a:pos x="5" y="0"/>
                  </a:cxn>
                </a:cxnLst>
                <a:rect l="0" t="0" r="r" b="b"/>
                <a:pathLst>
                  <a:path w="8" h="5">
                    <a:moveTo>
                      <a:pt x="5" y="0"/>
                    </a:moveTo>
                    <a:lnTo>
                      <a:pt x="1" y="1"/>
                    </a:lnTo>
                    <a:lnTo>
                      <a:pt x="0" y="3"/>
                    </a:lnTo>
                    <a:lnTo>
                      <a:pt x="1" y="5"/>
                    </a:lnTo>
                    <a:lnTo>
                      <a:pt x="3" y="5"/>
                    </a:lnTo>
                    <a:lnTo>
                      <a:pt x="7" y="3"/>
                    </a:lnTo>
                    <a:lnTo>
                      <a:pt x="8" y="2"/>
                    </a:lnTo>
                    <a:lnTo>
                      <a:pt x="7" y="0"/>
                    </a:lnTo>
                    <a:lnTo>
                      <a:pt x="5" y="0"/>
                    </a:lnTo>
                    <a:close/>
                  </a:path>
                </a:pathLst>
              </a:custGeom>
              <a:solidFill>
                <a:srgbClr val="5A534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353" name="Picture 233"/>
              <p:cNvPicPr>
                <a:picLocks noChangeAspect="1" noChangeArrowheads="1"/>
              </p:cNvPicPr>
              <p:nvPr/>
            </p:nvPicPr>
            <p:blipFill>
              <a:blip r:embed="rId16" cstate="print"/>
              <a:srcRect/>
              <a:stretch>
                <a:fillRect/>
              </a:stretch>
            </p:blipFill>
            <p:spPr bwMode="auto">
              <a:xfrm>
                <a:off x="2205" y="845"/>
                <a:ext cx="280" cy="296"/>
              </a:xfrm>
              <a:prstGeom prst="rect">
                <a:avLst/>
              </a:prstGeom>
              <a:noFill/>
            </p:spPr>
          </p:pic>
        </p:grpSp>
        <p:grpSp>
          <p:nvGrpSpPr>
            <p:cNvPr id="5826" name="Group 234"/>
            <p:cNvGrpSpPr>
              <a:grpSpLocks/>
            </p:cNvGrpSpPr>
            <p:nvPr/>
          </p:nvGrpSpPr>
          <p:grpSpPr bwMode="auto">
            <a:xfrm>
              <a:off x="1951" y="820"/>
              <a:ext cx="99" cy="184"/>
              <a:chOff x="1951" y="820"/>
              <a:chExt cx="99" cy="184"/>
            </a:xfrm>
          </p:grpSpPr>
          <p:sp>
            <p:nvSpPr>
              <p:cNvPr id="5355" name="Freeform 235"/>
              <p:cNvSpPr>
                <a:spLocks/>
              </p:cNvSpPr>
              <p:nvPr/>
            </p:nvSpPr>
            <p:spPr bwMode="auto">
              <a:xfrm>
                <a:off x="1951" y="820"/>
                <a:ext cx="99" cy="184"/>
              </a:xfrm>
              <a:custGeom>
                <a:avLst/>
                <a:gdLst/>
                <a:ahLst/>
                <a:cxnLst>
                  <a:cxn ang="0">
                    <a:pos x="21" y="0"/>
                  </a:cxn>
                  <a:cxn ang="0">
                    <a:pos x="0" y="11"/>
                  </a:cxn>
                  <a:cxn ang="0">
                    <a:pos x="36" y="24"/>
                  </a:cxn>
                  <a:cxn ang="0">
                    <a:pos x="9" y="45"/>
                  </a:cxn>
                  <a:cxn ang="0">
                    <a:pos x="99" y="184"/>
                  </a:cxn>
                  <a:cxn ang="0">
                    <a:pos x="26" y="49"/>
                  </a:cxn>
                  <a:cxn ang="0">
                    <a:pos x="51" y="17"/>
                  </a:cxn>
                  <a:cxn ang="0">
                    <a:pos x="21" y="0"/>
                  </a:cxn>
                </a:cxnLst>
                <a:rect l="0" t="0" r="r" b="b"/>
                <a:pathLst>
                  <a:path w="99" h="184">
                    <a:moveTo>
                      <a:pt x="21" y="0"/>
                    </a:moveTo>
                    <a:lnTo>
                      <a:pt x="0" y="11"/>
                    </a:lnTo>
                    <a:lnTo>
                      <a:pt x="36" y="24"/>
                    </a:lnTo>
                    <a:lnTo>
                      <a:pt x="9" y="45"/>
                    </a:lnTo>
                    <a:lnTo>
                      <a:pt x="99" y="184"/>
                    </a:lnTo>
                    <a:lnTo>
                      <a:pt x="26" y="49"/>
                    </a:lnTo>
                    <a:lnTo>
                      <a:pt x="51" y="17"/>
                    </a:lnTo>
                    <a:lnTo>
                      <a:pt x="21" y="0"/>
                    </a:lnTo>
                    <a:close/>
                  </a:path>
                </a:pathLst>
              </a:custGeom>
              <a:solidFill>
                <a:srgbClr val="08090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830" name="Group 236"/>
            <p:cNvGrpSpPr>
              <a:grpSpLocks/>
            </p:cNvGrpSpPr>
            <p:nvPr/>
          </p:nvGrpSpPr>
          <p:grpSpPr bwMode="auto">
            <a:xfrm>
              <a:off x="2043" y="814"/>
              <a:ext cx="146" cy="516"/>
              <a:chOff x="2043" y="814"/>
              <a:chExt cx="146" cy="516"/>
            </a:xfrm>
          </p:grpSpPr>
          <p:sp>
            <p:nvSpPr>
              <p:cNvPr id="5357" name="Freeform 237"/>
              <p:cNvSpPr>
                <a:spLocks/>
              </p:cNvSpPr>
              <p:nvPr/>
            </p:nvSpPr>
            <p:spPr bwMode="auto">
              <a:xfrm>
                <a:off x="2043" y="814"/>
                <a:ext cx="146" cy="516"/>
              </a:xfrm>
              <a:custGeom>
                <a:avLst/>
                <a:gdLst/>
                <a:ahLst/>
                <a:cxnLst>
                  <a:cxn ang="0">
                    <a:pos x="118" y="0"/>
                  </a:cxn>
                  <a:cxn ang="0">
                    <a:pos x="127" y="19"/>
                  </a:cxn>
                  <a:cxn ang="0">
                    <a:pos x="97" y="27"/>
                  </a:cxn>
                  <a:cxn ang="0">
                    <a:pos x="118" y="45"/>
                  </a:cxn>
                  <a:cxn ang="0">
                    <a:pos x="0" y="216"/>
                  </a:cxn>
                  <a:cxn ang="0">
                    <a:pos x="17" y="516"/>
                  </a:cxn>
                  <a:cxn ang="0">
                    <a:pos x="7" y="220"/>
                  </a:cxn>
                  <a:cxn ang="0">
                    <a:pos x="139" y="45"/>
                  </a:cxn>
                  <a:cxn ang="0">
                    <a:pos x="116" y="32"/>
                  </a:cxn>
                  <a:cxn ang="0">
                    <a:pos x="146" y="25"/>
                  </a:cxn>
                  <a:cxn ang="0">
                    <a:pos x="137" y="8"/>
                  </a:cxn>
                  <a:cxn ang="0">
                    <a:pos x="118" y="0"/>
                  </a:cxn>
                </a:cxnLst>
                <a:rect l="0" t="0" r="r" b="b"/>
                <a:pathLst>
                  <a:path w="146" h="516">
                    <a:moveTo>
                      <a:pt x="118" y="0"/>
                    </a:moveTo>
                    <a:lnTo>
                      <a:pt x="127" y="19"/>
                    </a:lnTo>
                    <a:lnTo>
                      <a:pt x="97" y="27"/>
                    </a:lnTo>
                    <a:lnTo>
                      <a:pt x="118" y="45"/>
                    </a:lnTo>
                    <a:lnTo>
                      <a:pt x="0" y="216"/>
                    </a:lnTo>
                    <a:lnTo>
                      <a:pt x="17" y="516"/>
                    </a:lnTo>
                    <a:lnTo>
                      <a:pt x="7" y="220"/>
                    </a:lnTo>
                    <a:lnTo>
                      <a:pt x="139" y="45"/>
                    </a:lnTo>
                    <a:lnTo>
                      <a:pt x="116" y="32"/>
                    </a:lnTo>
                    <a:lnTo>
                      <a:pt x="146" y="25"/>
                    </a:lnTo>
                    <a:lnTo>
                      <a:pt x="137" y="8"/>
                    </a:lnTo>
                    <a:lnTo>
                      <a:pt x="118" y="0"/>
                    </a:lnTo>
                    <a:close/>
                  </a:path>
                </a:pathLst>
              </a:custGeom>
              <a:solidFill>
                <a:srgbClr val="08090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832" name="Group 238"/>
            <p:cNvGrpSpPr>
              <a:grpSpLocks/>
            </p:cNvGrpSpPr>
            <p:nvPr/>
          </p:nvGrpSpPr>
          <p:grpSpPr bwMode="auto">
            <a:xfrm>
              <a:off x="1932" y="1176"/>
              <a:ext cx="36" cy="24"/>
              <a:chOff x="1932" y="1176"/>
              <a:chExt cx="36" cy="24"/>
            </a:xfrm>
          </p:grpSpPr>
          <p:sp>
            <p:nvSpPr>
              <p:cNvPr id="5359" name="Freeform 239"/>
              <p:cNvSpPr>
                <a:spLocks/>
              </p:cNvSpPr>
              <p:nvPr/>
            </p:nvSpPr>
            <p:spPr bwMode="auto">
              <a:xfrm>
                <a:off x="1932" y="1176"/>
                <a:ext cx="36" cy="24"/>
              </a:xfrm>
              <a:custGeom>
                <a:avLst/>
                <a:gdLst/>
                <a:ahLst/>
                <a:cxnLst>
                  <a:cxn ang="0">
                    <a:pos x="36" y="0"/>
                  </a:cxn>
                  <a:cxn ang="0">
                    <a:pos x="2" y="8"/>
                  </a:cxn>
                  <a:cxn ang="0">
                    <a:pos x="0" y="23"/>
                  </a:cxn>
                  <a:cxn ang="0">
                    <a:pos x="36" y="19"/>
                  </a:cxn>
                  <a:cxn ang="0">
                    <a:pos x="36" y="0"/>
                  </a:cxn>
                </a:cxnLst>
                <a:rect l="0" t="0" r="r" b="b"/>
                <a:pathLst>
                  <a:path w="36" h="24">
                    <a:moveTo>
                      <a:pt x="36" y="0"/>
                    </a:moveTo>
                    <a:lnTo>
                      <a:pt x="2" y="8"/>
                    </a:lnTo>
                    <a:lnTo>
                      <a:pt x="0" y="23"/>
                    </a:lnTo>
                    <a:lnTo>
                      <a:pt x="36" y="19"/>
                    </a:lnTo>
                    <a:lnTo>
                      <a:pt x="36" y="0"/>
                    </a:lnTo>
                    <a:close/>
                  </a:path>
                </a:pathLst>
              </a:custGeom>
              <a:solidFill>
                <a:srgbClr val="08090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834" name="Group 240"/>
            <p:cNvGrpSpPr>
              <a:grpSpLocks/>
            </p:cNvGrpSpPr>
            <p:nvPr/>
          </p:nvGrpSpPr>
          <p:grpSpPr bwMode="auto">
            <a:xfrm>
              <a:off x="2146" y="1176"/>
              <a:ext cx="45" cy="19"/>
              <a:chOff x="2146" y="1176"/>
              <a:chExt cx="45" cy="19"/>
            </a:xfrm>
          </p:grpSpPr>
          <p:sp>
            <p:nvSpPr>
              <p:cNvPr id="5361" name="Freeform 241"/>
              <p:cNvSpPr>
                <a:spLocks/>
              </p:cNvSpPr>
              <p:nvPr/>
            </p:nvSpPr>
            <p:spPr bwMode="auto">
              <a:xfrm>
                <a:off x="2146" y="1176"/>
                <a:ext cx="45" cy="19"/>
              </a:xfrm>
              <a:custGeom>
                <a:avLst/>
                <a:gdLst/>
                <a:ahLst/>
                <a:cxnLst>
                  <a:cxn ang="0">
                    <a:pos x="0" y="0"/>
                  </a:cxn>
                  <a:cxn ang="0">
                    <a:pos x="2" y="10"/>
                  </a:cxn>
                  <a:cxn ang="0">
                    <a:pos x="45" y="19"/>
                  </a:cxn>
                  <a:cxn ang="0">
                    <a:pos x="41" y="2"/>
                  </a:cxn>
                  <a:cxn ang="0">
                    <a:pos x="0" y="0"/>
                  </a:cxn>
                </a:cxnLst>
                <a:rect l="0" t="0" r="r" b="b"/>
                <a:pathLst>
                  <a:path w="45" h="19">
                    <a:moveTo>
                      <a:pt x="0" y="0"/>
                    </a:moveTo>
                    <a:lnTo>
                      <a:pt x="2" y="10"/>
                    </a:lnTo>
                    <a:lnTo>
                      <a:pt x="45" y="19"/>
                    </a:lnTo>
                    <a:lnTo>
                      <a:pt x="41" y="2"/>
                    </a:lnTo>
                    <a:lnTo>
                      <a:pt x="0" y="0"/>
                    </a:lnTo>
                    <a:close/>
                  </a:path>
                </a:pathLst>
              </a:custGeom>
              <a:solidFill>
                <a:srgbClr val="08090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836" name="Group 242"/>
            <p:cNvGrpSpPr>
              <a:grpSpLocks/>
            </p:cNvGrpSpPr>
            <p:nvPr/>
          </p:nvGrpSpPr>
          <p:grpSpPr bwMode="auto">
            <a:xfrm>
              <a:off x="2054" y="1030"/>
              <a:ext cx="16" cy="16"/>
              <a:chOff x="2054" y="1030"/>
              <a:chExt cx="16" cy="16"/>
            </a:xfrm>
          </p:grpSpPr>
          <p:sp>
            <p:nvSpPr>
              <p:cNvPr id="5363" name="Freeform 243"/>
              <p:cNvSpPr>
                <a:spLocks/>
              </p:cNvSpPr>
              <p:nvPr/>
            </p:nvSpPr>
            <p:spPr bwMode="auto">
              <a:xfrm>
                <a:off x="2054" y="1030"/>
                <a:ext cx="16" cy="16"/>
              </a:xfrm>
              <a:custGeom>
                <a:avLst/>
                <a:gdLst/>
                <a:ahLst/>
                <a:cxnLst>
                  <a:cxn ang="0">
                    <a:pos x="12" y="0"/>
                  </a:cxn>
                  <a:cxn ang="0">
                    <a:pos x="3" y="0"/>
                  </a:cxn>
                  <a:cxn ang="0">
                    <a:pos x="0" y="4"/>
                  </a:cxn>
                  <a:cxn ang="0">
                    <a:pos x="0" y="12"/>
                  </a:cxn>
                  <a:cxn ang="0">
                    <a:pos x="3" y="16"/>
                  </a:cxn>
                  <a:cxn ang="0">
                    <a:pos x="12" y="16"/>
                  </a:cxn>
                  <a:cxn ang="0">
                    <a:pos x="16" y="12"/>
                  </a:cxn>
                  <a:cxn ang="0">
                    <a:pos x="16" y="4"/>
                  </a:cxn>
                  <a:cxn ang="0">
                    <a:pos x="12" y="0"/>
                  </a:cxn>
                </a:cxnLst>
                <a:rect l="0" t="0" r="r" b="b"/>
                <a:pathLst>
                  <a:path w="16" h="16">
                    <a:moveTo>
                      <a:pt x="12" y="0"/>
                    </a:moveTo>
                    <a:lnTo>
                      <a:pt x="3" y="0"/>
                    </a:lnTo>
                    <a:lnTo>
                      <a:pt x="0" y="4"/>
                    </a:lnTo>
                    <a:lnTo>
                      <a:pt x="0" y="12"/>
                    </a:lnTo>
                    <a:lnTo>
                      <a:pt x="3" y="16"/>
                    </a:lnTo>
                    <a:lnTo>
                      <a:pt x="12" y="16"/>
                    </a:lnTo>
                    <a:lnTo>
                      <a:pt x="16" y="12"/>
                    </a:lnTo>
                    <a:lnTo>
                      <a:pt x="16" y="4"/>
                    </a:lnTo>
                    <a:lnTo>
                      <a:pt x="12" y="0"/>
                    </a:lnTo>
                    <a:close/>
                  </a:path>
                </a:pathLst>
              </a:custGeom>
              <a:solidFill>
                <a:srgbClr val="08090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842" name="Group 244"/>
            <p:cNvGrpSpPr>
              <a:grpSpLocks/>
            </p:cNvGrpSpPr>
            <p:nvPr/>
          </p:nvGrpSpPr>
          <p:grpSpPr bwMode="auto">
            <a:xfrm>
              <a:off x="2055" y="1128"/>
              <a:ext cx="16" cy="16"/>
              <a:chOff x="2055" y="1128"/>
              <a:chExt cx="16" cy="16"/>
            </a:xfrm>
          </p:grpSpPr>
          <p:sp>
            <p:nvSpPr>
              <p:cNvPr id="5365" name="Freeform 245"/>
              <p:cNvSpPr>
                <a:spLocks/>
              </p:cNvSpPr>
              <p:nvPr/>
            </p:nvSpPr>
            <p:spPr bwMode="auto">
              <a:xfrm>
                <a:off x="2055" y="1128"/>
                <a:ext cx="16" cy="16"/>
              </a:xfrm>
              <a:custGeom>
                <a:avLst/>
                <a:gdLst/>
                <a:ahLst/>
                <a:cxnLst>
                  <a:cxn ang="0">
                    <a:pos x="12" y="0"/>
                  </a:cxn>
                  <a:cxn ang="0">
                    <a:pos x="3" y="0"/>
                  </a:cxn>
                  <a:cxn ang="0">
                    <a:pos x="0" y="4"/>
                  </a:cxn>
                  <a:cxn ang="0">
                    <a:pos x="0" y="13"/>
                  </a:cxn>
                  <a:cxn ang="0">
                    <a:pos x="3" y="16"/>
                  </a:cxn>
                  <a:cxn ang="0">
                    <a:pos x="12" y="16"/>
                  </a:cxn>
                  <a:cxn ang="0">
                    <a:pos x="16" y="13"/>
                  </a:cxn>
                  <a:cxn ang="0">
                    <a:pos x="16" y="4"/>
                  </a:cxn>
                  <a:cxn ang="0">
                    <a:pos x="12" y="0"/>
                  </a:cxn>
                </a:cxnLst>
                <a:rect l="0" t="0" r="r" b="b"/>
                <a:pathLst>
                  <a:path w="16" h="16">
                    <a:moveTo>
                      <a:pt x="12" y="0"/>
                    </a:moveTo>
                    <a:lnTo>
                      <a:pt x="3" y="0"/>
                    </a:lnTo>
                    <a:lnTo>
                      <a:pt x="0" y="4"/>
                    </a:lnTo>
                    <a:lnTo>
                      <a:pt x="0" y="13"/>
                    </a:lnTo>
                    <a:lnTo>
                      <a:pt x="3" y="16"/>
                    </a:lnTo>
                    <a:lnTo>
                      <a:pt x="12" y="16"/>
                    </a:lnTo>
                    <a:lnTo>
                      <a:pt x="16" y="13"/>
                    </a:lnTo>
                    <a:lnTo>
                      <a:pt x="16" y="4"/>
                    </a:lnTo>
                    <a:lnTo>
                      <a:pt x="12" y="0"/>
                    </a:lnTo>
                    <a:close/>
                  </a:path>
                </a:pathLst>
              </a:custGeom>
              <a:solidFill>
                <a:srgbClr val="08090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852" name="Group 246"/>
            <p:cNvGrpSpPr>
              <a:grpSpLocks/>
            </p:cNvGrpSpPr>
            <p:nvPr/>
          </p:nvGrpSpPr>
          <p:grpSpPr bwMode="auto">
            <a:xfrm>
              <a:off x="2061" y="1227"/>
              <a:ext cx="16" cy="16"/>
              <a:chOff x="2061" y="1227"/>
              <a:chExt cx="16" cy="16"/>
            </a:xfrm>
          </p:grpSpPr>
          <p:sp>
            <p:nvSpPr>
              <p:cNvPr id="5367" name="Freeform 247"/>
              <p:cNvSpPr>
                <a:spLocks/>
              </p:cNvSpPr>
              <p:nvPr/>
            </p:nvSpPr>
            <p:spPr bwMode="auto">
              <a:xfrm>
                <a:off x="2061" y="1227"/>
                <a:ext cx="16" cy="16"/>
              </a:xfrm>
              <a:custGeom>
                <a:avLst/>
                <a:gdLst/>
                <a:ahLst/>
                <a:cxnLst>
                  <a:cxn ang="0">
                    <a:pos x="13" y="0"/>
                  </a:cxn>
                  <a:cxn ang="0">
                    <a:pos x="4" y="0"/>
                  </a:cxn>
                  <a:cxn ang="0">
                    <a:pos x="0" y="3"/>
                  </a:cxn>
                  <a:cxn ang="0">
                    <a:pos x="0" y="12"/>
                  </a:cxn>
                  <a:cxn ang="0">
                    <a:pos x="4" y="16"/>
                  </a:cxn>
                  <a:cxn ang="0">
                    <a:pos x="13" y="16"/>
                  </a:cxn>
                  <a:cxn ang="0">
                    <a:pos x="16" y="12"/>
                  </a:cxn>
                  <a:cxn ang="0">
                    <a:pos x="16" y="3"/>
                  </a:cxn>
                  <a:cxn ang="0">
                    <a:pos x="13" y="0"/>
                  </a:cxn>
                </a:cxnLst>
                <a:rect l="0" t="0" r="r" b="b"/>
                <a:pathLst>
                  <a:path w="16" h="16">
                    <a:moveTo>
                      <a:pt x="13" y="0"/>
                    </a:moveTo>
                    <a:lnTo>
                      <a:pt x="4" y="0"/>
                    </a:lnTo>
                    <a:lnTo>
                      <a:pt x="0" y="3"/>
                    </a:lnTo>
                    <a:lnTo>
                      <a:pt x="0" y="12"/>
                    </a:lnTo>
                    <a:lnTo>
                      <a:pt x="4" y="16"/>
                    </a:lnTo>
                    <a:lnTo>
                      <a:pt x="13" y="16"/>
                    </a:lnTo>
                    <a:lnTo>
                      <a:pt x="16" y="12"/>
                    </a:lnTo>
                    <a:lnTo>
                      <a:pt x="16" y="3"/>
                    </a:lnTo>
                    <a:lnTo>
                      <a:pt x="13" y="0"/>
                    </a:lnTo>
                    <a:close/>
                  </a:path>
                </a:pathLst>
              </a:custGeom>
              <a:solidFill>
                <a:srgbClr val="08090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856" name="Group 248"/>
            <p:cNvGrpSpPr>
              <a:grpSpLocks/>
            </p:cNvGrpSpPr>
            <p:nvPr/>
          </p:nvGrpSpPr>
          <p:grpSpPr bwMode="auto">
            <a:xfrm>
              <a:off x="985" y="138"/>
              <a:ext cx="2160" cy="2160"/>
              <a:chOff x="985" y="138"/>
              <a:chExt cx="2160" cy="2160"/>
            </a:xfrm>
          </p:grpSpPr>
          <p:sp>
            <p:nvSpPr>
              <p:cNvPr id="5369" name="Freeform 249"/>
              <p:cNvSpPr>
                <a:spLocks/>
              </p:cNvSpPr>
              <p:nvPr/>
            </p:nvSpPr>
            <p:spPr bwMode="auto">
              <a:xfrm>
                <a:off x="985" y="138"/>
                <a:ext cx="2160" cy="2160"/>
              </a:xfrm>
              <a:custGeom>
                <a:avLst/>
                <a:gdLst/>
                <a:ahLst/>
                <a:cxnLst>
                  <a:cxn ang="0">
                    <a:pos x="0" y="2160"/>
                  </a:cxn>
                  <a:cxn ang="0">
                    <a:pos x="2160" y="2160"/>
                  </a:cxn>
                  <a:cxn ang="0">
                    <a:pos x="2160" y="0"/>
                  </a:cxn>
                  <a:cxn ang="0">
                    <a:pos x="0" y="0"/>
                  </a:cxn>
                  <a:cxn ang="0">
                    <a:pos x="0" y="2160"/>
                  </a:cxn>
                </a:cxnLst>
                <a:rect l="0" t="0" r="r" b="b"/>
                <a:pathLst>
                  <a:path w="2160" h="2160">
                    <a:moveTo>
                      <a:pt x="0" y="2160"/>
                    </a:moveTo>
                    <a:lnTo>
                      <a:pt x="2160" y="2160"/>
                    </a:lnTo>
                    <a:lnTo>
                      <a:pt x="2160" y="0"/>
                    </a:lnTo>
                    <a:lnTo>
                      <a:pt x="0" y="0"/>
                    </a:lnTo>
                    <a:lnTo>
                      <a:pt x="0" y="2160"/>
                    </a:lnTo>
                    <a:close/>
                  </a:path>
                </a:pathLst>
              </a:custGeom>
              <a:noFill/>
              <a:ln w="1270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pic>
        <p:nvPicPr>
          <p:cNvPr id="5370" name="Picture 250"/>
          <p:cNvPicPr>
            <a:picLocks noChangeAspect="1" noChangeArrowheads="1"/>
          </p:cNvPicPr>
          <p:nvPr/>
        </p:nvPicPr>
        <p:blipFill>
          <a:blip r:embed="rId17" cstate="print"/>
          <a:srcRect/>
          <a:stretch>
            <a:fillRect/>
          </a:stretch>
        </p:blipFill>
        <p:spPr bwMode="auto">
          <a:xfrm>
            <a:off x="762000" y="3581400"/>
            <a:ext cx="1231900" cy="1231900"/>
          </a:xfrm>
          <a:prstGeom prst="rect">
            <a:avLst/>
          </a:prstGeom>
          <a:noFill/>
        </p:spPr>
      </p:pic>
      <p:pic>
        <p:nvPicPr>
          <p:cNvPr id="5371" name="Picture 251"/>
          <p:cNvPicPr>
            <a:picLocks noChangeAspect="1" noChangeArrowheads="1"/>
          </p:cNvPicPr>
          <p:nvPr/>
        </p:nvPicPr>
        <p:blipFill>
          <a:blip r:embed="rId18" cstate="print"/>
          <a:srcRect/>
          <a:stretch>
            <a:fillRect/>
          </a:stretch>
        </p:blipFill>
        <p:spPr bwMode="auto">
          <a:xfrm>
            <a:off x="762000" y="5029200"/>
            <a:ext cx="1231900" cy="1231900"/>
          </a:xfrm>
          <a:prstGeom prst="rect">
            <a:avLst/>
          </a:prstGeom>
          <a:noFill/>
        </p:spPr>
      </p:pic>
      <p:sp>
        <p:nvSpPr>
          <p:cNvPr id="255" name="Rectangle 252"/>
          <p:cNvSpPr>
            <a:spLocks noChangeArrowheads="1"/>
          </p:cNvSpPr>
          <p:nvPr/>
        </p:nvSpPr>
        <p:spPr bwMode="auto">
          <a:xfrm>
            <a:off x="838200" y="5334000"/>
            <a:ext cx="9906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2563"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10202"/>
                </a:solidFill>
                <a:effectLst/>
                <a:latin typeface="Calibri" pitchFamily="34" charset="0"/>
                <a:ea typeface="Times New Roman" pitchFamily="18" charset="0"/>
                <a:cs typeface="Times New Roman" pitchFamily="18" charset="0"/>
              </a:rPr>
              <a:t>Bill  of Rights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373" name="Picture 253"/>
          <p:cNvPicPr>
            <a:picLocks noChangeAspect="1" noChangeArrowheads="1"/>
          </p:cNvPicPr>
          <p:nvPr/>
        </p:nvPicPr>
        <p:blipFill>
          <a:blip r:embed="rId19" cstate="print"/>
          <a:srcRect/>
          <a:stretch>
            <a:fillRect/>
          </a:stretch>
        </p:blipFill>
        <p:spPr bwMode="auto">
          <a:xfrm>
            <a:off x="2209800" y="2209800"/>
            <a:ext cx="1219200" cy="1219200"/>
          </a:xfrm>
          <a:prstGeom prst="rect">
            <a:avLst/>
          </a:prstGeom>
          <a:noFill/>
        </p:spPr>
      </p:pic>
      <p:grpSp>
        <p:nvGrpSpPr>
          <p:cNvPr id="5859" name="Group 254"/>
          <p:cNvGrpSpPr>
            <a:grpSpLocks/>
          </p:cNvGrpSpPr>
          <p:nvPr/>
        </p:nvGrpSpPr>
        <p:grpSpPr bwMode="auto">
          <a:xfrm>
            <a:off x="3657600" y="5029200"/>
            <a:ext cx="1219200" cy="1219200"/>
            <a:chOff x="965" y="74"/>
            <a:chExt cx="2180" cy="2180"/>
          </a:xfrm>
        </p:grpSpPr>
        <p:pic>
          <p:nvPicPr>
            <p:cNvPr id="5375" name="Picture 255"/>
            <p:cNvPicPr>
              <a:picLocks noChangeAspect="1" noChangeArrowheads="1"/>
            </p:cNvPicPr>
            <p:nvPr/>
          </p:nvPicPr>
          <p:blipFill>
            <a:blip r:embed="rId20" cstate="print"/>
            <a:srcRect/>
            <a:stretch>
              <a:fillRect/>
            </a:stretch>
          </p:blipFill>
          <p:spPr bwMode="auto">
            <a:xfrm>
              <a:off x="1400" y="1714"/>
              <a:ext cx="1303" cy="323"/>
            </a:xfrm>
            <a:prstGeom prst="rect">
              <a:avLst/>
            </a:prstGeom>
            <a:noFill/>
          </p:spPr>
        </p:pic>
        <p:pic>
          <p:nvPicPr>
            <p:cNvPr id="5376" name="Picture 256"/>
            <p:cNvPicPr>
              <a:picLocks noChangeAspect="1" noChangeArrowheads="1"/>
            </p:cNvPicPr>
            <p:nvPr/>
          </p:nvPicPr>
          <p:blipFill>
            <a:blip r:embed="rId21" cstate="print"/>
            <a:srcRect/>
            <a:stretch>
              <a:fillRect/>
            </a:stretch>
          </p:blipFill>
          <p:spPr bwMode="auto">
            <a:xfrm>
              <a:off x="1703" y="1379"/>
              <a:ext cx="197" cy="431"/>
            </a:xfrm>
            <a:prstGeom prst="rect">
              <a:avLst/>
            </a:prstGeom>
            <a:noFill/>
          </p:spPr>
        </p:pic>
        <p:pic>
          <p:nvPicPr>
            <p:cNvPr id="5377" name="Picture 257"/>
            <p:cNvPicPr>
              <a:picLocks noChangeAspect="1" noChangeArrowheads="1"/>
            </p:cNvPicPr>
            <p:nvPr/>
          </p:nvPicPr>
          <p:blipFill>
            <a:blip r:embed="rId22" cstate="print"/>
            <a:srcRect/>
            <a:stretch>
              <a:fillRect/>
            </a:stretch>
          </p:blipFill>
          <p:spPr bwMode="auto">
            <a:xfrm>
              <a:off x="1753" y="1428"/>
              <a:ext cx="60" cy="80"/>
            </a:xfrm>
            <a:prstGeom prst="rect">
              <a:avLst/>
            </a:prstGeom>
            <a:noFill/>
          </p:spPr>
        </p:pic>
        <p:pic>
          <p:nvPicPr>
            <p:cNvPr id="5378" name="Picture 258"/>
            <p:cNvPicPr>
              <a:picLocks noChangeAspect="1" noChangeArrowheads="1"/>
            </p:cNvPicPr>
            <p:nvPr/>
          </p:nvPicPr>
          <p:blipFill>
            <a:blip r:embed="rId23" cstate="print"/>
            <a:srcRect/>
            <a:stretch>
              <a:fillRect/>
            </a:stretch>
          </p:blipFill>
          <p:spPr bwMode="auto">
            <a:xfrm>
              <a:off x="1852" y="1411"/>
              <a:ext cx="206" cy="452"/>
            </a:xfrm>
            <a:prstGeom prst="rect">
              <a:avLst/>
            </a:prstGeom>
            <a:noFill/>
          </p:spPr>
        </p:pic>
        <p:pic>
          <p:nvPicPr>
            <p:cNvPr id="5379" name="Picture 259"/>
            <p:cNvPicPr>
              <a:picLocks noChangeAspect="1" noChangeArrowheads="1"/>
            </p:cNvPicPr>
            <p:nvPr/>
          </p:nvPicPr>
          <p:blipFill>
            <a:blip r:embed="rId24" cstate="print"/>
            <a:srcRect/>
            <a:stretch>
              <a:fillRect/>
            </a:stretch>
          </p:blipFill>
          <p:spPr bwMode="auto">
            <a:xfrm>
              <a:off x="1906" y="1463"/>
              <a:ext cx="63" cy="84"/>
            </a:xfrm>
            <a:prstGeom prst="rect">
              <a:avLst/>
            </a:prstGeom>
            <a:noFill/>
          </p:spPr>
        </p:pic>
        <p:pic>
          <p:nvPicPr>
            <p:cNvPr id="5380" name="Picture 260"/>
            <p:cNvPicPr>
              <a:picLocks noChangeAspect="1" noChangeArrowheads="1"/>
            </p:cNvPicPr>
            <p:nvPr/>
          </p:nvPicPr>
          <p:blipFill>
            <a:blip r:embed="rId25" cstate="print"/>
            <a:srcRect/>
            <a:stretch>
              <a:fillRect/>
            </a:stretch>
          </p:blipFill>
          <p:spPr bwMode="auto">
            <a:xfrm>
              <a:off x="1999" y="1435"/>
              <a:ext cx="217" cy="474"/>
            </a:xfrm>
            <a:prstGeom prst="rect">
              <a:avLst/>
            </a:prstGeom>
            <a:noFill/>
          </p:spPr>
        </p:pic>
        <p:pic>
          <p:nvPicPr>
            <p:cNvPr id="5381" name="Picture 261"/>
            <p:cNvPicPr>
              <a:picLocks noChangeAspect="1" noChangeArrowheads="1"/>
            </p:cNvPicPr>
            <p:nvPr/>
          </p:nvPicPr>
          <p:blipFill>
            <a:blip r:embed="rId26" cstate="print"/>
            <a:srcRect/>
            <a:stretch>
              <a:fillRect/>
            </a:stretch>
          </p:blipFill>
          <p:spPr bwMode="auto">
            <a:xfrm>
              <a:off x="2056" y="1490"/>
              <a:ext cx="66" cy="89"/>
            </a:xfrm>
            <a:prstGeom prst="rect">
              <a:avLst/>
            </a:prstGeom>
            <a:noFill/>
          </p:spPr>
        </p:pic>
        <p:pic>
          <p:nvPicPr>
            <p:cNvPr id="5382" name="Picture 262"/>
            <p:cNvPicPr>
              <a:picLocks noChangeAspect="1" noChangeArrowheads="1"/>
            </p:cNvPicPr>
            <p:nvPr/>
          </p:nvPicPr>
          <p:blipFill>
            <a:blip r:embed="rId27" cstate="print"/>
            <a:srcRect/>
            <a:stretch>
              <a:fillRect/>
            </a:stretch>
          </p:blipFill>
          <p:spPr bwMode="auto">
            <a:xfrm>
              <a:off x="2192" y="1372"/>
              <a:ext cx="200" cy="439"/>
            </a:xfrm>
            <a:prstGeom prst="rect">
              <a:avLst/>
            </a:prstGeom>
            <a:noFill/>
          </p:spPr>
        </p:pic>
        <p:pic>
          <p:nvPicPr>
            <p:cNvPr id="5383" name="Picture 263"/>
            <p:cNvPicPr>
              <a:picLocks noChangeAspect="1" noChangeArrowheads="1"/>
            </p:cNvPicPr>
            <p:nvPr/>
          </p:nvPicPr>
          <p:blipFill>
            <a:blip r:embed="rId28" cstate="print"/>
            <a:srcRect/>
            <a:stretch>
              <a:fillRect/>
            </a:stretch>
          </p:blipFill>
          <p:spPr bwMode="auto">
            <a:xfrm>
              <a:off x="2280" y="1422"/>
              <a:ext cx="60" cy="82"/>
            </a:xfrm>
            <a:prstGeom prst="rect">
              <a:avLst/>
            </a:prstGeom>
            <a:noFill/>
          </p:spPr>
        </p:pic>
        <p:pic>
          <p:nvPicPr>
            <p:cNvPr id="5384" name="Picture 264"/>
            <p:cNvPicPr>
              <a:picLocks noChangeAspect="1" noChangeArrowheads="1"/>
            </p:cNvPicPr>
            <p:nvPr/>
          </p:nvPicPr>
          <p:blipFill>
            <a:blip r:embed="rId29" cstate="print"/>
            <a:srcRect/>
            <a:stretch>
              <a:fillRect/>
            </a:stretch>
          </p:blipFill>
          <p:spPr bwMode="auto">
            <a:xfrm>
              <a:off x="2088" y="1402"/>
              <a:ext cx="212" cy="465"/>
            </a:xfrm>
            <a:prstGeom prst="rect">
              <a:avLst/>
            </a:prstGeom>
            <a:noFill/>
          </p:spPr>
        </p:pic>
        <p:pic>
          <p:nvPicPr>
            <p:cNvPr id="5385" name="Picture 265"/>
            <p:cNvPicPr>
              <a:picLocks noChangeAspect="1" noChangeArrowheads="1"/>
            </p:cNvPicPr>
            <p:nvPr/>
          </p:nvPicPr>
          <p:blipFill>
            <a:blip r:embed="rId30" cstate="print"/>
            <a:srcRect/>
            <a:stretch>
              <a:fillRect/>
            </a:stretch>
          </p:blipFill>
          <p:spPr bwMode="auto">
            <a:xfrm>
              <a:off x="2182" y="1455"/>
              <a:ext cx="64" cy="87"/>
            </a:xfrm>
            <a:prstGeom prst="rect">
              <a:avLst/>
            </a:prstGeom>
            <a:noFill/>
          </p:spPr>
        </p:pic>
        <p:pic>
          <p:nvPicPr>
            <p:cNvPr id="5386" name="Picture 266"/>
            <p:cNvPicPr>
              <a:picLocks noChangeAspect="1" noChangeArrowheads="1"/>
            </p:cNvPicPr>
            <p:nvPr/>
          </p:nvPicPr>
          <p:blipFill>
            <a:blip r:embed="rId31" cstate="print"/>
            <a:srcRect/>
            <a:stretch>
              <a:fillRect/>
            </a:stretch>
          </p:blipFill>
          <p:spPr bwMode="auto">
            <a:xfrm>
              <a:off x="1964" y="1442"/>
              <a:ext cx="228" cy="499"/>
            </a:xfrm>
            <a:prstGeom prst="rect">
              <a:avLst/>
            </a:prstGeom>
            <a:noFill/>
          </p:spPr>
        </p:pic>
        <p:pic>
          <p:nvPicPr>
            <p:cNvPr id="5387" name="Picture 267"/>
            <p:cNvPicPr>
              <a:picLocks noChangeAspect="1" noChangeArrowheads="1"/>
            </p:cNvPicPr>
            <p:nvPr/>
          </p:nvPicPr>
          <p:blipFill>
            <a:blip r:embed="rId32" cstate="print"/>
            <a:srcRect/>
            <a:stretch>
              <a:fillRect/>
            </a:stretch>
          </p:blipFill>
          <p:spPr bwMode="auto">
            <a:xfrm>
              <a:off x="2064" y="1499"/>
              <a:ext cx="68" cy="93"/>
            </a:xfrm>
            <a:prstGeom prst="rect">
              <a:avLst/>
            </a:prstGeom>
            <a:noFill/>
          </p:spPr>
        </p:pic>
        <p:pic>
          <p:nvPicPr>
            <p:cNvPr id="5388" name="Picture 268"/>
            <p:cNvPicPr>
              <a:picLocks noChangeAspect="1" noChangeArrowheads="1"/>
            </p:cNvPicPr>
            <p:nvPr/>
          </p:nvPicPr>
          <p:blipFill>
            <a:blip r:embed="rId33" cstate="print"/>
            <a:srcRect/>
            <a:stretch>
              <a:fillRect/>
            </a:stretch>
          </p:blipFill>
          <p:spPr bwMode="auto">
            <a:xfrm>
              <a:off x="1630" y="1413"/>
              <a:ext cx="209" cy="458"/>
            </a:xfrm>
            <a:prstGeom prst="rect">
              <a:avLst/>
            </a:prstGeom>
            <a:noFill/>
          </p:spPr>
        </p:pic>
        <p:pic>
          <p:nvPicPr>
            <p:cNvPr id="5389" name="Picture 269"/>
            <p:cNvPicPr>
              <a:picLocks noChangeAspect="1" noChangeArrowheads="1"/>
            </p:cNvPicPr>
            <p:nvPr/>
          </p:nvPicPr>
          <p:blipFill>
            <a:blip r:embed="rId34" cstate="print"/>
            <a:srcRect/>
            <a:stretch>
              <a:fillRect/>
            </a:stretch>
          </p:blipFill>
          <p:spPr bwMode="auto">
            <a:xfrm>
              <a:off x="1684" y="1465"/>
              <a:ext cx="64" cy="86"/>
            </a:xfrm>
            <a:prstGeom prst="rect">
              <a:avLst/>
            </a:prstGeom>
            <a:noFill/>
          </p:spPr>
        </p:pic>
        <p:pic>
          <p:nvPicPr>
            <p:cNvPr id="5390" name="Picture 270"/>
            <p:cNvPicPr>
              <a:picLocks noChangeAspect="1" noChangeArrowheads="1"/>
            </p:cNvPicPr>
            <p:nvPr/>
          </p:nvPicPr>
          <p:blipFill>
            <a:blip r:embed="rId35" cstate="print"/>
            <a:srcRect/>
            <a:stretch>
              <a:fillRect/>
            </a:stretch>
          </p:blipFill>
          <p:spPr bwMode="auto">
            <a:xfrm>
              <a:off x="1789" y="1447"/>
              <a:ext cx="219" cy="480"/>
            </a:xfrm>
            <a:prstGeom prst="rect">
              <a:avLst/>
            </a:prstGeom>
            <a:noFill/>
          </p:spPr>
        </p:pic>
        <p:pic>
          <p:nvPicPr>
            <p:cNvPr id="5391" name="Picture 271"/>
            <p:cNvPicPr>
              <a:picLocks noChangeAspect="1" noChangeArrowheads="1"/>
            </p:cNvPicPr>
            <p:nvPr/>
          </p:nvPicPr>
          <p:blipFill>
            <a:blip r:embed="rId36" cstate="print"/>
            <a:srcRect/>
            <a:stretch>
              <a:fillRect/>
            </a:stretch>
          </p:blipFill>
          <p:spPr bwMode="auto">
            <a:xfrm>
              <a:off x="1846" y="1502"/>
              <a:ext cx="67" cy="90"/>
            </a:xfrm>
            <a:prstGeom prst="rect">
              <a:avLst/>
            </a:prstGeom>
            <a:noFill/>
          </p:spPr>
        </p:pic>
        <p:pic>
          <p:nvPicPr>
            <p:cNvPr id="5392" name="Picture 272"/>
            <p:cNvPicPr>
              <a:picLocks noChangeAspect="1" noChangeArrowheads="1"/>
            </p:cNvPicPr>
            <p:nvPr/>
          </p:nvPicPr>
          <p:blipFill>
            <a:blip r:embed="rId37" cstate="print"/>
            <a:srcRect/>
            <a:stretch>
              <a:fillRect/>
            </a:stretch>
          </p:blipFill>
          <p:spPr bwMode="auto">
            <a:xfrm>
              <a:off x="1945" y="1473"/>
              <a:ext cx="230" cy="504"/>
            </a:xfrm>
            <a:prstGeom prst="rect">
              <a:avLst/>
            </a:prstGeom>
            <a:noFill/>
          </p:spPr>
        </p:pic>
        <p:pic>
          <p:nvPicPr>
            <p:cNvPr id="5393" name="Picture 273"/>
            <p:cNvPicPr>
              <a:picLocks noChangeAspect="1" noChangeArrowheads="1"/>
            </p:cNvPicPr>
            <p:nvPr/>
          </p:nvPicPr>
          <p:blipFill>
            <a:blip r:embed="rId38" cstate="print"/>
            <a:srcRect/>
            <a:stretch>
              <a:fillRect/>
            </a:stretch>
          </p:blipFill>
          <p:spPr bwMode="auto">
            <a:xfrm>
              <a:off x="2006" y="1530"/>
              <a:ext cx="70" cy="95"/>
            </a:xfrm>
            <a:prstGeom prst="rect">
              <a:avLst/>
            </a:prstGeom>
            <a:noFill/>
          </p:spPr>
        </p:pic>
        <p:pic>
          <p:nvPicPr>
            <p:cNvPr id="5394" name="Picture 274"/>
            <p:cNvPicPr>
              <a:picLocks noChangeAspect="1" noChangeArrowheads="1"/>
            </p:cNvPicPr>
            <p:nvPr/>
          </p:nvPicPr>
          <p:blipFill>
            <a:blip r:embed="rId39" cstate="print"/>
            <a:srcRect/>
            <a:stretch>
              <a:fillRect/>
            </a:stretch>
          </p:blipFill>
          <p:spPr bwMode="auto">
            <a:xfrm>
              <a:off x="1527" y="1419"/>
              <a:ext cx="217" cy="475"/>
            </a:xfrm>
            <a:prstGeom prst="rect">
              <a:avLst/>
            </a:prstGeom>
            <a:noFill/>
          </p:spPr>
        </p:pic>
        <p:pic>
          <p:nvPicPr>
            <p:cNvPr id="5395" name="Picture 275"/>
            <p:cNvPicPr>
              <a:picLocks noChangeAspect="1" noChangeArrowheads="1"/>
            </p:cNvPicPr>
            <p:nvPr/>
          </p:nvPicPr>
          <p:blipFill>
            <a:blip r:embed="rId40" cstate="print"/>
            <a:srcRect/>
            <a:stretch>
              <a:fillRect/>
            </a:stretch>
          </p:blipFill>
          <p:spPr bwMode="auto">
            <a:xfrm>
              <a:off x="1584" y="1474"/>
              <a:ext cx="66" cy="89"/>
            </a:xfrm>
            <a:prstGeom prst="rect">
              <a:avLst/>
            </a:prstGeom>
            <a:noFill/>
          </p:spPr>
        </p:pic>
        <p:pic>
          <p:nvPicPr>
            <p:cNvPr id="5396" name="Picture 276"/>
            <p:cNvPicPr>
              <a:picLocks noChangeAspect="1" noChangeArrowheads="1"/>
            </p:cNvPicPr>
            <p:nvPr/>
          </p:nvPicPr>
          <p:blipFill>
            <a:blip r:embed="rId41" cstate="print"/>
            <a:srcRect/>
            <a:stretch>
              <a:fillRect/>
            </a:stretch>
          </p:blipFill>
          <p:spPr bwMode="auto">
            <a:xfrm>
              <a:off x="1677" y="1453"/>
              <a:ext cx="227" cy="497"/>
            </a:xfrm>
            <a:prstGeom prst="rect">
              <a:avLst/>
            </a:prstGeom>
            <a:noFill/>
          </p:spPr>
        </p:pic>
        <p:pic>
          <p:nvPicPr>
            <p:cNvPr id="5397" name="Picture 277"/>
            <p:cNvPicPr>
              <a:picLocks noChangeAspect="1" noChangeArrowheads="1"/>
            </p:cNvPicPr>
            <p:nvPr/>
          </p:nvPicPr>
          <p:blipFill>
            <a:blip r:embed="rId42" cstate="print"/>
            <a:srcRect/>
            <a:stretch>
              <a:fillRect/>
            </a:stretch>
          </p:blipFill>
          <p:spPr bwMode="auto">
            <a:xfrm>
              <a:off x="1736" y="1510"/>
              <a:ext cx="69" cy="93"/>
            </a:xfrm>
            <a:prstGeom prst="rect">
              <a:avLst/>
            </a:prstGeom>
            <a:noFill/>
          </p:spPr>
        </p:pic>
        <p:pic>
          <p:nvPicPr>
            <p:cNvPr id="5398" name="Picture 278"/>
            <p:cNvPicPr>
              <a:picLocks noChangeAspect="1" noChangeArrowheads="1"/>
            </p:cNvPicPr>
            <p:nvPr/>
          </p:nvPicPr>
          <p:blipFill>
            <a:blip r:embed="rId43" cstate="print"/>
            <a:srcRect/>
            <a:stretch>
              <a:fillRect/>
            </a:stretch>
          </p:blipFill>
          <p:spPr bwMode="auto">
            <a:xfrm>
              <a:off x="1839" y="1480"/>
              <a:ext cx="239" cy="523"/>
            </a:xfrm>
            <a:prstGeom prst="rect">
              <a:avLst/>
            </a:prstGeom>
            <a:noFill/>
          </p:spPr>
        </p:pic>
        <p:pic>
          <p:nvPicPr>
            <p:cNvPr id="5399" name="Picture 279"/>
            <p:cNvPicPr>
              <a:picLocks noChangeAspect="1" noChangeArrowheads="1"/>
            </p:cNvPicPr>
            <p:nvPr/>
          </p:nvPicPr>
          <p:blipFill>
            <a:blip r:embed="rId44" cstate="print"/>
            <a:srcRect/>
            <a:stretch>
              <a:fillRect/>
            </a:stretch>
          </p:blipFill>
          <p:spPr bwMode="auto">
            <a:xfrm>
              <a:off x="1901" y="1540"/>
              <a:ext cx="73" cy="98"/>
            </a:xfrm>
            <a:prstGeom prst="rect">
              <a:avLst/>
            </a:prstGeom>
            <a:noFill/>
          </p:spPr>
        </p:pic>
        <p:pic>
          <p:nvPicPr>
            <p:cNvPr id="5400" name="Picture 280"/>
            <p:cNvPicPr>
              <a:picLocks noChangeAspect="1" noChangeArrowheads="1"/>
            </p:cNvPicPr>
            <p:nvPr/>
          </p:nvPicPr>
          <p:blipFill>
            <a:blip r:embed="rId45" cstate="print"/>
            <a:srcRect/>
            <a:stretch>
              <a:fillRect/>
            </a:stretch>
          </p:blipFill>
          <p:spPr bwMode="auto">
            <a:xfrm>
              <a:off x="2258" y="1388"/>
              <a:ext cx="217" cy="475"/>
            </a:xfrm>
            <a:prstGeom prst="rect">
              <a:avLst/>
            </a:prstGeom>
            <a:noFill/>
          </p:spPr>
        </p:pic>
        <p:pic>
          <p:nvPicPr>
            <p:cNvPr id="5401" name="Picture 281"/>
            <p:cNvPicPr>
              <a:picLocks noChangeAspect="1" noChangeArrowheads="1"/>
            </p:cNvPicPr>
            <p:nvPr/>
          </p:nvPicPr>
          <p:blipFill>
            <a:blip r:embed="rId46" cstate="print"/>
            <a:srcRect/>
            <a:stretch>
              <a:fillRect/>
            </a:stretch>
          </p:blipFill>
          <p:spPr bwMode="auto">
            <a:xfrm>
              <a:off x="2353" y="1442"/>
              <a:ext cx="65" cy="89"/>
            </a:xfrm>
            <a:prstGeom prst="rect">
              <a:avLst/>
            </a:prstGeom>
            <a:noFill/>
          </p:spPr>
        </p:pic>
        <p:pic>
          <p:nvPicPr>
            <p:cNvPr id="5402" name="Picture 282"/>
            <p:cNvPicPr>
              <a:picLocks noChangeAspect="1" noChangeArrowheads="1"/>
            </p:cNvPicPr>
            <p:nvPr/>
          </p:nvPicPr>
          <p:blipFill>
            <a:blip r:embed="rId47" cstate="print"/>
            <a:srcRect/>
            <a:stretch>
              <a:fillRect/>
            </a:stretch>
          </p:blipFill>
          <p:spPr bwMode="auto">
            <a:xfrm>
              <a:off x="2146" y="1419"/>
              <a:ext cx="230" cy="503"/>
            </a:xfrm>
            <a:prstGeom prst="rect">
              <a:avLst/>
            </a:prstGeom>
            <a:noFill/>
          </p:spPr>
        </p:pic>
        <p:pic>
          <p:nvPicPr>
            <p:cNvPr id="5403" name="Picture 283"/>
            <p:cNvPicPr>
              <a:picLocks noChangeAspect="1" noChangeArrowheads="1"/>
            </p:cNvPicPr>
            <p:nvPr/>
          </p:nvPicPr>
          <p:blipFill>
            <a:blip r:embed="rId48" cstate="print"/>
            <a:srcRect/>
            <a:stretch>
              <a:fillRect/>
            </a:stretch>
          </p:blipFill>
          <p:spPr bwMode="auto">
            <a:xfrm>
              <a:off x="2247" y="1477"/>
              <a:ext cx="69" cy="94"/>
            </a:xfrm>
            <a:prstGeom prst="rect">
              <a:avLst/>
            </a:prstGeom>
            <a:noFill/>
          </p:spPr>
        </p:pic>
        <p:pic>
          <p:nvPicPr>
            <p:cNvPr id="5404" name="Picture 284"/>
            <p:cNvPicPr>
              <a:picLocks noChangeAspect="1" noChangeArrowheads="1"/>
            </p:cNvPicPr>
            <p:nvPr/>
          </p:nvPicPr>
          <p:blipFill>
            <a:blip r:embed="rId49" cstate="print"/>
            <a:srcRect/>
            <a:stretch>
              <a:fillRect/>
            </a:stretch>
          </p:blipFill>
          <p:spPr bwMode="auto">
            <a:xfrm>
              <a:off x="2011" y="1463"/>
              <a:ext cx="247" cy="540"/>
            </a:xfrm>
            <a:prstGeom prst="rect">
              <a:avLst/>
            </a:prstGeom>
            <a:noFill/>
          </p:spPr>
        </p:pic>
        <p:pic>
          <p:nvPicPr>
            <p:cNvPr id="5405" name="Picture 285"/>
            <p:cNvPicPr>
              <a:picLocks noChangeAspect="1" noChangeArrowheads="1"/>
            </p:cNvPicPr>
            <p:nvPr/>
          </p:nvPicPr>
          <p:blipFill>
            <a:blip r:embed="rId50" cstate="print"/>
            <a:srcRect/>
            <a:stretch>
              <a:fillRect/>
            </a:stretch>
          </p:blipFill>
          <p:spPr bwMode="auto">
            <a:xfrm>
              <a:off x="2119" y="1525"/>
              <a:ext cx="75" cy="101"/>
            </a:xfrm>
            <a:prstGeom prst="rect">
              <a:avLst/>
            </a:prstGeom>
            <a:noFill/>
          </p:spPr>
        </p:pic>
        <p:pic>
          <p:nvPicPr>
            <p:cNvPr id="5406" name="Picture 286"/>
            <p:cNvPicPr>
              <a:picLocks noChangeAspect="1" noChangeArrowheads="1"/>
            </p:cNvPicPr>
            <p:nvPr/>
          </p:nvPicPr>
          <p:blipFill>
            <a:blip r:embed="rId51" cstate="print"/>
            <a:srcRect/>
            <a:stretch>
              <a:fillRect/>
            </a:stretch>
          </p:blipFill>
          <p:spPr bwMode="auto">
            <a:xfrm>
              <a:off x="1493" y="1395"/>
              <a:ext cx="572" cy="140"/>
            </a:xfrm>
            <a:prstGeom prst="rect">
              <a:avLst/>
            </a:prstGeom>
            <a:noFill/>
          </p:spPr>
        </p:pic>
        <p:pic>
          <p:nvPicPr>
            <p:cNvPr id="5407" name="Picture 287"/>
            <p:cNvPicPr>
              <a:picLocks noChangeAspect="1" noChangeArrowheads="1"/>
            </p:cNvPicPr>
            <p:nvPr/>
          </p:nvPicPr>
          <p:blipFill>
            <a:blip r:embed="rId52" cstate="print"/>
            <a:srcRect/>
            <a:stretch>
              <a:fillRect/>
            </a:stretch>
          </p:blipFill>
          <p:spPr bwMode="auto">
            <a:xfrm>
              <a:off x="2063" y="1366"/>
              <a:ext cx="440" cy="169"/>
            </a:xfrm>
            <a:prstGeom prst="rect">
              <a:avLst/>
            </a:prstGeom>
            <a:noFill/>
          </p:spPr>
        </p:pic>
        <p:pic>
          <p:nvPicPr>
            <p:cNvPr id="5408" name="Picture 288"/>
            <p:cNvPicPr>
              <a:picLocks noChangeAspect="1" noChangeArrowheads="1"/>
            </p:cNvPicPr>
            <p:nvPr/>
          </p:nvPicPr>
          <p:blipFill>
            <a:blip r:embed="rId53" cstate="print"/>
            <a:srcRect/>
            <a:stretch>
              <a:fillRect/>
            </a:stretch>
          </p:blipFill>
          <p:spPr bwMode="auto">
            <a:xfrm>
              <a:off x="1493" y="1288"/>
              <a:ext cx="1011" cy="215"/>
            </a:xfrm>
            <a:prstGeom prst="rect">
              <a:avLst/>
            </a:prstGeom>
            <a:noFill/>
          </p:spPr>
        </p:pic>
        <p:pic>
          <p:nvPicPr>
            <p:cNvPr id="5409" name="Picture 289"/>
            <p:cNvPicPr>
              <a:picLocks noChangeAspect="1" noChangeArrowheads="1"/>
            </p:cNvPicPr>
            <p:nvPr/>
          </p:nvPicPr>
          <p:blipFill>
            <a:blip r:embed="rId54" cstate="print"/>
            <a:srcRect/>
            <a:stretch>
              <a:fillRect/>
            </a:stretch>
          </p:blipFill>
          <p:spPr bwMode="auto">
            <a:xfrm>
              <a:off x="2091" y="987"/>
              <a:ext cx="173" cy="379"/>
            </a:xfrm>
            <a:prstGeom prst="rect">
              <a:avLst/>
            </a:prstGeom>
            <a:noFill/>
          </p:spPr>
        </p:pic>
        <p:pic>
          <p:nvPicPr>
            <p:cNvPr id="5410" name="Picture 290"/>
            <p:cNvPicPr>
              <a:picLocks noChangeAspect="1" noChangeArrowheads="1"/>
            </p:cNvPicPr>
            <p:nvPr/>
          </p:nvPicPr>
          <p:blipFill>
            <a:blip r:embed="rId55" cstate="print"/>
            <a:srcRect/>
            <a:stretch>
              <a:fillRect/>
            </a:stretch>
          </p:blipFill>
          <p:spPr bwMode="auto">
            <a:xfrm>
              <a:off x="2167" y="1031"/>
              <a:ext cx="51" cy="71"/>
            </a:xfrm>
            <a:prstGeom prst="rect">
              <a:avLst/>
            </a:prstGeom>
            <a:noFill/>
          </p:spPr>
        </p:pic>
        <p:pic>
          <p:nvPicPr>
            <p:cNvPr id="5411" name="Picture 291"/>
            <p:cNvPicPr>
              <a:picLocks noChangeAspect="1" noChangeArrowheads="1"/>
            </p:cNvPicPr>
            <p:nvPr/>
          </p:nvPicPr>
          <p:blipFill>
            <a:blip r:embed="rId56" cstate="print"/>
            <a:srcRect/>
            <a:stretch>
              <a:fillRect/>
            </a:stretch>
          </p:blipFill>
          <p:spPr bwMode="auto">
            <a:xfrm>
              <a:off x="1951" y="1016"/>
              <a:ext cx="181" cy="397"/>
            </a:xfrm>
            <a:prstGeom prst="rect">
              <a:avLst/>
            </a:prstGeom>
            <a:noFill/>
          </p:spPr>
        </p:pic>
        <p:pic>
          <p:nvPicPr>
            <p:cNvPr id="5412" name="Picture 292"/>
            <p:cNvPicPr>
              <a:picLocks noChangeAspect="1" noChangeArrowheads="1"/>
            </p:cNvPicPr>
            <p:nvPr/>
          </p:nvPicPr>
          <p:blipFill>
            <a:blip r:embed="rId57" cstate="print"/>
            <a:srcRect/>
            <a:stretch>
              <a:fillRect/>
            </a:stretch>
          </p:blipFill>
          <p:spPr bwMode="auto">
            <a:xfrm>
              <a:off x="2030" y="1061"/>
              <a:ext cx="54" cy="74"/>
            </a:xfrm>
            <a:prstGeom prst="rect">
              <a:avLst/>
            </a:prstGeom>
            <a:noFill/>
          </p:spPr>
        </p:pic>
        <p:pic>
          <p:nvPicPr>
            <p:cNvPr id="5413" name="Picture 293"/>
            <p:cNvPicPr>
              <a:picLocks noChangeAspect="1" noChangeArrowheads="1"/>
            </p:cNvPicPr>
            <p:nvPr/>
          </p:nvPicPr>
          <p:blipFill>
            <a:blip r:embed="rId58" cstate="print"/>
            <a:srcRect/>
            <a:stretch>
              <a:fillRect/>
            </a:stretch>
          </p:blipFill>
          <p:spPr bwMode="auto">
            <a:xfrm>
              <a:off x="1822" y="1000"/>
              <a:ext cx="173" cy="379"/>
            </a:xfrm>
            <a:prstGeom prst="rect">
              <a:avLst/>
            </a:prstGeom>
            <a:noFill/>
          </p:spPr>
        </p:pic>
        <p:pic>
          <p:nvPicPr>
            <p:cNvPr id="5414" name="Picture 294"/>
            <p:cNvPicPr>
              <a:picLocks noChangeAspect="1" noChangeArrowheads="1"/>
            </p:cNvPicPr>
            <p:nvPr/>
          </p:nvPicPr>
          <p:blipFill>
            <a:blip r:embed="rId59" cstate="print"/>
            <a:srcRect/>
            <a:stretch>
              <a:fillRect/>
            </a:stretch>
          </p:blipFill>
          <p:spPr bwMode="auto">
            <a:xfrm>
              <a:off x="1867" y="1044"/>
              <a:ext cx="52" cy="71"/>
            </a:xfrm>
            <a:prstGeom prst="rect">
              <a:avLst/>
            </a:prstGeom>
            <a:noFill/>
          </p:spPr>
        </p:pic>
        <p:pic>
          <p:nvPicPr>
            <p:cNvPr id="5415" name="Picture 295"/>
            <p:cNvPicPr>
              <a:picLocks noChangeAspect="1" noChangeArrowheads="1"/>
            </p:cNvPicPr>
            <p:nvPr/>
          </p:nvPicPr>
          <p:blipFill>
            <a:blip r:embed="rId60" cstate="print"/>
            <a:srcRect/>
            <a:stretch>
              <a:fillRect/>
            </a:stretch>
          </p:blipFill>
          <p:spPr bwMode="auto">
            <a:xfrm>
              <a:off x="1954" y="1029"/>
              <a:ext cx="181" cy="397"/>
            </a:xfrm>
            <a:prstGeom prst="rect">
              <a:avLst/>
            </a:prstGeom>
            <a:noFill/>
          </p:spPr>
        </p:pic>
        <p:pic>
          <p:nvPicPr>
            <p:cNvPr id="5416" name="Picture 296"/>
            <p:cNvPicPr>
              <a:picLocks noChangeAspect="1" noChangeArrowheads="1"/>
            </p:cNvPicPr>
            <p:nvPr/>
          </p:nvPicPr>
          <p:blipFill>
            <a:blip r:embed="rId61" cstate="print"/>
            <a:srcRect/>
            <a:stretch>
              <a:fillRect/>
            </a:stretch>
          </p:blipFill>
          <p:spPr bwMode="auto">
            <a:xfrm>
              <a:off x="2000" y="1074"/>
              <a:ext cx="55" cy="74"/>
            </a:xfrm>
            <a:prstGeom prst="rect">
              <a:avLst/>
            </a:prstGeom>
            <a:noFill/>
          </p:spPr>
        </p:pic>
        <p:pic>
          <p:nvPicPr>
            <p:cNvPr id="5417" name="Picture 297"/>
            <p:cNvPicPr>
              <a:picLocks noChangeAspect="1" noChangeArrowheads="1"/>
            </p:cNvPicPr>
            <p:nvPr/>
          </p:nvPicPr>
          <p:blipFill>
            <a:blip r:embed="rId62" cstate="print"/>
            <a:srcRect/>
            <a:stretch>
              <a:fillRect/>
            </a:stretch>
          </p:blipFill>
          <p:spPr bwMode="auto">
            <a:xfrm>
              <a:off x="2153" y="988"/>
              <a:ext cx="191" cy="415"/>
            </a:xfrm>
            <a:prstGeom prst="rect">
              <a:avLst/>
            </a:prstGeom>
            <a:noFill/>
          </p:spPr>
        </p:pic>
        <p:pic>
          <p:nvPicPr>
            <p:cNvPr id="5418" name="Picture 298"/>
            <p:cNvPicPr>
              <a:picLocks noChangeAspect="1" noChangeArrowheads="1"/>
            </p:cNvPicPr>
            <p:nvPr/>
          </p:nvPicPr>
          <p:blipFill>
            <a:blip r:embed="rId63" cstate="print"/>
            <a:srcRect/>
            <a:stretch>
              <a:fillRect/>
            </a:stretch>
          </p:blipFill>
          <p:spPr bwMode="auto">
            <a:xfrm>
              <a:off x="2237" y="1036"/>
              <a:ext cx="57" cy="78"/>
            </a:xfrm>
            <a:prstGeom prst="rect">
              <a:avLst/>
            </a:prstGeom>
            <a:noFill/>
          </p:spPr>
        </p:pic>
        <p:pic>
          <p:nvPicPr>
            <p:cNvPr id="5419" name="Picture 299"/>
            <p:cNvPicPr>
              <a:picLocks noChangeAspect="1" noChangeArrowheads="1"/>
            </p:cNvPicPr>
            <p:nvPr/>
          </p:nvPicPr>
          <p:blipFill>
            <a:blip r:embed="rId64" cstate="print"/>
            <a:srcRect/>
            <a:stretch>
              <a:fillRect/>
            </a:stretch>
          </p:blipFill>
          <p:spPr bwMode="auto">
            <a:xfrm>
              <a:off x="2010" y="1018"/>
              <a:ext cx="202" cy="437"/>
            </a:xfrm>
            <a:prstGeom prst="rect">
              <a:avLst/>
            </a:prstGeom>
            <a:noFill/>
          </p:spPr>
        </p:pic>
        <p:pic>
          <p:nvPicPr>
            <p:cNvPr id="5420" name="Picture 300"/>
            <p:cNvPicPr>
              <a:picLocks noChangeAspect="1" noChangeArrowheads="1"/>
            </p:cNvPicPr>
            <p:nvPr/>
          </p:nvPicPr>
          <p:blipFill>
            <a:blip r:embed="rId65" cstate="print"/>
            <a:srcRect/>
            <a:stretch>
              <a:fillRect/>
            </a:stretch>
          </p:blipFill>
          <p:spPr bwMode="auto">
            <a:xfrm>
              <a:off x="2105" y="1074"/>
              <a:ext cx="60" cy="83"/>
            </a:xfrm>
            <a:prstGeom prst="rect">
              <a:avLst/>
            </a:prstGeom>
            <a:noFill/>
          </p:spPr>
        </p:pic>
        <p:pic>
          <p:nvPicPr>
            <p:cNvPr id="5421" name="Picture 301"/>
            <p:cNvPicPr>
              <a:picLocks noChangeAspect="1" noChangeArrowheads="1"/>
            </p:cNvPicPr>
            <p:nvPr/>
          </p:nvPicPr>
          <p:blipFill>
            <a:blip r:embed="rId66" cstate="print"/>
            <a:srcRect/>
            <a:stretch>
              <a:fillRect/>
            </a:stretch>
          </p:blipFill>
          <p:spPr bwMode="auto">
            <a:xfrm>
              <a:off x="1730" y="1016"/>
              <a:ext cx="184" cy="402"/>
            </a:xfrm>
            <a:prstGeom prst="rect">
              <a:avLst/>
            </a:prstGeom>
            <a:noFill/>
          </p:spPr>
        </p:pic>
        <p:pic>
          <p:nvPicPr>
            <p:cNvPr id="5422" name="Picture 302"/>
            <p:cNvPicPr>
              <a:picLocks noChangeAspect="1" noChangeArrowheads="1"/>
            </p:cNvPicPr>
            <p:nvPr/>
          </p:nvPicPr>
          <p:blipFill>
            <a:blip r:embed="rId67" cstate="print"/>
            <a:srcRect/>
            <a:stretch>
              <a:fillRect/>
            </a:stretch>
          </p:blipFill>
          <p:spPr bwMode="auto">
            <a:xfrm>
              <a:off x="1778" y="1062"/>
              <a:ext cx="56" cy="75"/>
            </a:xfrm>
            <a:prstGeom prst="rect">
              <a:avLst/>
            </a:prstGeom>
            <a:noFill/>
          </p:spPr>
        </p:pic>
        <p:pic>
          <p:nvPicPr>
            <p:cNvPr id="5423" name="Picture 303"/>
            <p:cNvPicPr>
              <a:picLocks noChangeAspect="1" noChangeArrowheads="1"/>
            </p:cNvPicPr>
            <p:nvPr/>
          </p:nvPicPr>
          <p:blipFill>
            <a:blip r:embed="rId68" cstate="print"/>
            <a:srcRect/>
            <a:stretch>
              <a:fillRect/>
            </a:stretch>
          </p:blipFill>
          <p:spPr bwMode="auto">
            <a:xfrm>
              <a:off x="1928" y="1048"/>
              <a:ext cx="193" cy="422"/>
            </a:xfrm>
            <a:prstGeom prst="rect">
              <a:avLst/>
            </a:prstGeom>
            <a:noFill/>
          </p:spPr>
        </p:pic>
        <p:pic>
          <p:nvPicPr>
            <p:cNvPr id="5424" name="Picture 304"/>
            <p:cNvPicPr>
              <a:picLocks noChangeAspect="1" noChangeArrowheads="1"/>
            </p:cNvPicPr>
            <p:nvPr/>
          </p:nvPicPr>
          <p:blipFill>
            <a:blip r:embed="rId69" cstate="print"/>
            <a:srcRect/>
            <a:stretch>
              <a:fillRect/>
            </a:stretch>
          </p:blipFill>
          <p:spPr bwMode="auto">
            <a:xfrm>
              <a:off x="1978" y="1096"/>
              <a:ext cx="59" cy="79"/>
            </a:xfrm>
            <a:prstGeom prst="rect">
              <a:avLst/>
            </a:prstGeom>
            <a:noFill/>
          </p:spPr>
        </p:pic>
        <p:pic>
          <p:nvPicPr>
            <p:cNvPr id="5425" name="Picture 305"/>
            <p:cNvPicPr>
              <a:picLocks noChangeAspect="1" noChangeArrowheads="1"/>
            </p:cNvPicPr>
            <p:nvPr/>
          </p:nvPicPr>
          <p:blipFill>
            <a:blip r:embed="rId70" cstate="print"/>
            <a:srcRect/>
            <a:stretch>
              <a:fillRect/>
            </a:stretch>
          </p:blipFill>
          <p:spPr bwMode="auto">
            <a:xfrm>
              <a:off x="1625" y="1007"/>
              <a:ext cx="191" cy="417"/>
            </a:xfrm>
            <a:prstGeom prst="rect">
              <a:avLst/>
            </a:prstGeom>
            <a:noFill/>
          </p:spPr>
        </p:pic>
        <p:pic>
          <p:nvPicPr>
            <p:cNvPr id="5426" name="Picture 306"/>
            <p:cNvPicPr>
              <a:picLocks noChangeAspect="1" noChangeArrowheads="1"/>
            </p:cNvPicPr>
            <p:nvPr/>
          </p:nvPicPr>
          <p:blipFill>
            <a:blip r:embed="rId71" cstate="print"/>
            <a:srcRect/>
            <a:stretch>
              <a:fillRect/>
            </a:stretch>
          </p:blipFill>
          <p:spPr bwMode="auto">
            <a:xfrm>
              <a:off x="1674" y="1054"/>
              <a:ext cx="58" cy="78"/>
            </a:xfrm>
            <a:prstGeom prst="rect">
              <a:avLst/>
            </a:prstGeom>
            <a:noFill/>
          </p:spPr>
        </p:pic>
        <p:pic>
          <p:nvPicPr>
            <p:cNvPr id="5427" name="Picture 307"/>
            <p:cNvPicPr>
              <a:picLocks noChangeAspect="1" noChangeArrowheads="1"/>
            </p:cNvPicPr>
            <p:nvPr/>
          </p:nvPicPr>
          <p:blipFill>
            <a:blip r:embed="rId72" cstate="print"/>
            <a:srcRect/>
            <a:stretch>
              <a:fillRect/>
            </a:stretch>
          </p:blipFill>
          <p:spPr bwMode="auto">
            <a:xfrm>
              <a:off x="1833" y="1041"/>
              <a:ext cx="200" cy="437"/>
            </a:xfrm>
            <a:prstGeom prst="rect">
              <a:avLst/>
            </a:prstGeom>
            <a:noFill/>
          </p:spPr>
        </p:pic>
        <p:pic>
          <p:nvPicPr>
            <p:cNvPr id="5428" name="Picture 308"/>
            <p:cNvPicPr>
              <a:picLocks noChangeAspect="1" noChangeArrowheads="1"/>
            </p:cNvPicPr>
            <p:nvPr/>
          </p:nvPicPr>
          <p:blipFill>
            <a:blip r:embed="rId73" cstate="print"/>
            <a:srcRect/>
            <a:stretch>
              <a:fillRect/>
            </a:stretch>
          </p:blipFill>
          <p:spPr bwMode="auto">
            <a:xfrm>
              <a:off x="1884" y="1091"/>
              <a:ext cx="61" cy="82"/>
            </a:xfrm>
            <a:prstGeom prst="rect">
              <a:avLst/>
            </a:prstGeom>
            <a:noFill/>
          </p:spPr>
        </p:pic>
        <p:pic>
          <p:nvPicPr>
            <p:cNvPr id="5429" name="Picture 309"/>
            <p:cNvPicPr>
              <a:picLocks noChangeAspect="1" noChangeArrowheads="1"/>
            </p:cNvPicPr>
            <p:nvPr/>
          </p:nvPicPr>
          <p:blipFill>
            <a:blip r:embed="rId74" cstate="print"/>
            <a:srcRect/>
            <a:stretch>
              <a:fillRect/>
            </a:stretch>
          </p:blipFill>
          <p:spPr bwMode="auto">
            <a:xfrm>
              <a:off x="2238" y="987"/>
              <a:ext cx="191" cy="414"/>
            </a:xfrm>
            <a:prstGeom prst="rect">
              <a:avLst/>
            </a:prstGeom>
            <a:noFill/>
          </p:spPr>
        </p:pic>
        <p:pic>
          <p:nvPicPr>
            <p:cNvPr id="5430" name="Picture 310"/>
            <p:cNvPicPr>
              <a:picLocks noChangeAspect="1" noChangeArrowheads="1"/>
            </p:cNvPicPr>
            <p:nvPr/>
          </p:nvPicPr>
          <p:blipFill>
            <a:blip r:embed="rId75" cstate="print"/>
            <a:srcRect/>
            <a:stretch>
              <a:fillRect/>
            </a:stretch>
          </p:blipFill>
          <p:spPr bwMode="auto">
            <a:xfrm>
              <a:off x="2322" y="1035"/>
              <a:ext cx="57" cy="78"/>
            </a:xfrm>
            <a:prstGeom prst="rect">
              <a:avLst/>
            </a:prstGeom>
            <a:noFill/>
          </p:spPr>
        </p:pic>
        <p:pic>
          <p:nvPicPr>
            <p:cNvPr id="5431" name="Picture 311"/>
            <p:cNvPicPr>
              <a:picLocks noChangeAspect="1" noChangeArrowheads="1"/>
            </p:cNvPicPr>
            <p:nvPr/>
          </p:nvPicPr>
          <p:blipFill>
            <a:blip r:embed="rId76" cstate="print"/>
            <a:srcRect/>
            <a:stretch>
              <a:fillRect/>
            </a:stretch>
          </p:blipFill>
          <p:spPr bwMode="auto">
            <a:xfrm>
              <a:off x="2058" y="1027"/>
              <a:ext cx="202" cy="442"/>
            </a:xfrm>
            <a:prstGeom prst="rect">
              <a:avLst/>
            </a:prstGeom>
            <a:noFill/>
          </p:spPr>
        </p:pic>
        <p:pic>
          <p:nvPicPr>
            <p:cNvPr id="5432" name="Picture 312"/>
            <p:cNvPicPr>
              <a:picLocks noChangeAspect="1" noChangeArrowheads="1"/>
            </p:cNvPicPr>
            <p:nvPr/>
          </p:nvPicPr>
          <p:blipFill>
            <a:blip r:embed="rId77" cstate="print"/>
            <a:srcRect/>
            <a:stretch>
              <a:fillRect/>
            </a:stretch>
          </p:blipFill>
          <p:spPr bwMode="auto">
            <a:xfrm>
              <a:off x="2147" y="1078"/>
              <a:ext cx="60" cy="83"/>
            </a:xfrm>
            <a:prstGeom prst="rect">
              <a:avLst/>
            </a:prstGeom>
            <a:noFill/>
          </p:spPr>
        </p:pic>
        <p:pic>
          <p:nvPicPr>
            <p:cNvPr id="5433" name="Picture 313"/>
            <p:cNvPicPr>
              <a:picLocks noChangeAspect="1" noChangeArrowheads="1"/>
            </p:cNvPicPr>
            <p:nvPr/>
          </p:nvPicPr>
          <p:blipFill>
            <a:blip r:embed="rId78" cstate="print"/>
            <a:srcRect/>
            <a:stretch>
              <a:fillRect/>
            </a:stretch>
          </p:blipFill>
          <p:spPr bwMode="auto">
            <a:xfrm>
              <a:off x="1576" y="984"/>
              <a:ext cx="502" cy="97"/>
            </a:xfrm>
            <a:prstGeom prst="rect">
              <a:avLst/>
            </a:prstGeom>
            <a:noFill/>
          </p:spPr>
        </p:pic>
        <p:pic>
          <p:nvPicPr>
            <p:cNvPr id="5434" name="Picture 314"/>
            <p:cNvPicPr>
              <a:picLocks noChangeAspect="1" noChangeArrowheads="1"/>
            </p:cNvPicPr>
            <p:nvPr/>
          </p:nvPicPr>
          <p:blipFill>
            <a:blip r:embed="rId79" cstate="print"/>
            <a:srcRect/>
            <a:stretch>
              <a:fillRect/>
            </a:stretch>
          </p:blipFill>
          <p:spPr bwMode="auto">
            <a:xfrm>
              <a:off x="2078" y="959"/>
              <a:ext cx="387" cy="123"/>
            </a:xfrm>
            <a:prstGeom prst="rect">
              <a:avLst/>
            </a:prstGeom>
            <a:noFill/>
          </p:spPr>
        </p:pic>
        <p:pic>
          <p:nvPicPr>
            <p:cNvPr id="5435" name="Picture 315"/>
            <p:cNvPicPr>
              <a:picLocks noChangeAspect="1" noChangeArrowheads="1"/>
            </p:cNvPicPr>
            <p:nvPr/>
          </p:nvPicPr>
          <p:blipFill>
            <a:blip r:embed="rId80" cstate="print"/>
            <a:srcRect/>
            <a:stretch>
              <a:fillRect/>
            </a:stretch>
          </p:blipFill>
          <p:spPr bwMode="auto">
            <a:xfrm>
              <a:off x="1576" y="917"/>
              <a:ext cx="888" cy="136"/>
            </a:xfrm>
            <a:prstGeom prst="rect">
              <a:avLst/>
            </a:prstGeom>
            <a:noFill/>
          </p:spPr>
        </p:pic>
        <p:pic>
          <p:nvPicPr>
            <p:cNvPr id="5436" name="Picture 316"/>
            <p:cNvPicPr>
              <a:picLocks noChangeAspect="1" noChangeArrowheads="1"/>
            </p:cNvPicPr>
            <p:nvPr/>
          </p:nvPicPr>
          <p:blipFill>
            <a:blip r:embed="rId81" cstate="print"/>
            <a:srcRect/>
            <a:stretch>
              <a:fillRect/>
            </a:stretch>
          </p:blipFill>
          <p:spPr bwMode="auto">
            <a:xfrm>
              <a:off x="1875" y="644"/>
              <a:ext cx="151" cy="326"/>
            </a:xfrm>
            <a:prstGeom prst="rect">
              <a:avLst/>
            </a:prstGeom>
            <a:noFill/>
          </p:spPr>
        </p:pic>
        <p:pic>
          <p:nvPicPr>
            <p:cNvPr id="5437" name="Picture 317"/>
            <p:cNvPicPr>
              <a:picLocks noChangeAspect="1" noChangeArrowheads="1"/>
            </p:cNvPicPr>
            <p:nvPr/>
          </p:nvPicPr>
          <p:blipFill>
            <a:blip r:embed="rId82" cstate="print"/>
            <a:srcRect/>
            <a:stretch>
              <a:fillRect/>
            </a:stretch>
          </p:blipFill>
          <p:spPr bwMode="auto">
            <a:xfrm>
              <a:off x="1915" y="682"/>
              <a:ext cx="46" cy="62"/>
            </a:xfrm>
            <a:prstGeom prst="rect">
              <a:avLst/>
            </a:prstGeom>
            <a:noFill/>
          </p:spPr>
        </p:pic>
        <p:pic>
          <p:nvPicPr>
            <p:cNvPr id="5438" name="Picture 318"/>
            <p:cNvPicPr>
              <a:picLocks noChangeAspect="1" noChangeArrowheads="1"/>
            </p:cNvPicPr>
            <p:nvPr/>
          </p:nvPicPr>
          <p:blipFill>
            <a:blip r:embed="rId83" cstate="print"/>
            <a:srcRect/>
            <a:stretch>
              <a:fillRect/>
            </a:stretch>
          </p:blipFill>
          <p:spPr bwMode="auto">
            <a:xfrm>
              <a:off x="2044" y="625"/>
              <a:ext cx="167" cy="360"/>
            </a:xfrm>
            <a:prstGeom prst="rect">
              <a:avLst/>
            </a:prstGeom>
            <a:noFill/>
          </p:spPr>
        </p:pic>
        <p:pic>
          <p:nvPicPr>
            <p:cNvPr id="5439" name="Picture 319"/>
            <p:cNvPicPr>
              <a:picLocks noChangeAspect="1" noChangeArrowheads="1"/>
            </p:cNvPicPr>
            <p:nvPr/>
          </p:nvPicPr>
          <p:blipFill>
            <a:blip r:embed="rId84" cstate="print"/>
            <a:srcRect/>
            <a:stretch>
              <a:fillRect/>
            </a:stretch>
          </p:blipFill>
          <p:spPr bwMode="auto">
            <a:xfrm>
              <a:off x="2117" y="667"/>
              <a:ext cx="49" cy="68"/>
            </a:xfrm>
            <a:prstGeom prst="rect">
              <a:avLst/>
            </a:prstGeom>
            <a:noFill/>
          </p:spPr>
        </p:pic>
        <p:pic>
          <p:nvPicPr>
            <p:cNvPr id="5440" name="Picture 320"/>
            <p:cNvPicPr>
              <a:picLocks noChangeAspect="1" noChangeArrowheads="1"/>
            </p:cNvPicPr>
            <p:nvPr/>
          </p:nvPicPr>
          <p:blipFill>
            <a:blip r:embed="rId85" cstate="print"/>
            <a:srcRect/>
            <a:stretch>
              <a:fillRect/>
            </a:stretch>
          </p:blipFill>
          <p:spPr bwMode="auto">
            <a:xfrm>
              <a:off x="1899" y="651"/>
              <a:ext cx="180" cy="381"/>
            </a:xfrm>
            <a:prstGeom prst="rect">
              <a:avLst/>
            </a:prstGeom>
            <a:noFill/>
          </p:spPr>
        </p:pic>
        <p:pic>
          <p:nvPicPr>
            <p:cNvPr id="5441" name="Picture 321"/>
            <p:cNvPicPr>
              <a:picLocks noChangeAspect="1" noChangeArrowheads="1"/>
            </p:cNvPicPr>
            <p:nvPr/>
          </p:nvPicPr>
          <p:blipFill>
            <a:blip r:embed="rId86" cstate="print"/>
            <a:srcRect/>
            <a:stretch>
              <a:fillRect/>
            </a:stretch>
          </p:blipFill>
          <p:spPr bwMode="auto">
            <a:xfrm>
              <a:off x="1950" y="690"/>
              <a:ext cx="54" cy="73"/>
            </a:xfrm>
            <a:prstGeom prst="rect">
              <a:avLst/>
            </a:prstGeom>
            <a:noFill/>
          </p:spPr>
        </p:pic>
        <p:pic>
          <p:nvPicPr>
            <p:cNvPr id="5442" name="Picture 322"/>
            <p:cNvPicPr>
              <a:picLocks noChangeAspect="1" noChangeArrowheads="1"/>
            </p:cNvPicPr>
            <p:nvPr/>
          </p:nvPicPr>
          <p:blipFill>
            <a:blip r:embed="rId87" cstate="print"/>
            <a:srcRect/>
            <a:stretch>
              <a:fillRect/>
            </a:stretch>
          </p:blipFill>
          <p:spPr bwMode="auto">
            <a:xfrm>
              <a:off x="1697" y="635"/>
              <a:ext cx="173" cy="370"/>
            </a:xfrm>
            <a:prstGeom prst="rect">
              <a:avLst/>
            </a:prstGeom>
            <a:noFill/>
          </p:spPr>
        </p:pic>
        <p:pic>
          <p:nvPicPr>
            <p:cNvPr id="5443" name="Picture 323"/>
            <p:cNvPicPr>
              <a:picLocks noChangeAspect="1" noChangeArrowheads="1"/>
            </p:cNvPicPr>
            <p:nvPr/>
          </p:nvPicPr>
          <p:blipFill>
            <a:blip r:embed="rId88" cstate="print"/>
            <a:srcRect/>
            <a:stretch>
              <a:fillRect/>
            </a:stretch>
          </p:blipFill>
          <p:spPr bwMode="auto">
            <a:xfrm>
              <a:off x="1745" y="674"/>
              <a:ext cx="52" cy="71"/>
            </a:xfrm>
            <a:prstGeom prst="rect">
              <a:avLst/>
            </a:prstGeom>
            <a:noFill/>
          </p:spPr>
        </p:pic>
        <p:pic>
          <p:nvPicPr>
            <p:cNvPr id="5444" name="Picture 324"/>
            <p:cNvPicPr>
              <a:picLocks noChangeAspect="1" noChangeArrowheads="1"/>
            </p:cNvPicPr>
            <p:nvPr/>
          </p:nvPicPr>
          <p:blipFill>
            <a:blip r:embed="rId89" cstate="print"/>
            <a:srcRect/>
            <a:stretch>
              <a:fillRect/>
            </a:stretch>
          </p:blipFill>
          <p:spPr bwMode="auto">
            <a:xfrm>
              <a:off x="2180" y="608"/>
              <a:ext cx="178" cy="391"/>
            </a:xfrm>
            <a:prstGeom prst="rect">
              <a:avLst/>
            </a:prstGeom>
            <a:noFill/>
          </p:spPr>
        </p:pic>
        <p:pic>
          <p:nvPicPr>
            <p:cNvPr id="5445" name="Picture 325"/>
            <p:cNvPicPr>
              <a:picLocks noChangeAspect="1" noChangeArrowheads="1"/>
            </p:cNvPicPr>
            <p:nvPr/>
          </p:nvPicPr>
          <p:blipFill>
            <a:blip r:embed="rId90" cstate="print"/>
            <a:srcRect/>
            <a:stretch>
              <a:fillRect/>
            </a:stretch>
          </p:blipFill>
          <p:spPr bwMode="auto">
            <a:xfrm>
              <a:off x="2259" y="653"/>
              <a:ext cx="53" cy="73"/>
            </a:xfrm>
            <a:prstGeom prst="rect">
              <a:avLst/>
            </a:prstGeom>
            <a:noFill/>
          </p:spPr>
        </p:pic>
        <p:pic>
          <p:nvPicPr>
            <p:cNvPr id="5446" name="Picture 326"/>
            <p:cNvPicPr>
              <a:picLocks noChangeAspect="1" noChangeArrowheads="1"/>
            </p:cNvPicPr>
            <p:nvPr/>
          </p:nvPicPr>
          <p:blipFill>
            <a:blip r:embed="rId91" cstate="print"/>
            <a:srcRect/>
            <a:stretch>
              <a:fillRect/>
            </a:stretch>
          </p:blipFill>
          <p:spPr bwMode="auto">
            <a:xfrm>
              <a:off x="1631" y="624"/>
              <a:ext cx="440" cy="49"/>
            </a:xfrm>
            <a:prstGeom prst="rect">
              <a:avLst/>
            </a:prstGeom>
            <a:noFill/>
          </p:spPr>
        </p:pic>
        <p:pic>
          <p:nvPicPr>
            <p:cNvPr id="5447" name="Picture 327"/>
            <p:cNvPicPr>
              <a:picLocks noChangeAspect="1" noChangeArrowheads="1"/>
            </p:cNvPicPr>
            <p:nvPr/>
          </p:nvPicPr>
          <p:blipFill>
            <a:blip r:embed="rId92" cstate="print"/>
            <a:srcRect/>
            <a:stretch>
              <a:fillRect/>
            </a:stretch>
          </p:blipFill>
          <p:spPr bwMode="auto">
            <a:xfrm>
              <a:off x="2070" y="602"/>
              <a:ext cx="339" cy="71"/>
            </a:xfrm>
            <a:prstGeom prst="rect">
              <a:avLst/>
            </a:prstGeom>
            <a:noFill/>
          </p:spPr>
        </p:pic>
        <p:pic>
          <p:nvPicPr>
            <p:cNvPr id="5448" name="Picture 328"/>
            <p:cNvPicPr>
              <a:picLocks noChangeAspect="1" noChangeArrowheads="1"/>
            </p:cNvPicPr>
            <p:nvPr/>
          </p:nvPicPr>
          <p:blipFill>
            <a:blip r:embed="rId93" cstate="print"/>
            <a:srcRect/>
            <a:stretch>
              <a:fillRect/>
            </a:stretch>
          </p:blipFill>
          <p:spPr bwMode="auto">
            <a:xfrm>
              <a:off x="1631" y="586"/>
              <a:ext cx="778" cy="62"/>
            </a:xfrm>
            <a:prstGeom prst="rect">
              <a:avLst/>
            </a:prstGeom>
            <a:noFill/>
          </p:spPr>
        </p:pic>
        <p:pic>
          <p:nvPicPr>
            <p:cNvPr id="5449" name="Picture 329"/>
            <p:cNvPicPr>
              <a:picLocks noChangeAspect="1" noChangeArrowheads="1"/>
            </p:cNvPicPr>
            <p:nvPr/>
          </p:nvPicPr>
          <p:blipFill>
            <a:blip r:embed="rId94" cstate="print"/>
            <a:srcRect/>
            <a:stretch>
              <a:fillRect/>
            </a:stretch>
          </p:blipFill>
          <p:spPr bwMode="auto">
            <a:xfrm>
              <a:off x="1870" y="354"/>
              <a:ext cx="147" cy="38"/>
            </a:xfrm>
            <a:prstGeom prst="rect">
              <a:avLst/>
            </a:prstGeom>
            <a:noFill/>
          </p:spPr>
        </p:pic>
        <p:pic>
          <p:nvPicPr>
            <p:cNvPr id="5450" name="Picture 330"/>
            <p:cNvPicPr>
              <a:picLocks noChangeAspect="1" noChangeArrowheads="1"/>
            </p:cNvPicPr>
            <p:nvPr/>
          </p:nvPicPr>
          <p:blipFill>
            <a:blip r:embed="rId95" cstate="print"/>
            <a:srcRect/>
            <a:stretch>
              <a:fillRect/>
            </a:stretch>
          </p:blipFill>
          <p:spPr bwMode="auto">
            <a:xfrm>
              <a:off x="1988" y="347"/>
              <a:ext cx="115" cy="289"/>
            </a:xfrm>
            <a:prstGeom prst="rect">
              <a:avLst/>
            </a:prstGeom>
            <a:noFill/>
          </p:spPr>
        </p:pic>
        <p:pic>
          <p:nvPicPr>
            <p:cNvPr id="5451" name="Picture 331"/>
            <p:cNvPicPr>
              <a:picLocks noChangeAspect="1" noChangeArrowheads="1"/>
            </p:cNvPicPr>
            <p:nvPr/>
          </p:nvPicPr>
          <p:blipFill>
            <a:blip r:embed="rId96" cstate="print"/>
            <a:srcRect/>
            <a:stretch>
              <a:fillRect/>
            </a:stretch>
          </p:blipFill>
          <p:spPr bwMode="auto">
            <a:xfrm>
              <a:off x="2002" y="307"/>
              <a:ext cx="53" cy="71"/>
            </a:xfrm>
            <a:prstGeom prst="rect">
              <a:avLst/>
            </a:prstGeom>
            <a:noFill/>
          </p:spPr>
        </p:pic>
        <p:pic>
          <p:nvPicPr>
            <p:cNvPr id="5452" name="Picture 332"/>
            <p:cNvPicPr>
              <a:picLocks noChangeAspect="1" noChangeArrowheads="1"/>
            </p:cNvPicPr>
            <p:nvPr/>
          </p:nvPicPr>
          <p:blipFill>
            <a:blip r:embed="rId97" cstate="print"/>
            <a:srcRect/>
            <a:stretch>
              <a:fillRect/>
            </a:stretch>
          </p:blipFill>
          <p:spPr bwMode="auto">
            <a:xfrm>
              <a:off x="2078" y="370"/>
              <a:ext cx="41" cy="154"/>
            </a:xfrm>
            <a:prstGeom prst="rect">
              <a:avLst/>
            </a:prstGeom>
            <a:noFill/>
          </p:spPr>
        </p:pic>
        <p:grpSp>
          <p:nvGrpSpPr>
            <p:cNvPr id="5863" name="Group 333"/>
            <p:cNvGrpSpPr>
              <a:grpSpLocks/>
            </p:cNvGrpSpPr>
            <p:nvPr/>
          </p:nvGrpSpPr>
          <p:grpSpPr bwMode="auto">
            <a:xfrm>
              <a:off x="1080" y="196"/>
              <a:ext cx="1944" cy="1944"/>
              <a:chOff x="1080" y="196"/>
              <a:chExt cx="1944" cy="1944"/>
            </a:xfrm>
          </p:grpSpPr>
          <p:sp>
            <p:nvSpPr>
              <p:cNvPr id="5454" name="Freeform 334"/>
              <p:cNvSpPr>
                <a:spLocks/>
              </p:cNvSpPr>
              <p:nvPr/>
            </p:nvSpPr>
            <p:spPr bwMode="auto">
              <a:xfrm>
                <a:off x="1080" y="196"/>
                <a:ext cx="1944" cy="1944"/>
              </a:xfrm>
              <a:custGeom>
                <a:avLst/>
                <a:gdLst/>
                <a:ahLst/>
                <a:cxnLst>
                  <a:cxn ang="0">
                    <a:pos x="1940" y="1051"/>
                  </a:cxn>
                  <a:cxn ang="0">
                    <a:pos x="1915" y="1205"/>
                  </a:cxn>
                  <a:cxn ang="0">
                    <a:pos x="1867" y="1350"/>
                  </a:cxn>
                  <a:cxn ang="0">
                    <a:pos x="1798" y="1483"/>
                  </a:cxn>
                  <a:cxn ang="0">
                    <a:pos x="1709" y="1604"/>
                  </a:cxn>
                  <a:cxn ang="0">
                    <a:pos x="1604" y="1709"/>
                  </a:cxn>
                  <a:cxn ang="0">
                    <a:pos x="1483" y="1798"/>
                  </a:cxn>
                  <a:cxn ang="0">
                    <a:pos x="1350" y="1867"/>
                  </a:cxn>
                  <a:cxn ang="0">
                    <a:pos x="1205" y="1915"/>
                  </a:cxn>
                  <a:cxn ang="0">
                    <a:pos x="1051" y="1940"/>
                  </a:cxn>
                  <a:cxn ang="0">
                    <a:pos x="892" y="1940"/>
                  </a:cxn>
                  <a:cxn ang="0">
                    <a:pos x="738" y="1915"/>
                  </a:cxn>
                  <a:cxn ang="0">
                    <a:pos x="593" y="1867"/>
                  </a:cxn>
                  <a:cxn ang="0">
                    <a:pos x="459" y="1798"/>
                  </a:cxn>
                  <a:cxn ang="0">
                    <a:pos x="339" y="1709"/>
                  </a:cxn>
                  <a:cxn ang="0">
                    <a:pos x="233" y="1604"/>
                  </a:cxn>
                  <a:cxn ang="0">
                    <a:pos x="145" y="1483"/>
                  </a:cxn>
                  <a:cxn ang="0">
                    <a:pos x="76" y="1350"/>
                  </a:cxn>
                  <a:cxn ang="0">
                    <a:pos x="28" y="1205"/>
                  </a:cxn>
                  <a:cxn ang="0">
                    <a:pos x="3" y="1051"/>
                  </a:cxn>
                  <a:cxn ang="0">
                    <a:pos x="3" y="892"/>
                  </a:cxn>
                  <a:cxn ang="0">
                    <a:pos x="28" y="738"/>
                  </a:cxn>
                  <a:cxn ang="0">
                    <a:pos x="76" y="593"/>
                  </a:cxn>
                  <a:cxn ang="0">
                    <a:pos x="145" y="459"/>
                  </a:cxn>
                  <a:cxn ang="0">
                    <a:pos x="233" y="339"/>
                  </a:cxn>
                  <a:cxn ang="0">
                    <a:pos x="339" y="234"/>
                  </a:cxn>
                  <a:cxn ang="0">
                    <a:pos x="459" y="145"/>
                  </a:cxn>
                  <a:cxn ang="0">
                    <a:pos x="593" y="76"/>
                  </a:cxn>
                  <a:cxn ang="0">
                    <a:pos x="738" y="28"/>
                  </a:cxn>
                  <a:cxn ang="0">
                    <a:pos x="892" y="3"/>
                  </a:cxn>
                  <a:cxn ang="0">
                    <a:pos x="1051" y="3"/>
                  </a:cxn>
                  <a:cxn ang="0">
                    <a:pos x="1205" y="28"/>
                  </a:cxn>
                  <a:cxn ang="0">
                    <a:pos x="1350" y="76"/>
                  </a:cxn>
                  <a:cxn ang="0">
                    <a:pos x="1483" y="145"/>
                  </a:cxn>
                  <a:cxn ang="0">
                    <a:pos x="1604" y="234"/>
                  </a:cxn>
                  <a:cxn ang="0">
                    <a:pos x="1709" y="339"/>
                  </a:cxn>
                  <a:cxn ang="0">
                    <a:pos x="1798" y="459"/>
                  </a:cxn>
                  <a:cxn ang="0">
                    <a:pos x="1867" y="593"/>
                  </a:cxn>
                  <a:cxn ang="0">
                    <a:pos x="1915" y="738"/>
                  </a:cxn>
                  <a:cxn ang="0">
                    <a:pos x="1940" y="892"/>
                  </a:cxn>
                </a:cxnLst>
                <a:rect l="0" t="0" r="r" b="b"/>
                <a:pathLst>
                  <a:path w="1944" h="1944">
                    <a:moveTo>
                      <a:pt x="1943" y="971"/>
                    </a:moveTo>
                    <a:lnTo>
                      <a:pt x="1940" y="1051"/>
                    </a:lnTo>
                    <a:lnTo>
                      <a:pt x="1930" y="1129"/>
                    </a:lnTo>
                    <a:lnTo>
                      <a:pt x="1915" y="1205"/>
                    </a:lnTo>
                    <a:lnTo>
                      <a:pt x="1894" y="1279"/>
                    </a:lnTo>
                    <a:lnTo>
                      <a:pt x="1867" y="1350"/>
                    </a:lnTo>
                    <a:lnTo>
                      <a:pt x="1835" y="1418"/>
                    </a:lnTo>
                    <a:lnTo>
                      <a:pt x="1798" y="1483"/>
                    </a:lnTo>
                    <a:lnTo>
                      <a:pt x="1756" y="1545"/>
                    </a:lnTo>
                    <a:lnTo>
                      <a:pt x="1709" y="1604"/>
                    </a:lnTo>
                    <a:lnTo>
                      <a:pt x="1658" y="1659"/>
                    </a:lnTo>
                    <a:lnTo>
                      <a:pt x="1604" y="1709"/>
                    </a:lnTo>
                    <a:lnTo>
                      <a:pt x="1545" y="1756"/>
                    </a:lnTo>
                    <a:lnTo>
                      <a:pt x="1483" y="1798"/>
                    </a:lnTo>
                    <a:lnTo>
                      <a:pt x="1418" y="1835"/>
                    </a:lnTo>
                    <a:lnTo>
                      <a:pt x="1350" y="1867"/>
                    </a:lnTo>
                    <a:lnTo>
                      <a:pt x="1278" y="1894"/>
                    </a:lnTo>
                    <a:lnTo>
                      <a:pt x="1205" y="1915"/>
                    </a:lnTo>
                    <a:lnTo>
                      <a:pt x="1129" y="1930"/>
                    </a:lnTo>
                    <a:lnTo>
                      <a:pt x="1051" y="1940"/>
                    </a:lnTo>
                    <a:lnTo>
                      <a:pt x="971" y="1943"/>
                    </a:lnTo>
                    <a:lnTo>
                      <a:pt x="892" y="1940"/>
                    </a:lnTo>
                    <a:lnTo>
                      <a:pt x="814" y="1930"/>
                    </a:lnTo>
                    <a:lnTo>
                      <a:pt x="738" y="1915"/>
                    </a:lnTo>
                    <a:lnTo>
                      <a:pt x="664" y="1894"/>
                    </a:lnTo>
                    <a:lnTo>
                      <a:pt x="593" y="1867"/>
                    </a:lnTo>
                    <a:lnTo>
                      <a:pt x="525" y="1835"/>
                    </a:lnTo>
                    <a:lnTo>
                      <a:pt x="459" y="1798"/>
                    </a:lnTo>
                    <a:lnTo>
                      <a:pt x="397" y="1756"/>
                    </a:lnTo>
                    <a:lnTo>
                      <a:pt x="339" y="1709"/>
                    </a:lnTo>
                    <a:lnTo>
                      <a:pt x="284" y="1659"/>
                    </a:lnTo>
                    <a:lnTo>
                      <a:pt x="233" y="1604"/>
                    </a:lnTo>
                    <a:lnTo>
                      <a:pt x="187" y="1545"/>
                    </a:lnTo>
                    <a:lnTo>
                      <a:pt x="145" y="1483"/>
                    </a:lnTo>
                    <a:lnTo>
                      <a:pt x="108" y="1418"/>
                    </a:lnTo>
                    <a:lnTo>
                      <a:pt x="76" y="1350"/>
                    </a:lnTo>
                    <a:lnTo>
                      <a:pt x="49" y="1279"/>
                    </a:lnTo>
                    <a:lnTo>
                      <a:pt x="28" y="1205"/>
                    </a:lnTo>
                    <a:lnTo>
                      <a:pt x="12" y="1129"/>
                    </a:lnTo>
                    <a:lnTo>
                      <a:pt x="3" y="1051"/>
                    </a:lnTo>
                    <a:lnTo>
                      <a:pt x="0" y="971"/>
                    </a:lnTo>
                    <a:lnTo>
                      <a:pt x="3" y="892"/>
                    </a:lnTo>
                    <a:lnTo>
                      <a:pt x="12" y="814"/>
                    </a:lnTo>
                    <a:lnTo>
                      <a:pt x="28" y="738"/>
                    </a:lnTo>
                    <a:lnTo>
                      <a:pt x="49" y="664"/>
                    </a:lnTo>
                    <a:lnTo>
                      <a:pt x="76" y="593"/>
                    </a:lnTo>
                    <a:lnTo>
                      <a:pt x="108" y="525"/>
                    </a:lnTo>
                    <a:lnTo>
                      <a:pt x="145" y="459"/>
                    </a:lnTo>
                    <a:lnTo>
                      <a:pt x="187" y="397"/>
                    </a:lnTo>
                    <a:lnTo>
                      <a:pt x="233" y="339"/>
                    </a:lnTo>
                    <a:lnTo>
                      <a:pt x="284" y="284"/>
                    </a:lnTo>
                    <a:lnTo>
                      <a:pt x="339" y="234"/>
                    </a:lnTo>
                    <a:lnTo>
                      <a:pt x="397" y="187"/>
                    </a:lnTo>
                    <a:lnTo>
                      <a:pt x="459" y="145"/>
                    </a:lnTo>
                    <a:lnTo>
                      <a:pt x="525" y="108"/>
                    </a:lnTo>
                    <a:lnTo>
                      <a:pt x="593" y="76"/>
                    </a:lnTo>
                    <a:lnTo>
                      <a:pt x="664" y="49"/>
                    </a:lnTo>
                    <a:lnTo>
                      <a:pt x="738" y="28"/>
                    </a:lnTo>
                    <a:lnTo>
                      <a:pt x="814" y="12"/>
                    </a:lnTo>
                    <a:lnTo>
                      <a:pt x="892" y="3"/>
                    </a:lnTo>
                    <a:lnTo>
                      <a:pt x="971" y="0"/>
                    </a:lnTo>
                    <a:lnTo>
                      <a:pt x="1051" y="3"/>
                    </a:lnTo>
                    <a:lnTo>
                      <a:pt x="1129" y="12"/>
                    </a:lnTo>
                    <a:lnTo>
                      <a:pt x="1205" y="28"/>
                    </a:lnTo>
                    <a:lnTo>
                      <a:pt x="1278" y="49"/>
                    </a:lnTo>
                    <a:lnTo>
                      <a:pt x="1350" y="76"/>
                    </a:lnTo>
                    <a:lnTo>
                      <a:pt x="1418" y="108"/>
                    </a:lnTo>
                    <a:lnTo>
                      <a:pt x="1483" y="145"/>
                    </a:lnTo>
                    <a:lnTo>
                      <a:pt x="1545" y="187"/>
                    </a:lnTo>
                    <a:lnTo>
                      <a:pt x="1604" y="234"/>
                    </a:lnTo>
                    <a:lnTo>
                      <a:pt x="1658" y="284"/>
                    </a:lnTo>
                    <a:lnTo>
                      <a:pt x="1709" y="339"/>
                    </a:lnTo>
                    <a:lnTo>
                      <a:pt x="1756" y="397"/>
                    </a:lnTo>
                    <a:lnTo>
                      <a:pt x="1798" y="459"/>
                    </a:lnTo>
                    <a:lnTo>
                      <a:pt x="1835" y="525"/>
                    </a:lnTo>
                    <a:lnTo>
                      <a:pt x="1867" y="593"/>
                    </a:lnTo>
                    <a:lnTo>
                      <a:pt x="1894" y="664"/>
                    </a:lnTo>
                    <a:lnTo>
                      <a:pt x="1915" y="738"/>
                    </a:lnTo>
                    <a:lnTo>
                      <a:pt x="1930" y="814"/>
                    </a:lnTo>
                    <a:lnTo>
                      <a:pt x="1940" y="892"/>
                    </a:lnTo>
                    <a:lnTo>
                      <a:pt x="1943" y="971"/>
                    </a:lnTo>
                    <a:close/>
                  </a:path>
                </a:pathLst>
              </a:custGeom>
              <a:noFill/>
              <a:ln w="56553">
                <a:solidFill>
                  <a:srgbClr val="C22329"/>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873" name="Group 335"/>
            <p:cNvGrpSpPr>
              <a:grpSpLocks/>
            </p:cNvGrpSpPr>
            <p:nvPr/>
          </p:nvGrpSpPr>
          <p:grpSpPr bwMode="auto">
            <a:xfrm>
              <a:off x="1343" y="447"/>
              <a:ext cx="1371" cy="1371"/>
              <a:chOff x="1343" y="447"/>
              <a:chExt cx="1371" cy="1371"/>
            </a:xfrm>
          </p:grpSpPr>
          <p:sp>
            <p:nvSpPr>
              <p:cNvPr id="5456" name="Freeform 336"/>
              <p:cNvSpPr>
                <a:spLocks/>
              </p:cNvSpPr>
              <p:nvPr/>
            </p:nvSpPr>
            <p:spPr bwMode="auto">
              <a:xfrm>
                <a:off x="1343" y="447"/>
                <a:ext cx="1371" cy="1371"/>
              </a:xfrm>
              <a:custGeom>
                <a:avLst/>
                <a:gdLst/>
                <a:ahLst/>
                <a:cxnLst>
                  <a:cxn ang="0">
                    <a:pos x="0" y="1372"/>
                  </a:cxn>
                  <a:cxn ang="0">
                    <a:pos x="1371" y="0"/>
                  </a:cxn>
                </a:cxnLst>
                <a:rect l="0" t="0" r="r" b="b"/>
                <a:pathLst>
                  <a:path w="1371" h="1371">
                    <a:moveTo>
                      <a:pt x="0" y="1372"/>
                    </a:moveTo>
                    <a:lnTo>
                      <a:pt x="1371" y="0"/>
                    </a:lnTo>
                  </a:path>
                </a:pathLst>
              </a:custGeom>
              <a:noFill/>
              <a:ln w="56553">
                <a:solidFill>
                  <a:srgbClr val="C22329"/>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878" name="Group 337"/>
            <p:cNvGrpSpPr>
              <a:grpSpLocks/>
            </p:cNvGrpSpPr>
            <p:nvPr/>
          </p:nvGrpSpPr>
          <p:grpSpPr bwMode="auto">
            <a:xfrm>
              <a:off x="975" y="84"/>
              <a:ext cx="2160" cy="2160"/>
              <a:chOff x="975" y="84"/>
              <a:chExt cx="2160" cy="2160"/>
            </a:xfrm>
          </p:grpSpPr>
          <p:sp>
            <p:nvSpPr>
              <p:cNvPr id="5458" name="Freeform 338"/>
              <p:cNvSpPr>
                <a:spLocks/>
              </p:cNvSpPr>
              <p:nvPr/>
            </p:nvSpPr>
            <p:spPr bwMode="auto">
              <a:xfrm>
                <a:off x="975" y="84"/>
                <a:ext cx="2160" cy="2160"/>
              </a:xfrm>
              <a:custGeom>
                <a:avLst/>
                <a:gdLst/>
                <a:ahLst/>
                <a:cxnLst>
                  <a:cxn ang="0">
                    <a:pos x="0" y="2160"/>
                  </a:cxn>
                  <a:cxn ang="0">
                    <a:pos x="2160" y="2160"/>
                  </a:cxn>
                  <a:cxn ang="0">
                    <a:pos x="2160" y="0"/>
                  </a:cxn>
                  <a:cxn ang="0">
                    <a:pos x="0" y="0"/>
                  </a:cxn>
                  <a:cxn ang="0">
                    <a:pos x="0" y="2160"/>
                  </a:cxn>
                </a:cxnLst>
                <a:rect l="0" t="0" r="r" b="b"/>
                <a:pathLst>
                  <a:path w="2160" h="2160">
                    <a:moveTo>
                      <a:pt x="0" y="2160"/>
                    </a:moveTo>
                    <a:lnTo>
                      <a:pt x="2160" y="2160"/>
                    </a:lnTo>
                    <a:lnTo>
                      <a:pt x="2160" y="0"/>
                    </a:lnTo>
                    <a:lnTo>
                      <a:pt x="0" y="0"/>
                    </a:lnTo>
                    <a:lnTo>
                      <a:pt x="0" y="2160"/>
                    </a:lnTo>
                    <a:close/>
                  </a:path>
                </a:pathLst>
              </a:custGeom>
              <a:noFill/>
              <a:ln w="1270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pic>
        <p:nvPicPr>
          <p:cNvPr id="5459" name="Picture 339"/>
          <p:cNvPicPr>
            <a:picLocks noChangeAspect="1" noChangeArrowheads="1"/>
          </p:cNvPicPr>
          <p:nvPr/>
        </p:nvPicPr>
        <p:blipFill>
          <a:blip r:embed="rId98" cstate="print"/>
          <a:srcRect/>
          <a:stretch>
            <a:fillRect/>
          </a:stretch>
        </p:blipFill>
        <p:spPr bwMode="auto">
          <a:xfrm>
            <a:off x="3657600" y="3581400"/>
            <a:ext cx="1219200" cy="1219200"/>
          </a:xfrm>
          <a:prstGeom prst="rect">
            <a:avLst/>
          </a:prstGeom>
          <a:noFill/>
        </p:spPr>
      </p:pic>
      <p:grpSp>
        <p:nvGrpSpPr>
          <p:cNvPr id="5880" name="Group 340"/>
          <p:cNvGrpSpPr>
            <a:grpSpLocks/>
          </p:cNvGrpSpPr>
          <p:nvPr/>
        </p:nvGrpSpPr>
        <p:grpSpPr bwMode="auto">
          <a:xfrm>
            <a:off x="2209800" y="3581400"/>
            <a:ext cx="1219200" cy="1219200"/>
            <a:chOff x="1010" y="6"/>
            <a:chExt cx="2180" cy="2180"/>
          </a:xfrm>
        </p:grpSpPr>
        <p:grpSp>
          <p:nvGrpSpPr>
            <p:cNvPr id="5883" name="Group 341"/>
            <p:cNvGrpSpPr>
              <a:grpSpLocks/>
            </p:cNvGrpSpPr>
            <p:nvPr/>
          </p:nvGrpSpPr>
          <p:grpSpPr bwMode="auto">
            <a:xfrm>
              <a:off x="1113" y="152"/>
              <a:ext cx="1937" cy="1937"/>
              <a:chOff x="1113" y="152"/>
              <a:chExt cx="1937" cy="1937"/>
            </a:xfrm>
          </p:grpSpPr>
          <p:sp>
            <p:nvSpPr>
              <p:cNvPr id="5462" name="Freeform 342"/>
              <p:cNvSpPr>
                <a:spLocks/>
              </p:cNvSpPr>
              <p:nvPr/>
            </p:nvSpPr>
            <p:spPr bwMode="auto">
              <a:xfrm>
                <a:off x="1113" y="152"/>
                <a:ext cx="1937" cy="1937"/>
              </a:xfrm>
              <a:custGeom>
                <a:avLst/>
                <a:gdLst/>
                <a:ahLst/>
                <a:cxnLst>
                  <a:cxn ang="0">
                    <a:pos x="889" y="3"/>
                  </a:cxn>
                  <a:cxn ang="0">
                    <a:pos x="736" y="28"/>
                  </a:cxn>
                  <a:cxn ang="0">
                    <a:pos x="591" y="76"/>
                  </a:cxn>
                  <a:cxn ang="0">
                    <a:pos x="458" y="145"/>
                  </a:cxn>
                  <a:cxn ang="0">
                    <a:pos x="338" y="233"/>
                  </a:cxn>
                  <a:cxn ang="0">
                    <a:pos x="233" y="338"/>
                  </a:cxn>
                  <a:cxn ang="0">
                    <a:pos x="145" y="458"/>
                  </a:cxn>
                  <a:cxn ang="0">
                    <a:pos x="76" y="591"/>
                  </a:cxn>
                  <a:cxn ang="0">
                    <a:pos x="28" y="735"/>
                  </a:cxn>
                  <a:cxn ang="0">
                    <a:pos x="3" y="889"/>
                  </a:cxn>
                  <a:cxn ang="0">
                    <a:pos x="3" y="1048"/>
                  </a:cxn>
                  <a:cxn ang="0">
                    <a:pos x="28" y="1201"/>
                  </a:cxn>
                  <a:cxn ang="0">
                    <a:pos x="76" y="1345"/>
                  </a:cxn>
                  <a:cxn ang="0">
                    <a:pos x="145" y="1478"/>
                  </a:cxn>
                  <a:cxn ang="0">
                    <a:pos x="233" y="1598"/>
                  </a:cxn>
                  <a:cxn ang="0">
                    <a:pos x="338" y="1704"/>
                  </a:cxn>
                  <a:cxn ang="0">
                    <a:pos x="458" y="1792"/>
                  </a:cxn>
                  <a:cxn ang="0">
                    <a:pos x="591" y="1861"/>
                  </a:cxn>
                  <a:cxn ang="0">
                    <a:pos x="736" y="1909"/>
                  </a:cxn>
                  <a:cxn ang="0">
                    <a:pos x="889" y="1934"/>
                  </a:cxn>
                  <a:cxn ang="0">
                    <a:pos x="1048" y="1934"/>
                  </a:cxn>
                  <a:cxn ang="0">
                    <a:pos x="1201" y="1909"/>
                  </a:cxn>
                  <a:cxn ang="0">
                    <a:pos x="1345" y="1861"/>
                  </a:cxn>
                  <a:cxn ang="0">
                    <a:pos x="1479" y="1792"/>
                  </a:cxn>
                  <a:cxn ang="0">
                    <a:pos x="1599" y="1704"/>
                  </a:cxn>
                  <a:cxn ang="0">
                    <a:pos x="1704" y="1598"/>
                  </a:cxn>
                  <a:cxn ang="0">
                    <a:pos x="1792" y="1478"/>
                  </a:cxn>
                  <a:cxn ang="0">
                    <a:pos x="1861" y="1345"/>
                  </a:cxn>
                  <a:cxn ang="0">
                    <a:pos x="1909" y="1201"/>
                  </a:cxn>
                  <a:cxn ang="0">
                    <a:pos x="1934" y="1048"/>
                  </a:cxn>
                  <a:cxn ang="0">
                    <a:pos x="1934" y="889"/>
                  </a:cxn>
                  <a:cxn ang="0">
                    <a:pos x="1909" y="735"/>
                  </a:cxn>
                  <a:cxn ang="0">
                    <a:pos x="1861" y="591"/>
                  </a:cxn>
                  <a:cxn ang="0">
                    <a:pos x="1792" y="458"/>
                  </a:cxn>
                  <a:cxn ang="0">
                    <a:pos x="1704" y="338"/>
                  </a:cxn>
                  <a:cxn ang="0">
                    <a:pos x="1599" y="233"/>
                  </a:cxn>
                  <a:cxn ang="0">
                    <a:pos x="1479" y="145"/>
                  </a:cxn>
                  <a:cxn ang="0">
                    <a:pos x="1345" y="76"/>
                  </a:cxn>
                  <a:cxn ang="0">
                    <a:pos x="1201" y="28"/>
                  </a:cxn>
                  <a:cxn ang="0">
                    <a:pos x="1048" y="3"/>
                  </a:cxn>
                </a:cxnLst>
                <a:rect l="0" t="0" r="r" b="b"/>
                <a:pathLst>
                  <a:path w="1937" h="1937">
                    <a:moveTo>
                      <a:pt x="968" y="0"/>
                    </a:moveTo>
                    <a:lnTo>
                      <a:pt x="889" y="3"/>
                    </a:lnTo>
                    <a:lnTo>
                      <a:pt x="811" y="12"/>
                    </a:lnTo>
                    <a:lnTo>
                      <a:pt x="736" y="28"/>
                    </a:lnTo>
                    <a:lnTo>
                      <a:pt x="662" y="49"/>
                    </a:lnTo>
                    <a:lnTo>
                      <a:pt x="591" y="76"/>
                    </a:lnTo>
                    <a:lnTo>
                      <a:pt x="523" y="108"/>
                    </a:lnTo>
                    <a:lnTo>
                      <a:pt x="458" y="145"/>
                    </a:lnTo>
                    <a:lnTo>
                      <a:pt x="396" y="186"/>
                    </a:lnTo>
                    <a:lnTo>
                      <a:pt x="338" y="233"/>
                    </a:lnTo>
                    <a:lnTo>
                      <a:pt x="283" y="283"/>
                    </a:lnTo>
                    <a:lnTo>
                      <a:pt x="233" y="338"/>
                    </a:lnTo>
                    <a:lnTo>
                      <a:pt x="187" y="396"/>
                    </a:lnTo>
                    <a:lnTo>
                      <a:pt x="145" y="458"/>
                    </a:lnTo>
                    <a:lnTo>
                      <a:pt x="108" y="523"/>
                    </a:lnTo>
                    <a:lnTo>
                      <a:pt x="76" y="591"/>
                    </a:lnTo>
                    <a:lnTo>
                      <a:pt x="49" y="662"/>
                    </a:lnTo>
                    <a:lnTo>
                      <a:pt x="28" y="735"/>
                    </a:lnTo>
                    <a:lnTo>
                      <a:pt x="12" y="811"/>
                    </a:lnTo>
                    <a:lnTo>
                      <a:pt x="3" y="889"/>
                    </a:lnTo>
                    <a:lnTo>
                      <a:pt x="0" y="968"/>
                    </a:lnTo>
                    <a:lnTo>
                      <a:pt x="3" y="1048"/>
                    </a:lnTo>
                    <a:lnTo>
                      <a:pt x="12" y="1125"/>
                    </a:lnTo>
                    <a:lnTo>
                      <a:pt x="28" y="1201"/>
                    </a:lnTo>
                    <a:lnTo>
                      <a:pt x="49" y="1274"/>
                    </a:lnTo>
                    <a:lnTo>
                      <a:pt x="76" y="1345"/>
                    </a:lnTo>
                    <a:lnTo>
                      <a:pt x="108" y="1413"/>
                    </a:lnTo>
                    <a:lnTo>
                      <a:pt x="145" y="1478"/>
                    </a:lnTo>
                    <a:lnTo>
                      <a:pt x="187" y="1540"/>
                    </a:lnTo>
                    <a:lnTo>
                      <a:pt x="233" y="1598"/>
                    </a:lnTo>
                    <a:lnTo>
                      <a:pt x="283" y="1653"/>
                    </a:lnTo>
                    <a:lnTo>
                      <a:pt x="338" y="1704"/>
                    </a:lnTo>
                    <a:lnTo>
                      <a:pt x="396" y="1750"/>
                    </a:lnTo>
                    <a:lnTo>
                      <a:pt x="458" y="1792"/>
                    </a:lnTo>
                    <a:lnTo>
                      <a:pt x="523" y="1829"/>
                    </a:lnTo>
                    <a:lnTo>
                      <a:pt x="591" y="1861"/>
                    </a:lnTo>
                    <a:lnTo>
                      <a:pt x="662" y="1887"/>
                    </a:lnTo>
                    <a:lnTo>
                      <a:pt x="736" y="1909"/>
                    </a:lnTo>
                    <a:lnTo>
                      <a:pt x="811" y="1924"/>
                    </a:lnTo>
                    <a:lnTo>
                      <a:pt x="889" y="1934"/>
                    </a:lnTo>
                    <a:lnTo>
                      <a:pt x="968" y="1937"/>
                    </a:lnTo>
                    <a:lnTo>
                      <a:pt x="1048" y="1934"/>
                    </a:lnTo>
                    <a:lnTo>
                      <a:pt x="1125" y="1924"/>
                    </a:lnTo>
                    <a:lnTo>
                      <a:pt x="1201" y="1909"/>
                    </a:lnTo>
                    <a:lnTo>
                      <a:pt x="1274" y="1887"/>
                    </a:lnTo>
                    <a:lnTo>
                      <a:pt x="1345" y="1861"/>
                    </a:lnTo>
                    <a:lnTo>
                      <a:pt x="1413" y="1829"/>
                    </a:lnTo>
                    <a:lnTo>
                      <a:pt x="1479" y="1792"/>
                    </a:lnTo>
                    <a:lnTo>
                      <a:pt x="1540" y="1750"/>
                    </a:lnTo>
                    <a:lnTo>
                      <a:pt x="1599" y="1704"/>
                    </a:lnTo>
                    <a:lnTo>
                      <a:pt x="1653" y="1653"/>
                    </a:lnTo>
                    <a:lnTo>
                      <a:pt x="1704" y="1598"/>
                    </a:lnTo>
                    <a:lnTo>
                      <a:pt x="1750" y="1540"/>
                    </a:lnTo>
                    <a:lnTo>
                      <a:pt x="1792" y="1478"/>
                    </a:lnTo>
                    <a:lnTo>
                      <a:pt x="1829" y="1413"/>
                    </a:lnTo>
                    <a:lnTo>
                      <a:pt x="1861" y="1345"/>
                    </a:lnTo>
                    <a:lnTo>
                      <a:pt x="1887" y="1274"/>
                    </a:lnTo>
                    <a:lnTo>
                      <a:pt x="1909" y="1201"/>
                    </a:lnTo>
                    <a:lnTo>
                      <a:pt x="1924" y="1125"/>
                    </a:lnTo>
                    <a:lnTo>
                      <a:pt x="1934" y="1048"/>
                    </a:lnTo>
                    <a:lnTo>
                      <a:pt x="1937" y="968"/>
                    </a:lnTo>
                    <a:lnTo>
                      <a:pt x="1934" y="889"/>
                    </a:lnTo>
                    <a:lnTo>
                      <a:pt x="1924" y="811"/>
                    </a:lnTo>
                    <a:lnTo>
                      <a:pt x="1909" y="735"/>
                    </a:lnTo>
                    <a:lnTo>
                      <a:pt x="1887" y="662"/>
                    </a:lnTo>
                    <a:lnTo>
                      <a:pt x="1861" y="591"/>
                    </a:lnTo>
                    <a:lnTo>
                      <a:pt x="1829" y="523"/>
                    </a:lnTo>
                    <a:lnTo>
                      <a:pt x="1792" y="458"/>
                    </a:lnTo>
                    <a:lnTo>
                      <a:pt x="1750" y="396"/>
                    </a:lnTo>
                    <a:lnTo>
                      <a:pt x="1704" y="338"/>
                    </a:lnTo>
                    <a:lnTo>
                      <a:pt x="1653" y="283"/>
                    </a:lnTo>
                    <a:lnTo>
                      <a:pt x="1599" y="233"/>
                    </a:lnTo>
                    <a:lnTo>
                      <a:pt x="1540" y="186"/>
                    </a:lnTo>
                    <a:lnTo>
                      <a:pt x="1479" y="145"/>
                    </a:lnTo>
                    <a:lnTo>
                      <a:pt x="1413" y="108"/>
                    </a:lnTo>
                    <a:lnTo>
                      <a:pt x="1345" y="76"/>
                    </a:lnTo>
                    <a:lnTo>
                      <a:pt x="1274" y="49"/>
                    </a:lnTo>
                    <a:lnTo>
                      <a:pt x="1201" y="28"/>
                    </a:lnTo>
                    <a:lnTo>
                      <a:pt x="1125" y="12"/>
                    </a:lnTo>
                    <a:lnTo>
                      <a:pt x="1048" y="3"/>
                    </a:lnTo>
                    <a:lnTo>
                      <a:pt x="968" y="0"/>
                    </a:lnTo>
                    <a:close/>
                  </a:path>
                </a:pathLst>
              </a:custGeom>
              <a:solidFill>
                <a:srgbClr val="F3D55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886" name="Group 343"/>
            <p:cNvGrpSpPr>
              <a:grpSpLocks/>
            </p:cNvGrpSpPr>
            <p:nvPr/>
          </p:nvGrpSpPr>
          <p:grpSpPr bwMode="auto">
            <a:xfrm>
              <a:off x="1100" y="134"/>
              <a:ext cx="1963" cy="1962"/>
              <a:chOff x="1100" y="134"/>
              <a:chExt cx="1963" cy="1962"/>
            </a:xfrm>
          </p:grpSpPr>
          <p:sp>
            <p:nvSpPr>
              <p:cNvPr id="5464" name="Freeform 344"/>
              <p:cNvSpPr>
                <a:spLocks/>
              </p:cNvSpPr>
              <p:nvPr/>
            </p:nvSpPr>
            <p:spPr bwMode="auto">
              <a:xfrm>
                <a:off x="1100" y="134"/>
                <a:ext cx="1963" cy="1962"/>
              </a:xfrm>
              <a:custGeom>
                <a:avLst/>
                <a:gdLst/>
                <a:ahLst/>
                <a:cxnLst>
                  <a:cxn ang="0">
                    <a:pos x="901" y="4"/>
                  </a:cxn>
                  <a:cxn ang="0">
                    <a:pos x="708" y="38"/>
                  </a:cxn>
                  <a:cxn ang="0">
                    <a:pos x="530" y="110"/>
                  </a:cxn>
                  <a:cxn ang="0">
                    <a:pos x="402" y="190"/>
                  </a:cxn>
                  <a:cxn ang="0">
                    <a:pos x="287" y="288"/>
                  </a:cxn>
                  <a:cxn ang="0">
                    <a:pos x="212" y="372"/>
                  </a:cxn>
                  <a:cxn ang="0">
                    <a:pos x="110" y="530"/>
                  </a:cxn>
                  <a:cxn ang="0">
                    <a:pos x="50" y="672"/>
                  </a:cxn>
                  <a:cxn ang="0">
                    <a:pos x="13" y="822"/>
                  </a:cxn>
                  <a:cxn ang="0">
                    <a:pos x="0" y="982"/>
                  </a:cxn>
                  <a:cxn ang="0">
                    <a:pos x="7" y="1102"/>
                  </a:cxn>
                  <a:cxn ang="0">
                    <a:pos x="39" y="1254"/>
                  </a:cxn>
                  <a:cxn ang="0">
                    <a:pos x="93" y="1398"/>
                  </a:cxn>
                  <a:cxn ang="0">
                    <a:pos x="168" y="1530"/>
                  </a:cxn>
                  <a:cxn ang="0">
                    <a:pos x="261" y="1648"/>
                  </a:cxn>
                  <a:cxn ang="0">
                    <a:pos x="372" y="1750"/>
                  </a:cxn>
                  <a:cxn ang="0">
                    <a:pos x="497" y="1836"/>
                  </a:cxn>
                  <a:cxn ang="0">
                    <a:pos x="708" y="1924"/>
                  </a:cxn>
                  <a:cxn ang="0">
                    <a:pos x="861" y="1956"/>
                  </a:cxn>
                  <a:cxn ang="0">
                    <a:pos x="1022" y="1962"/>
                  </a:cxn>
                  <a:cxn ang="0">
                    <a:pos x="1101" y="1956"/>
                  </a:cxn>
                  <a:cxn ang="0">
                    <a:pos x="1202" y="1938"/>
                  </a:cxn>
                  <a:cxn ang="0">
                    <a:pos x="903" y="1934"/>
                  </a:cxn>
                  <a:cxn ang="0">
                    <a:pos x="715" y="1900"/>
                  </a:cxn>
                  <a:cxn ang="0">
                    <a:pos x="575" y="1848"/>
                  </a:cxn>
                  <a:cxn ang="0">
                    <a:pos x="510" y="1814"/>
                  </a:cxn>
                  <a:cxn ang="0">
                    <a:pos x="447" y="1774"/>
                  </a:cxn>
                  <a:cxn ang="0">
                    <a:pos x="388" y="1730"/>
                  </a:cxn>
                  <a:cxn ang="0">
                    <a:pos x="332" y="1682"/>
                  </a:cxn>
                  <a:cxn ang="0">
                    <a:pos x="280" y="1632"/>
                  </a:cxn>
                  <a:cxn ang="0">
                    <a:pos x="189" y="1516"/>
                  </a:cxn>
                  <a:cxn ang="0">
                    <a:pos x="116" y="1388"/>
                  </a:cxn>
                  <a:cxn ang="0">
                    <a:pos x="63" y="1248"/>
                  </a:cxn>
                  <a:cxn ang="0">
                    <a:pos x="33" y="1098"/>
                  </a:cxn>
                  <a:cxn ang="0">
                    <a:pos x="26" y="982"/>
                  </a:cxn>
                  <a:cxn ang="0">
                    <a:pos x="33" y="864"/>
                  </a:cxn>
                  <a:cxn ang="0">
                    <a:pos x="63" y="716"/>
                  </a:cxn>
                  <a:cxn ang="0">
                    <a:pos x="116" y="576"/>
                  </a:cxn>
                  <a:cxn ang="0">
                    <a:pos x="189" y="448"/>
                  </a:cxn>
                  <a:cxn ang="0">
                    <a:pos x="280" y="332"/>
                  </a:cxn>
                  <a:cxn ang="0">
                    <a:pos x="388" y="232"/>
                  </a:cxn>
                  <a:cxn ang="0">
                    <a:pos x="510" y="150"/>
                  </a:cxn>
                  <a:cxn ang="0">
                    <a:pos x="644" y="88"/>
                  </a:cxn>
                  <a:cxn ang="0">
                    <a:pos x="826" y="38"/>
                  </a:cxn>
                  <a:cxn ang="0">
                    <a:pos x="1208" y="26"/>
                  </a:cxn>
                  <a:cxn ang="0">
                    <a:pos x="1101" y="8"/>
                  </a:cxn>
                  <a:cxn ang="0">
                    <a:pos x="981" y="0"/>
                  </a:cxn>
                </a:cxnLst>
                <a:rect l="0" t="0" r="r" b="b"/>
                <a:pathLst>
                  <a:path w="1963" h="1962">
                    <a:moveTo>
                      <a:pt x="981" y="0"/>
                    </a:moveTo>
                    <a:lnTo>
                      <a:pt x="901" y="4"/>
                    </a:lnTo>
                    <a:lnTo>
                      <a:pt x="784" y="20"/>
                    </a:lnTo>
                    <a:lnTo>
                      <a:pt x="708" y="38"/>
                    </a:lnTo>
                    <a:lnTo>
                      <a:pt x="599" y="78"/>
                    </a:lnTo>
                    <a:lnTo>
                      <a:pt x="530" y="110"/>
                    </a:lnTo>
                    <a:lnTo>
                      <a:pt x="464" y="148"/>
                    </a:lnTo>
                    <a:lnTo>
                      <a:pt x="402" y="190"/>
                    </a:lnTo>
                    <a:lnTo>
                      <a:pt x="343" y="236"/>
                    </a:lnTo>
                    <a:lnTo>
                      <a:pt x="287" y="288"/>
                    </a:lnTo>
                    <a:lnTo>
                      <a:pt x="236" y="344"/>
                    </a:lnTo>
                    <a:lnTo>
                      <a:pt x="212" y="372"/>
                    </a:lnTo>
                    <a:lnTo>
                      <a:pt x="168" y="432"/>
                    </a:lnTo>
                    <a:lnTo>
                      <a:pt x="110" y="530"/>
                    </a:lnTo>
                    <a:lnTo>
                      <a:pt x="77" y="600"/>
                    </a:lnTo>
                    <a:lnTo>
                      <a:pt x="50" y="672"/>
                    </a:lnTo>
                    <a:lnTo>
                      <a:pt x="29" y="746"/>
                    </a:lnTo>
                    <a:lnTo>
                      <a:pt x="13" y="822"/>
                    </a:lnTo>
                    <a:lnTo>
                      <a:pt x="3" y="902"/>
                    </a:lnTo>
                    <a:lnTo>
                      <a:pt x="0" y="982"/>
                    </a:lnTo>
                    <a:lnTo>
                      <a:pt x="1" y="1022"/>
                    </a:lnTo>
                    <a:lnTo>
                      <a:pt x="7" y="1102"/>
                    </a:lnTo>
                    <a:lnTo>
                      <a:pt x="20" y="1180"/>
                    </a:lnTo>
                    <a:lnTo>
                      <a:pt x="39" y="1254"/>
                    </a:lnTo>
                    <a:lnTo>
                      <a:pt x="63" y="1328"/>
                    </a:lnTo>
                    <a:lnTo>
                      <a:pt x="93" y="1398"/>
                    </a:lnTo>
                    <a:lnTo>
                      <a:pt x="128" y="1466"/>
                    </a:lnTo>
                    <a:lnTo>
                      <a:pt x="168" y="1530"/>
                    </a:lnTo>
                    <a:lnTo>
                      <a:pt x="212" y="1592"/>
                    </a:lnTo>
                    <a:lnTo>
                      <a:pt x="261" y="1648"/>
                    </a:lnTo>
                    <a:lnTo>
                      <a:pt x="315" y="1702"/>
                    </a:lnTo>
                    <a:lnTo>
                      <a:pt x="372" y="1750"/>
                    </a:lnTo>
                    <a:lnTo>
                      <a:pt x="433" y="1796"/>
                    </a:lnTo>
                    <a:lnTo>
                      <a:pt x="497" y="1836"/>
                    </a:lnTo>
                    <a:lnTo>
                      <a:pt x="599" y="1886"/>
                    </a:lnTo>
                    <a:lnTo>
                      <a:pt x="708" y="1924"/>
                    </a:lnTo>
                    <a:lnTo>
                      <a:pt x="784" y="1944"/>
                    </a:lnTo>
                    <a:lnTo>
                      <a:pt x="861" y="1956"/>
                    </a:lnTo>
                    <a:lnTo>
                      <a:pt x="941" y="1962"/>
                    </a:lnTo>
                    <a:lnTo>
                      <a:pt x="1022" y="1962"/>
                    </a:lnTo>
                    <a:lnTo>
                      <a:pt x="1062" y="1960"/>
                    </a:lnTo>
                    <a:lnTo>
                      <a:pt x="1101" y="1956"/>
                    </a:lnTo>
                    <a:lnTo>
                      <a:pt x="1179" y="1944"/>
                    </a:lnTo>
                    <a:lnTo>
                      <a:pt x="1202" y="1938"/>
                    </a:lnTo>
                    <a:lnTo>
                      <a:pt x="981" y="1938"/>
                    </a:lnTo>
                    <a:lnTo>
                      <a:pt x="903" y="1934"/>
                    </a:lnTo>
                    <a:lnTo>
                      <a:pt x="789" y="1918"/>
                    </a:lnTo>
                    <a:lnTo>
                      <a:pt x="715" y="1900"/>
                    </a:lnTo>
                    <a:lnTo>
                      <a:pt x="644" y="1876"/>
                    </a:lnTo>
                    <a:lnTo>
                      <a:pt x="575" y="1848"/>
                    </a:lnTo>
                    <a:lnTo>
                      <a:pt x="542" y="1830"/>
                    </a:lnTo>
                    <a:lnTo>
                      <a:pt x="510" y="1814"/>
                    </a:lnTo>
                    <a:lnTo>
                      <a:pt x="478" y="1794"/>
                    </a:lnTo>
                    <a:lnTo>
                      <a:pt x="447" y="1774"/>
                    </a:lnTo>
                    <a:lnTo>
                      <a:pt x="417" y="1754"/>
                    </a:lnTo>
                    <a:lnTo>
                      <a:pt x="388" y="1730"/>
                    </a:lnTo>
                    <a:lnTo>
                      <a:pt x="359" y="1708"/>
                    </a:lnTo>
                    <a:lnTo>
                      <a:pt x="332" y="1682"/>
                    </a:lnTo>
                    <a:lnTo>
                      <a:pt x="306" y="1658"/>
                    </a:lnTo>
                    <a:lnTo>
                      <a:pt x="280" y="1632"/>
                    </a:lnTo>
                    <a:lnTo>
                      <a:pt x="232" y="1576"/>
                    </a:lnTo>
                    <a:lnTo>
                      <a:pt x="189" y="1516"/>
                    </a:lnTo>
                    <a:lnTo>
                      <a:pt x="150" y="1454"/>
                    </a:lnTo>
                    <a:lnTo>
                      <a:pt x="116" y="1388"/>
                    </a:lnTo>
                    <a:lnTo>
                      <a:pt x="87" y="1320"/>
                    </a:lnTo>
                    <a:lnTo>
                      <a:pt x="63" y="1248"/>
                    </a:lnTo>
                    <a:lnTo>
                      <a:pt x="45" y="1174"/>
                    </a:lnTo>
                    <a:lnTo>
                      <a:pt x="33" y="1098"/>
                    </a:lnTo>
                    <a:lnTo>
                      <a:pt x="26" y="1022"/>
                    </a:lnTo>
                    <a:lnTo>
                      <a:pt x="26" y="982"/>
                    </a:lnTo>
                    <a:lnTo>
                      <a:pt x="26" y="942"/>
                    </a:lnTo>
                    <a:lnTo>
                      <a:pt x="33" y="864"/>
                    </a:lnTo>
                    <a:lnTo>
                      <a:pt x="45" y="790"/>
                    </a:lnTo>
                    <a:lnTo>
                      <a:pt x="63" y="716"/>
                    </a:lnTo>
                    <a:lnTo>
                      <a:pt x="87" y="644"/>
                    </a:lnTo>
                    <a:lnTo>
                      <a:pt x="116" y="576"/>
                    </a:lnTo>
                    <a:lnTo>
                      <a:pt x="150" y="510"/>
                    </a:lnTo>
                    <a:lnTo>
                      <a:pt x="189" y="448"/>
                    </a:lnTo>
                    <a:lnTo>
                      <a:pt x="232" y="388"/>
                    </a:lnTo>
                    <a:lnTo>
                      <a:pt x="280" y="332"/>
                    </a:lnTo>
                    <a:lnTo>
                      <a:pt x="332" y="280"/>
                    </a:lnTo>
                    <a:lnTo>
                      <a:pt x="388" y="232"/>
                    </a:lnTo>
                    <a:lnTo>
                      <a:pt x="447" y="190"/>
                    </a:lnTo>
                    <a:lnTo>
                      <a:pt x="510" y="150"/>
                    </a:lnTo>
                    <a:lnTo>
                      <a:pt x="575" y="116"/>
                    </a:lnTo>
                    <a:lnTo>
                      <a:pt x="644" y="88"/>
                    </a:lnTo>
                    <a:lnTo>
                      <a:pt x="752" y="54"/>
                    </a:lnTo>
                    <a:lnTo>
                      <a:pt x="826" y="38"/>
                    </a:lnTo>
                    <a:lnTo>
                      <a:pt x="942" y="26"/>
                    </a:lnTo>
                    <a:lnTo>
                      <a:pt x="1208" y="26"/>
                    </a:lnTo>
                    <a:lnTo>
                      <a:pt x="1179" y="20"/>
                    </a:lnTo>
                    <a:lnTo>
                      <a:pt x="1101" y="8"/>
                    </a:lnTo>
                    <a:lnTo>
                      <a:pt x="1062" y="4"/>
                    </a:lnTo>
                    <a:lnTo>
                      <a:pt x="981" y="0"/>
                    </a:lnTo>
                    <a:close/>
                  </a:path>
                </a:pathLst>
              </a:custGeom>
              <a:solidFill>
                <a:srgbClr val="90BC4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65" name="Freeform 345"/>
              <p:cNvSpPr>
                <a:spLocks/>
              </p:cNvSpPr>
              <p:nvPr/>
            </p:nvSpPr>
            <p:spPr bwMode="auto">
              <a:xfrm>
                <a:off x="1100" y="134"/>
                <a:ext cx="1963" cy="1962"/>
              </a:xfrm>
              <a:custGeom>
                <a:avLst/>
                <a:gdLst/>
                <a:ahLst/>
                <a:cxnLst>
                  <a:cxn ang="0">
                    <a:pos x="1021" y="26"/>
                  </a:cxn>
                  <a:cxn ang="0">
                    <a:pos x="1211" y="54"/>
                  </a:cxn>
                  <a:cxn ang="0">
                    <a:pos x="1387" y="116"/>
                  </a:cxn>
                  <a:cxn ang="0">
                    <a:pos x="1516" y="190"/>
                  </a:cxn>
                  <a:cxn ang="0">
                    <a:pos x="1631" y="280"/>
                  </a:cxn>
                  <a:cxn ang="0">
                    <a:pos x="1730" y="388"/>
                  </a:cxn>
                  <a:cxn ang="0">
                    <a:pos x="1813" y="510"/>
                  </a:cxn>
                  <a:cxn ang="0">
                    <a:pos x="1876" y="644"/>
                  </a:cxn>
                  <a:cxn ang="0">
                    <a:pos x="1918" y="790"/>
                  </a:cxn>
                  <a:cxn ang="0">
                    <a:pos x="1936" y="942"/>
                  </a:cxn>
                  <a:cxn ang="0">
                    <a:pos x="1936" y="1022"/>
                  </a:cxn>
                  <a:cxn ang="0">
                    <a:pos x="1918" y="1174"/>
                  </a:cxn>
                  <a:cxn ang="0">
                    <a:pos x="1876" y="1320"/>
                  </a:cxn>
                  <a:cxn ang="0">
                    <a:pos x="1813" y="1454"/>
                  </a:cxn>
                  <a:cxn ang="0">
                    <a:pos x="1730" y="1576"/>
                  </a:cxn>
                  <a:cxn ang="0">
                    <a:pos x="1631" y="1682"/>
                  </a:cxn>
                  <a:cxn ang="0">
                    <a:pos x="1575" y="1730"/>
                  </a:cxn>
                  <a:cxn ang="0">
                    <a:pos x="1516" y="1774"/>
                  </a:cxn>
                  <a:cxn ang="0">
                    <a:pos x="1453" y="1814"/>
                  </a:cxn>
                  <a:cxn ang="0">
                    <a:pos x="1387" y="1848"/>
                  </a:cxn>
                  <a:cxn ang="0">
                    <a:pos x="1248" y="1900"/>
                  </a:cxn>
                  <a:cxn ang="0">
                    <a:pos x="1098" y="1930"/>
                  </a:cxn>
                  <a:cxn ang="0">
                    <a:pos x="1202" y="1938"/>
                  </a:cxn>
                  <a:cxn ang="0">
                    <a:pos x="1432" y="1854"/>
                  </a:cxn>
                  <a:cxn ang="0">
                    <a:pos x="1561" y="1774"/>
                  </a:cxn>
                  <a:cxn ang="0">
                    <a:pos x="1675" y="1676"/>
                  </a:cxn>
                  <a:cxn ang="0">
                    <a:pos x="1773" y="1562"/>
                  </a:cxn>
                  <a:cxn ang="0">
                    <a:pos x="1853" y="1432"/>
                  </a:cxn>
                  <a:cxn ang="0">
                    <a:pos x="1913" y="1292"/>
                  </a:cxn>
                  <a:cxn ang="0">
                    <a:pos x="1950" y="1140"/>
                  </a:cxn>
                  <a:cxn ang="0">
                    <a:pos x="1963" y="982"/>
                  </a:cxn>
                  <a:cxn ang="0">
                    <a:pos x="1955" y="862"/>
                  </a:cxn>
                  <a:cxn ang="0">
                    <a:pos x="1924" y="708"/>
                  </a:cxn>
                  <a:cxn ang="0">
                    <a:pos x="1870" y="564"/>
                  </a:cxn>
                  <a:cxn ang="0">
                    <a:pos x="1773" y="402"/>
                  </a:cxn>
                  <a:cxn ang="0">
                    <a:pos x="1701" y="314"/>
                  </a:cxn>
                  <a:cxn ang="0">
                    <a:pos x="1591" y="212"/>
                  </a:cxn>
                  <a:cxn ang="0">
                    <a:pos x="1466" y="128"/>
                  </a:cxn>
                  <a:cxn ang="0">
                    <a:pos x="1291" y="50"/>
                  </a:cxn>
                  <a:cxn ang="0">
                    <a:pos x="1208" y="26"/>
                  </a:cxn>
                </a:cxnLst>
                <a:rect l="0" t="0" r="r" b="b"/>
                <a:pathLst>
                  <a:path w="1963" h="1962">
                    <a:moveTo>
                      <a:pt x="1208" y="26"/>
                    </a:moveTo>
                    <a:lnTo>
                      <a:pt x="1021" y="26"/>
                    </a:lnTo>
                    <a:lnTo>
                      <a:pt x="1136" y="38"/>
                    </a:lnTo>
                    <a:lnTo>
                      <a:pt x="1211" y="54"/>
                    </a:lnTo>
                    <a:lnTo>
                      <a:pt x="1283" y="74"/>
                    </a:lnTo>
                    <a:lnTo>
                      <a:pt x="1387" y="116"/>
                    </a:lnTo>
                    <a:lnTo>
                      <a:pt x="1453" y="150"/>
                    </a:lnTo>
                    <a:lnTo>
                      <a:pt x="1516" y="190"/>
                    </a:lnTo>
                    <a:lnTo>
                      <a:pt x="1575" y="232"/>
                    </a:lnTo>
                    <a:lnTo>
                      <a:pt x="1631" y="280"/>
                    </a:lnTo>
                    <a:lnTo>
                      <a:pt x="1683" y="332"/>
                    </a:lnTo>
                    <a:lnTo>
                      <a:pt x="1730" y="388"/>
                    </a:lnTo>
                    <a:lnTo>
                      <a:pt x="1774" y="448"/>
                    </a:lnTo>
                    <a:lnTo>
                      <a:pt x="1813" y="510"/>
                    </a:lnTo>
                    <a:lnTo>
                      <a:pt x="1847" y="576"/>
                    </a:lnTo>
                    <a:lnTo>
                      <a:pt x="1876" y="644"/>
                    </a:lnTo>
                    <a:lnTo>
                      <a:pt x="1900" y="716"/>
                    </a:lnTo>
                    <a:lnTo>
                      <a:pt x="1918" y="790"/>
                    </a:lnTo>
                    <a:lnTo>
                      <a:pt x="1930" y="864"/>
                    </a:lnTo>
                    <a:lnTo>
                      <a:pt x="1936" y="942"/>
                    </a:lnTo>
                    <a:lnTo>
                      <a:pt x="1937" y="982"/>
                    </a:lnTo>
                    <a:lnTo>
                      <a:pt x="1936" y="1022"/>
                    </a:lnTo>
                    <a:lnTo>
                      <a:pt x="1930" y="1098"/>
                    </a:lnTo>
                    <a:lnTo>
                      <a:pt x="1918" y="1174"/>
                    </a:lnTo>
                    <a:lnTo>
                      <a:pt x="1900" y="1248"/>
                    </a:lnTo>
                    <a:lnTo>
                      <a:pt x="1876" y="1320"/>
                    </a:lnTo>
                    <a:lnTo>
                      <a:pt x="1847" y="1388"/>
                    </a:lnTo>
                    <a:lnTo>
                      <a:pt x="1813" y="1454"/>
                    </a:lnTo>
                    <a:lnTo>
                      <a:pt x="1774" y="1516"/>
                    </a:lnTo>
                    <a:lnTo>
                      <a:pt x="1730" y="1576"/>
                    </a:lnTo>
                    <a:lnTo>
                      <a:pt x="1683" y="1632"/>
                    </a:lnTo>
                    <a:lnTo>
                      <a:pt x="1631" y="1682"/>
                    </a:lnTo>
                    <a:lnTo>
                      <a:pt x="1603" y="1708"/>
                    </a:lnTo>
                    <a:lnTo>
                      <a:pt x="1575" y="1730"/>
                    </a:lnTo>
                    <a:lnTo>
                      <a:pt x="1546" y="1754"/>
                    </a:lnTo>
                    <a:lnTo>
                      <a:pt x="1516" y="1774"/>
                    </a:lnTo>
                    <a:lnTo>
                      <a:pt x="1485" y="1794"/>
                    </a:lnTo>
                    <a:lnTo>
                      <a:pt x="1453" y="1814"/>
                    </a:lnTo>
                    <a:lnTo>
                      <a:pt x="1421" y="1830"/>
                    </a:lnTo>
                    <a:lnTo>
                      <a:pt x="1387" y="1848"/>
                    </a:lnTo>
                    <a:lnTo>
                      <a:pt x="1319" y="1876"/>
                    </a:lnTo>
                    <a:lnTo>
                      <a:pt x="1248" y="1900"/>
                    </a:lnTo>
                    <a:lnTo>
                      <a:pt x="1174" y="1918"/>
                    </a:lnTo>
                    <a:lnTo>
                      <a:pt x="1098" y="1930"/>
                    </a:lnTo>
                    <a:lnTo>
                      <a:pt x="981" y="1938"/>
                    </a:lnTo>
                    <a:lnTo>
                      <a:pt x="1202" y="1938"/>
                    </a:lnTo>
                    <a:lnTo>
                      <a:pt x="1328" y="1900"/>
                    </a:lnTo>
                    <a:lnTo>
                      <a:pt x="1432" y="1854"/>
                    </a:lnTo>
                    <a:lnTo>
                      <a:pt x="1498" y="1816"/>
                    </a:lnTo>
                    <a:lnTo>
                      <a:pt x="1561" y="1774"/>
                    </a:lnTo>
                    <a:lnTo>
                      <a:pt x="1620" y="1726"/>
                    </a:lnTo>
                    <a:lnTo>
                      <a:pt x="1675" y="1676"/>
                    </a:lnTo>
                    <a:lnTo>
                      <a:pt x="1726" y="1620"/>
                    </a:lnTo>
                    <a:lnTo>
                      <a:pt x="1773" y="1562"/>
                    </a:lnTo>
                    <a:lnTo>
                      <a:pt x="1816" y="1498"/>
                    </a:lnTo>
                    <a:lnTo>
                      <a:pt x="1853" y="1432"/>
                    </a:lnTo>
                    <a:lnTo>
                      <a:pt x="1886" y="1364"/>
                    </a:lnTo>
                    <a:lnTo>
                      <a:pt x="1913" y="1292"/>
                    </a:lnTo>
                    <a:lnTo>
                      <a:pt x="1934" y="1218"/>
                    </a:lnTo>
                    <a:lnTo>
                      <a:pt x="1950" y="1140"/>
                    </a:lnTo>
                    <a:lnTo>
                      <a:pt x="1959" y="1062"/>
                    </a:lnTo>
                    <a:lnTo>
                      <a:pt x="1963" y="982"/>
                    </a:lnTo>
                    <a:lnTo>
                      <a:pt x="1962" y="942"/>
                    </a:lnTo>
                    <a:lnTo>
                      <a:pt x="1955" y="862"/>
                    </a:lnTo>
                    <a:lnTo>
                      <a:pt x="1943" y="784"/>
                    </a:lnTo>
                    <a:lnTo>
                      <a:pt x="1924" y="708"/>
                    </a:lnTo>
                    <a:lnTo>
                      <a:pt x="1900" y="636"/>
                    </a:lnTo>
                    <a:lnTo>
                      <a:pt x="1870" y="564"/>
                    </a:lnTo>
                    <a:lnTo>
                      <a:pt x="1816" y="464"/>
                    </a:lnTo>
                    <a:lnTo>
                      <a:pt x="1773" y="402"/>
                    </a:lnTo>
                    <a:lnTo>
                      <a:pt x="1726" y="344"/>
                    </a:lnTo>
                    <a:lnTo>
                      <a:pt x="1701" y="314"/>
                    </a:lnTo>
                    <a:lnTo>
                      <a:pt x="1648" y="262"/>
                    </a:lnTo>
                    <a:lnTo>
                      <a:pt x="1591" y="212"/>
                    </a:lnTo>
                    <a:lnTo>
                      <a:pt x="1530" y="168"/>
                    </a:lnTo>
                    <a:lnTo>
                      <a:pt x="1466" y="128"/>
                    </a:lnTo>
                    <a:lnTo>
                      <a:pt x="1363" y="78"/>
                    </a:lnTo>
                    <a:lnTo>
                      <a:pt x="1291" y="50"/>
                    </a:lnTo>
                    <a:lnTo>
                      <a:pt x="1217" y="28"/>
                    </a:lnTo>
                    <a:lnTo>
                      <a:pt x="1208" y="26"/>
                    </a:lnTo>
                    <a:close/>
                  </a:path>
                </a:pathLst>
              </a:custGeom>
              <a:solidFill>
                <a:srgbClr val="90BC4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00" name="Group 346"/>
            <p:cNvGrpSpPr>
              <a:grpSpLocks/>
            </p:cNvGrpSpPr>
            <p:nvPr/>
          </p:nvGrpSpPr>
          <p:grpSpPr bwMode="auto">
            <a:xfrm>
              <a:off x="1515" y="829"/>
              <a:ext cx="1132" cy="219"/>
              <a:chOff x="1515" y="829"/>
              <a:chExt cx="1132" cy="219"/>
            </a:xfrm>
          </p:grpSpPr>
          <p:sp>
            <p:nvSpPr>
              <p:cNvPr id="5467" name="Freeform 347"/>
              <p:cNvSpPr>
                <a:spLocks/>
              </p:cNvSpPr>
              <p:nvPr/>
            </p:nvSpPr>
            <p:spPr bwMode="auto">
              <a:xfrm>
                <a:off x="1515" y="829"/>
                <a:ext cx="1132" cy="219"/>
              </a:xfrm>
              <a:custGeom>
                <a:avLst/>
                <a:gdLst/>
                <a:ahLst/>
                <a:cxnLst>
                  <a:cxn ang="0">
                    <a:pos x="1132" y="219"/>
                  </a:cxn>
                  <a:cxn ang="0">
                    <a:pos x="0" y="219"/>
                  </a:cxn>
                  <a:cxn ang="0">
                    <a:pos x="0" y="0"/>
                  </a:cxn>
                  <a:cxn ang="0">
                    <a:pos x="1132" y="0"/>
                  </a:cxn>
                  <a:cxn ang="0">
                    <a:pos x="1132" y="219"/>
                  </a:cxn>
                </a:cxnLst>
                <a:rect l="0" t="0" r="r" b="b"/>
                <a:pathLst>
                  <a:path w="1132" h="219">
                    <a:moveTo>
                      <a:pt x="1132" y="219"/>
                    </a:moveTo>
                    <a:lnTo>
                      <a:pt x="0" y="219"/>
                    </a:lnTo>
                    <a:lnTo>
                      <a:pt x="0" y="0"/>
                    </a:lnTo>
                    <a:lnTo>
                      <a:pt x="1132" y="0"/>
                    </a:lnTo>
                    <a:lnTo>
                      <a:pt x="1132" y="219"/>
                    </a:lnTo>
                    <a:close/>
                  </a:path>
                </a:pathLst>
              </a:custGeom>
              <a:solidFill>
                <a:srgbClr val="90BC4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02" name="Group 348"/>
            <p:cNvGrpSpPr>
              <a:grpSpLocks/>
            </p:cNvGrpSpPr>
            <p:nvPr/>
          </p:nvGrpSpPr>
          <p:grpSpPr bwMode="auto">
            <a:xfrm>
              <a:off x="1515" y="1187"/>
              <a:ext cx="1132" cy="219"/>
              <a:chOff x="1515" y="1187"/>
              <a:chExt cx="1132" cy="219"/>
            </a:xfrm>
          </p:grpSpPr>
          <p:sp>
            <p:nvSpPr>
              <p:cNvPr id="5469" name="Freeform 349"/>
              <p:cNvSpPr>
                <a:spLocks/>
              </p:cNvSpPr>
              <p:nvPr/>
            </p:nvSpPr>
            <p:spPr bwMode="auto">
              <a:xfrm>
                <a:off x="1515" y="1187"/>
                <a:ext cx="1132" cy="219"/>
              </a:xfrm>
              <a:custGeom>
                <a:avLst/>
                <a:gdLst/>
                <a:ahLst/>
                <a:cxnLst>
                  <a:cxn ang="0">
                    <a:pos x="1132" y="219"/>
                  </a:cxn>
                  <a:cxn ang="0">
                    <a:pos x="0" y="219"/>
                  </a:cxn>
                  <a:cxn ang="0">
                    <a:pos x="0" y="0"/>
                  </a:cxn>
                  <a:cxn ang="0">
                    <a:pos x="1132" y="0"/>
                  </a:cxn>
                  <a:cxn ang="0">
                    <a:pos x="1132" y="219"/>
                  </a:cxn>
                </a:cxnLst>
                <a:rect l="0" t="0" r="r" b="b"/>
                <a:pathLst>
                  <a:path w="1132" h="219">
                    <a:moveTo>
                      <a:pt x="1132" y="219"/>
                    </a:moveTo>
                    <a:lnTo>
                      <a:pt x="0" y="219"/>
                    </a:lnTo>
                    <a:lnTo>
                      <a:pt x="0" y="0"/>
                    </a:lnTo>
                    <a:lnTo>
                      <a:pt x="1132" y="0"/>
                    </a:lnTo>
                    <a:lnTo>
                      <a:pt x="1132" y="219"/>
                    </a:lnTo>
                    <a:close/>
                  </a:path>
                </a:pathLst>
              </a:custGeom>
              <a:solidFill>
                <a:srgbClr val="90BC4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05" name="Group 350"/>
            <p:cNvGrpSpPr>
              <a:grpSpLocks/>
            </p:cNvGrpSpPr>
            <p:nvPr/>
          </p:nvGrpSpPr>
          <p:grpSpPr bwMode="auto">
            <a:xfrm>
              <a:off x="1020" y="16"/>
              <a:ext cx="2160" cy="2160"/>
              <a:chOff x="1020" y="16"/>
              <a:chExt cx="2160" cy="2160"/>
            </a:xfrm>
          </p:grpSpPr>
          <p:sp>
            <p:nvSpPr>
              <p:cNvPr id="5471" name="Freeform 351"/>
              <p:cNvSpPr>
                <a:spLocks/>
              </p:cNvSpPr>
              <p:nvPr/>
            </p:nvSpPr>
            <p:spPr bwMode="auto">
              <a:xfrm>
                <a:off x="1020" y="16"/>
                <a:ext cx="2160" cy="2160"/>
              </a:xfrm>
              <a:custGeom>
                <a:avLst/>
                <a:gdLst/>
                <a:ahLst/>
                <a:cxnLst>
                  <a:cxn ang="0">
                    <a:pos x="0" y="2160"/>
                  </a:cxn>
                  <a:cxn ang="0">
                    <a:pos x="2160" y="2160"/>
                  </a:cxn>
                  <a:cxn ang="0">
                    <a:pos x="2160" y="0"/>
                  </a:cxn>
                  <a:cxn ang="0">
                    <a:pos x="0" y="0"/>
                  </a:cxn>
                  <a:cxn ang="0">
                    <a:pos x="0" y="2160"/>
                  </a:cxn>
                </a:cxnLst>
                <a:rect l="0" t="0" r="r" b="b"/>
                <a:pathLst>
                  <a:path w="2160" h="2160">
                    <a:moveTo>
                      <a:pt x="0" y="2160"/>
                    </a:moveTo>
                    <a:lnTo>
                      <a:pt x="2160" y="2160"/>
                    </a:lnTo>
                    <a:lnTo>
                      <a:pt x="2160" y="0"/>
                    </a:lnTo>
                    <a:lnTo>
                      <a:pt x="0" y="0"/>
                    </a:lnTo>
                    <a:lnTo>
                      <a:pt x="0" y="2160"/>
                    </a:lnTo>
                    <a:close/>
                  </a:path>
                </a:pathLst>
              </a:custGeom>
              <a:noFill/>
              <a:ln w="1270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51207" name="Group 352"/>
          <p:cNvGrpSpPr>
            <a:grpSpLocks/>
          </p:cNvGrpSpPr>
          <p:nvPr/>
        </p:nvGrpSpPr>
        <p:grpSpPr bwMode="auto">
          <a:xfrm>
            <a:off x="2209800" y="5029200"/>
            <a:ext cx="1219200" cy="1219200"/>
            <a:chOff x="1010" y="133"/>
            <a:chExt cx="2180" cy="2180"/>
          </a:xfrm>
        </p:grpSpPr>
        <p:grpSp>
          <p:nvGrpSpPr>
            <p:cNvPr id="51215" name="Group 353"/>
            <p:cNvGrpSpPr>
              <a:grpSpLocks/>
            </p:cNvGrpSpPr>
            <p:nvPr/>
          </p:nvGrpSpPr>
          <p:grpSpPr bwMode="auto">
            <a:xfrm>
              <a:off x="1258" y="918"/>
              <a:ext cx="17" cy="20"/>
              <a:chOff x="1258" y="918"/>
              <a:chExt cx="17" cy="20"/>
            </a:xfrm>
          </p:grpSpPr>
          <p:sp>
            <p:nvSpPr>
              <p:cNvPr id="5474" name="Freeform 354"/>
              <p:cNvSpPr>
                <a:spLocks/>
              </p:cNvSpPr>
              <p:nvPr/>
            </p:nvSpPr>
            <p:spPr bwMode="auto">
              <a:xfrm>
                <a:off x="1258" y="918"/>
                <a:ext cx="17" cy="20"/>
              </a:xfrm>
              <a:custGeom>
                <a:avLst/>
                <a:gdLst/>
                <a:ahLst/>
                <a:cxnLst>
                  <a:cxn ang="0">
                    <a:pos x="13" y="0"/>
                  </a:cxn>
                  <a:cxn ang="0">
                    <a:pos x="8" y="0"/>
                  </a:cxn>
                  <a:cxn ang="0">
                    <a:pos x="4" y="1"/>
                  </a:cxn>
                  <a:cxn ang="0">
                    <a:pos x="0" y="6"/>
                  </a:cxn>
                  <a:cxn ang="0">
                    <a:pos x="1" y="11"/>
                  </a:cxn>
                  <a:cxn ang="0">
                    <a:pos x="1" y="16"/>
                  </a:cxn>
                  <a:cxn ang="0">
                    <a:pos x="5" y="20"/>
                  </a:cxn>
                  <a:cxn ang="0">
                    <a:pos x="9" y="20"/>
                  </a:cxn>
                  <a:cxn ang="0">
                    <a:pos x="14" y="20"/>
                  </a:cxn>
                  <a:cxn ang="0">
                    <a:pos x="17" y="15"/>
                  </a:cxn>
                  <a:cxn ang="0">
                    <a:pos x="17" y="10"/>
                  </a:cxn>
                  <a:cxn ang="0">
                    <a:pos x="17" y="4"/>
                  </a:cxn>
                  <a:cxn ang="0">
                    <a:pos x="13" y="0"/>
                  </a:cxn>
                </a:cxnLst>
                <a:rect l="0" t="0" r="r" b="b"/>
                <a:pathLst>
                  <a:path w="17" h="20">
                    <a:moveTo>
                      <a:pt x="13" y="0"/>
                    </a:moveTo>
                    <a:lnTo>
                      <a:pt x="8" y="0"/>
                    </a:lnTo>
                    <a:lnTo>
                      <a:pt x="4" y="1"/>
                    </a:lnTo>
                    <a:lnTo>
                      <a:pt x="0" y="6"/>
                    </a:lnTo>
                    <a:lnTo>
                      <a:pt x="1" y="11"/>
                    </a:lnTo>
                    <a:lnTo>
                      <a:pt x="1" y="16"/>
                    </a:lnTo>
                    <a:lnTo>
                      <a:pt x="5" y="20"/>
                    </a:lnTo>
                    <a:lnTo>
                      <a:pt x="9" y="20"/>
                    </a:lnTo>
                    <a:lnTo>
                      <a:pt x="14" y="20"/>
                    </a:lnTo>
                    <a:lnTo>
                      <a:pt x="17" y="15"/>
                    </a:lnTo>
                    <a:lnTo>
                      <a:pt x="17" y="10"/>
                    </a:lnTo>
                    <a:lnTo>
                      <a:pt x="17" y="4"/>
                    </a:lnTo>
                    <a:lnTo>
                      <a:pt x="13" y="0"/>
                    </a:lnTo>
                    <a:close/>
                  </a:path>
                </a:pathLst>
              </a:custGeom>
              <a:solidFill>
                <a:srgbClr val="D9DDE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475" name="Picture 355"/>
              <p:cNvPicPr>
                <a:picLocks noChangeAspect="1" noChangeArrowheads="1"/>
              </p:cNvPicPr>
              <p:nvPr/>
            </p:nvPicPr>
            <p:blipFill>
              <a:blip r:embed="rId99"/>
              <a:srcRect/>
              <a:stretch>
                <a:fillRect/>
              </a:stretch>
            </p:blipFill>
            <p:spPr bwMode="auto">
              <a:xfrm>
                <a:off x="1260" y="920"/>
                <a:ext cx="14" cy="10"/>
              </a:xfrm>
              <a:prstGeom prst="rect">
                <a:avLst/>
              </a:prstGeom>
              <a:noFill/>
            </p:spPr>
          </p:pic>
          <p:pic>
            <p:nvPicPr>
              <p:cNvPr id="5476" name="Picture 356"/>
              <p:cNvPicPr>
                <a:picLocks noChangeAspect="1" noChangeArrowheads="1"/>
              </p:cNvPicPr>
              <p:nvPr/>
            </p:nvPicPr>
            <p:blipFill>
              <a:blip r:embed="rId100" cstate="print"/>
              <a:srcRect/>
              <a:stretch>
                <a:fillRect/>
              </a:stretch>
            </p:blipFill>
            <p:spPr bwMode="auto">
              <a:xfrm>
                <a:off x="1435" y="877"/>
                <a:ext cx="549" cy="770"/>
              </a:xfrm>
              <a:prstGeom prst="rect">
                <a:avLst/>
              </a:prstGeom>
              <a:noFill/>
            </p:spPr>
          </p:pic>
          <p:pic>
            <p:nvPicPr>
              <p:cNvPr id="5477" name="Picture 357"/>
              <p:cNvPicPr>
                <a:picLocks noChangeAspect="1" noChangeArrowheads="1"/>
              </p:cNvPicPr>
              <p:nvPr/>
            </p:nvPicPr>
            <p:blipFill>
              <a:blip r:embed="rId101" cstate="print"/>
              <a:srcRect/>
              <a:stretch>
                <a:fillRect/>
              </a:stretch>
            </p:blipFill>
            <p:spPr bwMode="auto">
              <a:xfrm>
                <a:off x="1768" y="1403"/>
                <a:ext cx="43" cy="37"/>
              </a:xfrm>
              <a:prstGeom prst="rect">
                <a:avLst/>
              </a:prstGeom>
              <a:noFill/>
            </p:spPr>
          </p:pic>
        </p:grpSp>
        <p:grpSp>
          <p:nvGrpSpPr>
            <p:cNvPr id="51217" name="Group 358"/>
            <p:cNvGrpSpPr>
              <a:grpSpLocks/>
            </p:cNvGrpSpPr>
            <p:nvPr/>
          </p:nvGrpSpPr>
          <p:grpSpPr bwMode="auto">
            <a:xfrm>
              <a:off x="1806" y="1407"/>
              <a:ext cx="15" cy="77"/>
              <a:chOff x="1806" y="1407"/>
              <a:chExt cx="15" cy="77"/>
            </a:xfrm>
          </p:grpSpPr>
          <p:sp>
            <p:nvSpPr>
              <p:cNvPr id="5479" name="Freeform 359"/>
              <p:cNvSpPr>
                <a:spLocks/>
              </p:cNvSpPr>
              <p:nvPr/>
            </p:nvSpPr>
            <p:spPr bwMode="auto">
              <a:xfrm>
                <a:off x="1806" y="1407"/>
                <a:ext cx="15" cy="77"/>
              </a:xfrm>
              <a:custGeom>
                <a:avLst/>
                <a:gdLst/>
                <a:ahLst/>
                <a:cxnLst>
                  <a:cxn ang="0">
                    <a:pos x="3" y="0"/>
                  </a:cxn>
                  <a:cxn ang="0">
                    <a:pos x="2" y="5"/>
                  </a:cxn>
                  <a:cxn ang="0">
                    <a:pos x="0" y="14"/>
                  </a:cxn>
                  <a:cxn ang="0">
                    <a:pos x="0" y="27"/>
                  </a:cxn>
                  <a:cxn ang="0">
                    <a:pos x="5" y="52"/>
                  </a:cxn>
                  <a:cxn ang="0">
                    <a:pos x="10" y="66"/>
                  </a:cxn>
                  <a:cxn ang="0">
                    <a:pos x="13" y="77"/>
                  </a:cxn>
                  <a:cxn ang="0">
                    <a:pos x="14" y="76"/>
                  </a:cxn>
                  <a:cxn ang="0">
                    <a:pos x="15" y="73"/>
                  </a:cxn>
                  <a:cxn ang="0">
                    <a:pos x="12" y="60"/>
                  </a:cxn>
                  <a:cxn ang="0">
                    <a:pos x="8" y="46"/>
                  </a:cxn>
                  <a:cxn ang="0">
                    <a:pos x="8" y="44"/>
                  </a:cxn>
                  <a:cxn ang="0">
                    <a:pos x="8" y="27"/>
                  </a:cxn>
                  <a:cxn ang="0">
                    <a:pos x="8" y="10"/>
                  </a:cxn>
                  <a:cxn ang="0">
                    <a:pos x="3" y="0"/>
                  </a:cxn>
                </a:cxnLst>
                <a:rect l="0" t="0" r="r" b="b"/>
                <a:pathLst>
                  <a:path w="15" h="77">
                    <a:moveTo>
                      <a:pt x="3" y="0"/>
                    </a:moveTo>
                    <a:lnTo>
                      <a:pt x="2" y="5"/>
                    </a:lnTo>
                    <a:lnTo>
                      <a:pt x="0" y="14"/>
                    </a:lnTo>
                    <a:lnTo>
                      <a:pt x="0" y="27"/>
                    </a:lnTo>
                    <a:lnTo>
                      <a:pt x="5" y="52"/>
                    </a:lnTo>
                    <a:lnTo>
                      <a:pt x="10" y="66"/>
                    </a:lnTo>
                    <a:lnTo>
                      <a:pt x="13" y="77"/>
                    </a:lnTo>
                    <a:lnTo>
                      <a:pt x="14" y="76"/>
                    </a:lnTo>
                    <a:lnTo>
                      <a:pt x="15" y="73"/>
                    </a:lnTo>
                    <a:lnTo>
                      <a:pt x="12" y="60"/>
                    </a:lnTo>
                    <a:lnTo>
                      <a:pt x="8" y="46"/>
                    </a:lnTo>
                    <a:lnTo>
                      <a:pt x="8" y="44"/>
                    </a:lnTo>
                    <a:lnTo>
                      <a:pt x="8" y="27"/>
                    </a:lnTo>
                    <a:lnTo>
                      <a:pt x="8" y="10"/>
                    </a:lnTo>
                    <a:lnTo>
                      <a:pt x="3" y="0"/>
                    </a:lnTo>
                    <a:close/>
                  </a:path>
                </a:pathLst>
              </a:custGeom>
              <a:solidFill>
                <a:srgbClr val="EEB49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22" name="Group 360"/>
            <p:cNvGrpSpPr>
              <a:grpSpLocks/>
            </p:cNvGrpSpPr>
            <p:nvPr/>
          </p:nvGrpSpPr>
          <p:grpSpPr bwMode="auto">
            <a:xfrm>
              <a:off x="1668" y="1326"/>
              <a:ext cx="64" cy="56"/>
              <a:chOff x="1668" y="1326"/>
              <a:chExt cx="64" cy="56"/>
            </a:xfrm>
          </p:grpSpPr>
          <p:sp>
            <p:nvSpPr>
              <p:cNvPr id="5481" name="Freeform 361"/>
              <p:cNvSpPr>
                <a:spLocks/>
              </p:cNvSpPr>
              <p:nvPr/>
            </p:nvSpPr>
            <p:spPr bwMode="auto">
              <a:xfrm>
                <a:off x="1668" y="1326"/>
                <a:ext cx="64" cy="56"/>
              </a:xfrm>
              <a:custGeom>
                <a:avLst/>
                <a:gdLst/>
                <a:ahLst/>
                <a:cxnLst>
                  <a:cxn ang="0">
                    <a:pos x="61" y="18"/>
                  </a:cxn>
                  <a:cxn ang="0">
                    <a:pos x="34" y="18"/>
                  </a:cxn>
                  <a:cxn ang="0">
                    <a:pos x="37" y="34"/>
                  </a:cxn>
                  <a:cxn ang="0">
                    <a:pos x="37" y="38"/>
                  </a:cxn>
                  <a:cxn ang="0">
                    <a:pos x="37" y="46"/>
                  </a:cxn>
                  <a:cxn ang="0">
                    <a:pos x="37" y="49"/>
                  </a:cxn>
                  <a:cxn ang="0">
                    <a:pos x="40" y="55"/>
                  </a:cxn>
                  <a:cxn ang="0">
                    <a:pos x="43" y="55"/>
                  </a:cxn>
                  <a:cxn ang="0">
                    <a:pos x="45" y="50"/>
                  </a:cxn>
                  <a:cxn ang="0">
                    <a:pos x="55" y="50"/>
                  </a:cxn>
                  <a:cxn ang="0">
                    <a:pos x="59" y="47"/>
                  </a:cxn>
                  <a:cxn ang="0">
                    <a:pos x="64" y="30"/>
                  </a:cxn>
                  <a:cxn ang="0">
                    <a:pos x="61" y="18"/>
                  </a:cxn>
                </a:cxnLst>
                <a:rect l="0" t="0" r="r" b="b"/>
                <a:pathLst>
                  <a:path w="64" h="56">
                    <a:moveTo>
                      <a:pt x="61" y="18"/>
                    </a:moveTo>
                    <a:lnTo>
                      <a:pt x="34" y="18"/>
                    </a:lnTo>
                    <a:lnTo>
                      <a:pt x="37" y="34"/>
                    </a:lnTo>
                    <a:lnTo>
                      <a:pt x="37" y="38"/>
                    </a:lnTo>
                    <a:lnTo>
                      <a:pt x="37" y="46"/>
                    </a:lnTo>
                    <a:lnTo>
                      <a:pt x="37" y="49"/>
                    </a:lnTo>
                    <a:lnTo>
                      <a:pt x="40" y="55"/>
                    </a:lnTo>
                    <a:lnTo>
                      <a:pt x="43" y="55"/>
                    </a:lnTo>
                    <a:lnTo>
                      <a:pt x="45" y="50"/>
                    </a:lnTo>
                    <a:lnTo>
                      <a:pt x="55" y="50"/>
                    </a:lnTo>
                    <a:lnTo>
                      <a:pt x="59" y="47"/>
                    </a:lnTo>
                    <a:lnTo>
                      <a:pt x="64" y="30"/>
                    </a:lnTo>
                    <a:lnTo>
                      <a:pt x="61" y="18"/>
                    </a:lnTo>
                    <a:close/>
                  </a:path>
                </a:pathLst>
              </a:custGeom>
              <a:solidFill>
                <a:srgbClr val="F2BD9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82" name="Freeform 362"/>
              <p:cNvSpPr>
                <a:spLocks/>
              </p:cNvSpPr>
              <p:nvPr/>
            </p:nvSpPr>
            <p:spPr bwMode="auto">
              <a:xfrm>
                <a:off x="1668" y="1326"/>
                <a:ext cx="64" cy="56"/>
              </a:xfrm>
              <a:custGeom>
                <a:avLst/>
                <a:gdLst/>
                <a:ahLst/>
                <a:cxnLst>
                  <a:cxn ang="0">
                    <a:pos x="20" y="0"/>
                  </a:cxn>
                  <a:cxn ang="0">
                    <a:pos x="0" y="5"/>
                  </a:cxn>
                  <a:cxn ang="0">
                    <a:pos x="2" y="8"/>
                  </a:cxn>
                  <a:cxn ang="0">
                    <a:pos x="14" y="20"/>
                  </a:cxn>
                  <a:cxn ang="0">
                    <a:pos x="14" y="39"/>
                  </a:cxn>
                  <a:cxn ang="0">
                    <a:pos x="15" y="44"/>
                  </a:cxn>
                  <a:cxn ang="0">
                    <a:pos x="15" y="45"/>
                  </a:cxn>
                  <a:cxn ang="0">
                    <a:pos x="16" y="50"/>
                  </a:cxn>
                  <a:cxn ang="0">
                    <a:pos x="21" y="52"/>
                  </a:cxn>
                  <a:cxn ang="0">
                    <a:pos x="22" y="40"/>
                  </a:cxn>
                  <a:cxn ang="0">
                    <a:pos x="22" y="34"/>
                  </a:cxn>
                  <a:cxn ang="0">
                    <a:pos x="22" y="18"/>
                  </a:cxn>
                  <a:cxn ang="0">
                    <a:pos x="61" y="18"/>
                  </a:cxn>
                  <a:cxn ang="0">
                    <a:pos x="59" y="10"/>
                  </a:cxn>
                  <a:cxn ang="0">
                    <a:pos x="42" y="2"/>
                  </a:cxn>
                  <a:cxn ang="0">
                    <a:pos x="20" y="0"/>
                  </a:cxn>
                </a:cxnLst>
                <a:rect l="0" t="0" r="r" b="b"/>
                <a:pathLst>
                  <a:path w="64" h="56">
                    <a:moveTo>
                      <a:pt x="20" y="0"/>
                    </a:moveTo>
                    <a:lnTo>
                      <a:pt x="0" y="5"/>
                    </a:lnTo>
                    <a:lnTo>
                      <a:pt x="2" y="8"/>
                    </a:lnTo>
                    <a:lnTo>
                      <a:pt x="14" y="20"/>
                    </a:lnTo>
                    <a:lnTo>
                      <a:pt x="14" y="39"/>
                    </a:lnTo>
                    <a:lnTo>
                      <a:pt x="15" y="44"/>
                    </a:lnTo>
                    <a:lnTo>
                      <a:pt x="15" y="45"/>
                    </a:lnTo>
                    <a:lnTo>
                      <a:pt x="16" y="50"/>
                    </a:lnTo>
                    <a:lnTo>
                      <a:pt x="21" y="52"/>
                    </a:lnTo>
                    <a:lnTo>
                      <a:pt x="22" y="40"/>
                    </a:lnTo>
                    <a:lnTo>
                      <a:pt x="22" y="34"/>
                    </a:lnTo>
                    <a:lnTo>
                      <a:pt x="22" y="18"/>
                    </a:lnTo>
                    <a:lnTo>
                      <a:pt x="61" y="18"/>
                    </a:lnTo>
                    <a:lnTo>
                      <a:pt x="59" y="10"/>
                    </a:lnTo>
                    <a:lnTo>
                      <a:pt x="42" y="2"/>
                    </a:lnTo>
                    <a:lnTo>
                      <a:pt x="20" y="0"/>
                    </a:lnTo>
                    <a:close/>
                  </a:path>
                </a:pathLst>
              </a:custGeom>
              <a:solidFill>
                <a:srgbClr val="F2BD9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83" name="Freeform 363"/>
              <p:cNvSpPr>
                <a:spLocks/>
              </p:cNvSpPr>
              <p:nvPr/>
            </p:nvSpPr>
            <p:spPr bwMode="auto">
              <a:xfrm>
                <a:off x="1668" y="1326"/>
                <a:ext cx="64" cy="56"/>
              </a:xfrm>
              <a:custGeom>
                <a:avLst/>
                <a:gdLst/>
                <a:ahLst/>
                <a:cxnLst>
                  <a:cxn ang="0">
                    <a:pos x="55" y="50"/>
                  </a:cxn>
                  <a:cxn ang="0">
                    <a:pos x="45" y="50"/>
                  </a:cxn>
                  <a:cxn ang="0">
                    <a:pos x="51" y="51"/>
                  </a:cxn>
                  <a:cxn ang="0">
                    <a:pos x="53" y="51"/>
                  </a:cxn>
                  <a:cxn ang="0">
                    <a:pos x="55" y="50"/>
                  </a:cxn>
                </a:cxnLst>
                <a:rect l="0" t="0" r="r" b="b"/>
                <a:pathLst>
                  <a:path w="64" h="56">
                    <a:moveTo>
                      <a:pt x="55" y="50"/>
                    </a:moveTo>
                    <a:lnTo>
                      <a:pt x="45" y="50"/>
                    </a:lnTo>
                    <a:lnTo>
                      <a:pt x="51" y="51"/>
                    </a:lnTo>
                    <a:lnTo>
                      <a:pt x="53" y="51"/>
                    </a:lnTo>
                    <a:lnTo>
                      <a:pt x="55" y="50"/>
                    </a:lnTo>
                    <a:close/>
                  </a:path>
                </a:pathLst>
              </a:custGeom>
              <a:solidFill>
                <a:srgbClr val="F2BD9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27" name="Group 364"/>
            <p:cNvGrpSpPr>
              <a:grpSpLocks/>
            </p:cNvGrpSpPr>
            <p:nvPr/>
          </p:nvGrpSpPr>
          <p:grpSpPr bwMode="auto">
            <a:xfrm>
              <a:off x="1722" y="1120"/>
              <a:ext cx="84" cy="65"/>
              <a:chOff x="1722" y="1120"/>
              <a:chExt cx="84" cy="65"/>
            </a:xfrm>
          </p:grpSpPr>
          <p:sp>
            <p:nvSpPr>
              <p:cNvPr id="5485" name="Freeform 365"/>
              <p:cNvSpPr>
                <a:spLocks/>
              </p:cNvSpPr>
              <p:nvPr/>
            </p:nvSpPr>
            <p:spPr bwMode="auto">
              <a:xfrm>
                <a:off x="1722" y="1120"/>
                <a:ext cx="84" cy="65"/>
              </a:xfrm>
              <a:custGeom>
                <a:avLst/>
                <a:gdLst/>
                <a:ahLst/>
                <a:cxnLst>
                  <a:cxn ang="0">
                    <a:pos x="84" y="31"/>
                  </a:cxn>
                  <a:cxn ang="0">
                    <a:pos x="20" y="31"/>
                  </a:cxn>
                  <a:cxn ang="0">
                    <a:pos x="32" y="43"/>
                  </a:cxn>
                  <a:cxn ang="0">
                    <a:pos x="19" y="56"/>
                  </a:cxn>
                  <a:cxn ang="0">
                    <a:pos x="28" y="65"/>
                  </a:cxn>
                  <a:cxn ang="0">
                    <a:pos x="37" y="62"/>
                  </a:cxn>
                  <a:cxn ang="0">
                    <a:pos x="40" y="59"/>
                  </a:cxn>
                  <a:cxn ang="0">
                    <a:pos x="49" y="50"/>
                  </a:cxn>
                  <a:cxn ang="0">
                    <a:pos x="60" y="42"/>
                  </a:cxn>
                  <a:cxn ang="0">
                    <a:pos x="76" y="37"/>
                  </a:cxn>
                  <a:cxn ang="0">
                    <a:pos x="79" y="35"/>
                  </a:cxn>
                  <a:cxn ang="0">
                    <a:pos x="81" y="33"/>
                  </a:cxn>
                  <a:cxn ang="0">
                    <a:pos x="84" y="31"/>
                  </a:cxn>
                </a:cxnLst>
                <a:rect l="0" t="0" r="r" b="b"/>
                <a:pathLst>
                  <a:path w="84" h="65">
                    <a:moveTo>
                      <a:pt x="84" y="31"/>
                    </a:moveTo>
                    <a:lnTo>
                      <a:pt x="20" y="31"/>
                    </a:lnTo>
                    <a:lnTo>
                      <a:pt x="32" y="43"/>
                    </a:lnTo>
                    <a:lnTo>
                      <a:pt x="19" y="56"/>
                    </a:lnTo>
                    <a:lnTo>
                      <a:pt x="28" y="65"/>
                    </a:lnTo>
                    <a:lnTo>
                      <a:pt x="37" y="62"/>
                    </a:lnTo>
                    <a:lnTo>
                      <a:pt x="40" y="59"/>
                    </a:lnTo>
                    <a:lnTo>
                      <a:pt x="49" y="50"/>
                    </a:lnTo>
                    <a:lnTo>
                      <a:pt x="60" y="42"/>
                    </a:lnTo>
                    <a:lnTo>
                      <a:pt x="76" y="37"/>
                    </a:lnTo>
                    <a:lnTo>
                      <a:pt x="79" y="35"/>
                    </a:lnTo>
                    <a:lnTo>
                      <a:pt x="81" y="33"/>
                    </a:lnTo>
                    <a:lnTo>
                      <a:pt x="84" y="31"/>
                    </a:lnTo>
                    <a:close/>
                  </a:path>
                </a:pathLst>
              </a:custGeom>
              <a:solidFill>
                <a:srgbClr val="D3AE6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86" name="Freeform 366"/>
              <p:cNvSpPr>
                <a:spLocks/>
              </p:cNvSpPr>
              <p:nvPr/>
            </p:nvSpPr>
            <p:spPr bwMode="auto">
              <a:xfrm>
                <a:off x="1722" y="1120"/>
                <a:ext cx="84" cy="65"/>
              </a:xfrm>
              <a:custGeom>
                <a:avLst/>
                <a:gdLst/>
                <a:ahLst/>
                <a:cxnLst>
                  <a:cxn ang="0">
                    <a:pos x="8" y="21"/>
                  </a:cxn>
                  <a:cxn ang="0">
                    <a:pos x="0" y="30"/>
                  </a:cxn>
                  <a:cxn ang="0">
                    <a:pos x="3" y="35"/>
                  </a:cxn>
                  <a:cxn ang="0">
                    <a:pos x="13" y="35"/>
                  </a:cxn>
                  <a:cxn ang="0">
                    <a:pos x="20" y="31"/>
                  </a:cxn>
                  <a:cxn ang="0">
                    <a:pos x="84" y="31"/>
                  </a:cxn>
                  <a:cxn ang="0">
                    <a:pos x="89" y="27"/>
                  </a:cxn>
                  <a:cxn ang="0">
                    <a:pos x="80" y="27"/>
                  </a:cxn>
                  <a:cxn ang="0">
                    <a:pos x="74" y="23"/>
                  </a:cxn>
                  <a:cxn ang="0">
                    <a:pos x="15" y="23"/>
                  </a:cxn>
                  <a:cxn ang="0">
                    <a:pos x="8" y="21"/>
                  </a:cxn>
                </a:cxnLst>
                <a:rect l="0" t="0" r="r" b="b"/>
                <a:pathLst>
                  <a:path w="84" h="65">
                    <a:moveTo>
                      <a:pt x="8" y="21"/>
                    </a:moveTo>
                    <a:lnTo>
                      <a:pt x="0" y="30"/>
                    </a:lnTo>
                    <a:lnTo>
                      <a:pt x="3" y="35"/>
                    </a:lnTo>
                    <a:lnTo>
                      <a:pt x="13" y="35"/>
                    </a:lnTo>
                    <a:lnTo>
                      <a:pt x="20" y="31"/>
                    </a:lnTo>
                    <a:lnTo>
                      <a:pt x="84" y="31"/>
                    </a:lnTo>
                    <a:lnTo>
                      <a:pt x="89" y="27"/>
                    </a:lnTo>
                    <a:lnTo>
                      <a:pt x="80" y="27"/>
                    </a:lnTo>
                    <a:lnTo>
                      <a:pt x="74" y="23"/>
                    </a:lnTo>
                    <a:lnTo>
                      <a:pt x="15" y="23"/>
                    </a:lnTo>
                    <a:lnTo>
                      <a:pt x="8" y="21"/>
                    </a:lnTo>
                    <a:close/>
                  </a:path>
                </a:pathLst>
              </a:custGeom>
              <a:solidFill>
                <a:srgbClr val="D3AE6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87" name="Freeform 367"/>
              <p:cNvSpPr>
                <a:spLocks/>
              </p:cNvSpPr>
              <p:nvPr/>
            </p:nvSpPr>
            <p:spPr bwMode="auto">
              <a:xfrm>
                <a:off x="1722" y="1120"/>
                <a:ext cx="84" cy="65"/>
              </a:xfrm>
              <a:custGeom>
                <a:avLst/>
                <a:gdLst/>
                <a:ahLst/>
                <a:cxnLst>
                  <a:cxn ang="0">
                    <a:pos x="63" y="0"/>
                  </a:cxn>
                  <a:cxn ang="0">
                    <a:pos x="57" y="4"/>
                  </a:cxn>
                  <a:cxn ang="0">
                    <a:pos x="39" y="16"/>
                  </a:cxn>
                  <a:cxn ang="0">
                    <a:pos x="15" y="23"/>
                  </a:cxn>
                  <a:cxn ang="0">
                    <a:pos x="74" y="23"/>
                  </a:cxn>
                  <a:cxn ang="0">
                    <a:pos x="71" y="21"/>
                  </a:cxn>
                  <a:cxn ang="0">
                    <a:pos x="65" y="14"/>
                  </a:cxn>
                  <a:cxn ang="0">
                    <a:pos x="71" y="2"/>
                  </a:cxn>
                  <a:cxn ang="0">
                    <a:pos x="63" y="0"/>
                  </a:cxn>
                </a:cxnLst>
                <a:rect l="0" t="0" r="r" b="b"/>
                <a:pathLst>
                  <a:path w="84" h="65">
                    <a:moveTo>
                      <a:pt x="63" y="0"/>
                    </a:moveTo>
                    <a:lnTo>
                      <a:pt x="57" y="4"/>
                    </a:lnTo>
                    <a:lnTo>
                      <a:pt x="39" y="16"/>
                    </a:lnTo>
                    <a:lnTo>
                      <a:pt x="15" y="23"/>
                    </a:lnTo>
                    <a:lnTo>
                      <a:pt x="74" y="23"/>
                    </a:lnTo>
                    <a:lnTo>
                      <a:pt x="71" y="21"/>
                    </a:lnTo>
                    <a:lnTo>
                      <a:pt x="65" y="14"/>
                    </a:lnTo>
                    <a:lnTo>
                      <a:pt x="71" y="2"/>
                    </a:lnTo>
                    <a:lnTo>
                      <a:pt x="63" y="0"/>
                    </a:lnTo>
                    <a:close/>
                  </a:path>
                </a:pathLst>
              </a:custGeom>
              <a:solidFill>
                <a:srgbClr val="D3AE6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30" name="Group 368"/>
            <p:cNvGrpSpPr>
              <a:grpSpLocks/>
            </p:cNvGrpSpPr>
            <p:nvPr/>
          </p:nvGrpSpPr>
          <p:grpSpPr bwMode="auto">
            <a:xfrm>
              <a:off x="1778" y="1377"/>
              <a:ext cx="53" cy="42"/>
              <a:chOff x="1778" y="1377"/>
              <a:chExt cx="53" cy="42"/>
            </a:xfrm>
          </p:grpSpPr>
          <p:sp>
            <p:nvSpPr>
              <p:cNvPr id="5489" name="Freeform 369"/>
              <p:cNvSpPr>
                <a:spLocks/>
              </p:cNvSpPr>
              <p:nvPr/>
            </p:nvSpPr>
            <p:spPr bwMode="auto">
              <a:xfrm>
                <a:off x="1778" y="1377"/>
                <a:ext cx="53" cy="42"/>
              </a:xfrm>
              <a:custGeom>
                <a:avLst/>
                <a:gdLst/>
                <a:ahLst/>
                <a:cxnLst>
                  <a:cxn ang="0">
                    <a:pos x="14" y="0"/>
                  </a:cxn>
                  <a:cxn ang="0">
                    <a:pos x="9" y="11"/>
                  </a:cxn>
                  <a:cxn ang="0">
                    <a:pos x="0" y="31"/>
                  </a:cxn>
                  <a:cxn ang="0">
                    <a:pos x="23" y="33"/>
                  </a:cxn>
                  <a:cxn ang="0">
                    <a:pos x="38" y="42"/>
                  </a:cxn>
                  <a:cxn ang="0">
                    <a:pos x="53" y="9"/>
                  </a:cxn>
                  <a:cxn ang="0">
                    <a:pos x="44" y="4"/>
                  </a:cxn>
                  <a:cxn ang="0">
                    <a:pos x="36" y="1"/>
                  </a:cxn>
                  <a:cxn ang="0">
                    <a:pos x="14" y="0"/>
                  </a:cxn>
                </a:cxnLst>
                <a:rect l="0" t="0" r="r" b="b"/>
                <a:pathLst>
                  <a:path w="53" h="42">
                    <a:moveTo>
                      <a:pt x="14" y="0"/>
                    </a:moveTo>
                    <a:lnTo>
                      <a:pt x="9" y="11"/>
                    </a:lnTo>
                    <a:lnTo>
                      <a:pt x="0" y="31"/>
                    </a:lnTo>
                    <a:lnTo>
                      <a:pt x="23" y="33"/>
                    </a:lnTo>
                    <a:lnTo>
                      <a:pt x="38" y="42"/>
                    </a:lnTo>
                    <a:lnTo>
                      <a:pt x="53" y="9"/>
                    </a:lnTo>
                    <a:lnTo>
                      <a:pt x="44" y="4"/>
                    </a:lnTo>
                    <a:lnTo>
                      <a:pt x="36" y="1"/>
                    </a:lnTo>
                    <a:lnTo>
                      <a:pt x="14" y="0"/>
                    </a:lnTo>
                    <a:close/>
                  </a:path>
                </a:pathLst>
              </a:custGeom>
              <a:solidFill>
                <a:srgbClr val="C89C5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890" name="Group 370"/>
            <p:cNvGrpSpPr>
              <a:grpSpLocks/>
            </p:cNvGrpSpPr>
            <p:nvPr/>
          </p:nvGrpSpPr>
          <p:grpSpPr bwMode="auto">
            <a:xfrm>
              <a:off x="1959" y="1035"/>
              <a:ext cx="51" cy="62"/>
              <a:chOff x="1959" y="1035"/>
              <a:chExt cx="51" cy="62"/>
            </a:xfrm>
          </p:grpSpPr>
          <p:sp>
            <p:nvSpPr>
              <p:cNvPr id="5491" name="Freeform 371"/>
              <p:cNvSpPr>
                <a:spLocks/>
              </p:cNvSpPr>
              <p:nvPr/>
            </p:nvSpPr>
            <p:spPr bwMode="auto">
              <a:xfrm>
                <a:off x="1959" y="1035"/>
                <a:ext cx="51" cy="62"/>
              </a:xfrm>
              <a:custGeom>
                <a:avLst/>
                <a:gdLst/>
                <a:ahLst/>
                <a:cxnLst>
                  <a:cxn ang="0">
                    <a:pos x="0" y="31"/>
                  </a:cxn>
                  <a:cxn ang="0">
                    <a:pos x="51" y="31"/>
                  </a:cxn>
                </a:cxnLst>
                <a:rect l="0" t="0" r="r" b="b"/>
                <a:pathLst>
                  <a:path w="51" h="62">
                    <a:moveTo>
                      <a:pt x="0" y="31"/>
                    </a:moveTo>
                    <a:lnTo>
                      <a:pt x="51" y="31"/>
                    </a:lnTo>
                  </a:path>
                </a:pathLst>
              </a:custGeom>
              <a:noFill/>
              <a:ln w="40729">
                <a:solidFill>
                  <a:srgbClr val="D58B68"/>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892" name="Group 372"/>
            <p:cNvGrpSpPr>
              <a:grpSpLocks/>
            </p:cNvGrpSpPr>
            <p:nvPr/>
          </p:nvGrpSpPr>
          <p:grpSpPr bwMode="auto">
            <a:xfrm>
              <a:off x="1962" y="1012"/>
              <a:ext cx="51" cy="62"/>
              <a:chOff x="1962" y="1012"/>
              <a:chExt cx="51" cy="62"/>
            </a:xfrm>
          </p:grpSpPr>
          <p:sp>
            <p:nvSpPr>
              <p:cNvPr id="5493" name="Freeform 373"/>
              <p:cNvSpPr>
                <a:spLocks/>
              </p:cNvSpPr>
              <p:nvPr/>
            </p:nvSpPr>
            <p:spPr bwMode="auto">
              <a:xfrm>
                <a:off x="1962" y="1012"/>
                <a:ext cx="51" cy="62"/>
              </a:xfrm>
              <a:custGeom>
                <a:avLst/>
                <a:gdLst/>
                <a:ahLst/>
                <a:cxnLst>
                  <a:cxn ang="0">
                    <a:pos x="26" y="0"/>
                  </a:cxn>
                  <a:cxn ang="0">
                    <a:pos x="8" y="9"/>
                  </a:cxn>
                  <a:cxn ang="0">
                    <a:pos x="0" y="30"/>
                  </a:cxn>
                  <a:cxn ang="0">
                    <a:pos x="7" y="52"/>
                  </a:cxn>
                  <a:cxn ang="0">
                    <a:pos x="25" y="62"/>
                  </a:cxn>
                  <a:cxn ang="0">
                    <a:pos x="26" y="62"/>
                  </a:cxn>
                  <a:cxn ang="0">
                    <a:pos x="44" y="53"/>
                  </a:cxn>
                  <a:cxn ang="0">
                    <a:pos x="51" y="31"/>
                  </a:cxn>
                  <a:cxn ang="0">
                    <a:pos x="44" y="9"/>
                  </a:cxn>
                  <a:cxn ang="0">
                    <a:pos x="26" y="0"/>
                  </a:cxn>
                </a:cxnLst>
                <a:rect l="0" t="0" r="r" b="b"/>
                <a:pathLst>
                  <a:path w="51" h="62">
                    <a:moveTo>
                      <a:pt x="26" y="0"/>
                    </a:moveTo>
                    <a:lnTo>
                      <a:pt x="8" y="9"/>
                    </a:lnTo>
                    <a:lnTo>
                      <a:pt x="0" y="30"/>
                    </a:lnTo>
                    <a:lnTo>
                      <a:pt x="7" y="52"/>
                    </a:lnTo>
                    <a:lnTo>
                      <a:pt x="25" y="62"/>
                    </a:lnTo>
                    <a:lnTo>
                      <a:pt x="26" y="62"/>
                    </a:lnTo>
                    <a:lnTo>
                      <a:pt x="44" y="53"/>
                    </a:lnTo>
                    <a:lnTo>
                      <a:pt x="51" y="31"/>
                    </a:lnTo>
                    <a:lnTo>
                      <a:pt x="44" y="9"/>
                    </a:lnTo>
                    <a:lnTo>
                      <a:pt x="26" y="0"/>
                    </a:lnTo>
                    <a:close/>
                  </a:path>
                </a:pathLst>
              </a:custGeom>
              <a:solidFill>
                <a:srgbClr val="BC69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894" name="Group 374"/>
            <p:cNvGrpSpPr>
              <a:grpSpLocks/>
            </p:cNvGrpSpPr>
            <p:nvPr/>
          </p:nvGrpSpPr>
          <p:grpSpPr bwMode="auto">
            <a:xfrm>
              <a:off x="1949" y="946"/>
              <a:ext cx="68" cy="124"/>
              <a:chOff x="1949" y="946"/>
              <a:chExt cx="68" cy="124"/>
            </a:xfrm>
          </p:grpSpPr>
          <p:sp>
            <p:nvSpPr>
              <p:cNvPr id="5495" name="Freeform 375"/>
              <p:cNvSpPr>
                <a:spLocks/>
              </p:cNvSpPr>
              <p:nvPr/>
            </p:nvSpPr>
            <p:spPr bwMode="auto">
              <a:xfrm>
                <a:off x="1949" y="946"/>
                <a:ext cx="68" cy="124"/>
              </a:xfrm>
              <a:custGeom>
                <a:avLst/>
                <a:gdLst/>
                <a:ahLst/>
                <a:cxnLst>
                  <a:cxn ang="0">
                    <a:pos x="33" y="0"/>
                  </a:cxn>
                  <a:cxn ang="0">
                    <a:pos x="0" y="81"/>
                  </a:cxn>
                  <a:cxn ang="0">
                    <a:pos x="9" y="103"/>
                  </a:cxn>
                  <a:cxn ang="0">
                    <a:pos x="23" y="119"/>
                  </a:cxn>
                  <a:cxn ang="0">
                    <a:pos x="39" y="125"/>
                  </a:cxn>
                  <a:cxn ang="0">
                    <a:pos x="51" y="117"/>
                  </a:cxn>
                  <a:cxn ang="0">
                    <a:pos x="60" y="100"/>
                  </a:cxn>
                  <a:cxn ang="0">
                    <a:pos x="66" y="76"/>
                  </a:cxn>
                  <a:cxn ang="0">
                    <a:pos x="68" y="47"/>
                  </a:cxn>
                  <a:cxn ang="0">
                    <a:pos x="60" y="24"/>
                  </a:cxn>
                  <a:cxn ang="0">
                    <a:pos x="48" y="7"/>
                  </a:cxn>
                  <a:cxn ang="0">
                    <a:pos x="33" y="0"/>
                  </a:cxn>
                </a:cxnLst>
                <a:rect l="0" t="0" r="r" b="b"/>
                <a:pathLst>
                  <a:path w="68" h="124">
                    <a:moveTo>
                      <a:pt x="33" y="0"/>
                    </a:moveTo>
                    <a:lnTo>
                      <a:pt x="0" y="81"/>
                    </a:lnTo>
                    <a:lnTo>
                      <a:pt x="9" y="103"/>
                    </a:lnTo>
                    <a:lnTo>
                      <a:pt x="23" y="119"/>
                    </a:lnTo>
                    <a:lnTo>
                      <a:pt x="39" y="125"/>
                    </a:lnTo>
                    <a:lnTo>
                      <a:pt x="51" y="117"/>
                    </a:lnTo>
                    <a:lnTo>
                      <a:pt x="60" y="100"/>
                    </a:lnTo>
                    <a:lnTo>
                      <a:pt x="66" y="76"/>
                    </a:lnTo>
                    <a:lnTo>
                      <a:pt x="68" y="47"/>
                    </a:lnTo>
                    <a:lnTo>
                      <a:pt x="60" y="24"/>
                    </a:lnTo>
                    <a:lnTo>
                      <a:pt x="48" y="7"/>
                    </a:lnTo>
                    <a:lnTo>
                      <a:pt x="33" y="0"/>
                    </a:lnTo>
                    <a:close/>
                  </a:path>
                </a:pathLst>
              </a:custGeom>
              <a:solidFill>
                <a:srgbClr val="E7AA8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896" name="Group 376"/>
            <p:cNvGrpSpPr>
              <a:grpSpLocks/>
            </p:cNvGrpSpPr>
            <p:nvPr/>
          </p:nvGrpSpPr>
          <p:grpSpPr bwMode="auto">
            <a:xfrm>
              <a:off x="1977" y="1030"/>
              <a:ext cx="16" cy="6"/>
              <a:chOff x="1977" y="1030"/>
              <a:chExt cx="16" cy="6"/>
            </a:xfrm>
          </p:grpSpPr>
          <p:sp>
            <p:nvSpPr>
              <p:cNvPr id="5497" name="Freeform 377"/>
              <p:cNvSpPr>
                <a:spLocks/>
              </p:cNvSpPr>
              <p:nvPr/>
            </p:nvSpPr>
            <p:spPr bwMode="auto">
              <a:xfrm>
                <a:off x="1977" y="1030"/>
                <a:ext cx="16" cy="6"/>
              </a:xfrm>
              <a:custGeom>
                <a:avLst/>
                <a:gdLst/>
                <a:ahLst/>
                <a:cxnLst>
                  <a:cxn ang="0">
                    <a:pos x="12" y="0"/>
                  </a:cxn>
                  <a:cxn ang="0">
                    <a:pos x="3" y="0"/>
                  </a:cxn>
                  <a:cxn ang="0">
                    <a:pos x="0" y="1"/>
                  </a:cxn>
                  <a:cxn ang="0">
                    <a:pos x="0" y="4"/>
                  </a:cxn>
                  <a:cxn ang="0">
                    <a:pos x="3" y="6"/>
                  </a:cxn>
                  <a:cxn ang="0">
                    <a:pos x="12" y="6"/>
                  </a:cxn>
                  <a:cxn ang="0">
                    <a:pos x="16" y="4"/>
                  </a:cxn>
                  <a:cxn ang="0">
                    <a:pos x="16" y="1"/>
                  </a:cxn>
                  <a:cxn ang="0">
                    <a:pos x="12" y="0"/>
                  </a:cxn>
                </a:cxnLst>
                <a:rect l="0" t="0" r="r" b="b"/>
                <a:pathLst>
                  <a:path w="16" h="6">
                    <a:moveTo>
                      <a:pt x="12" y="0"/>
                    </a:moveTo>
                    <a:lnTo>
                      <a:pt x="3" y="0"/>
                    </a:lnTo>
                    <a:lnTo>
                      <a:pt x="0" y="1"/>
                    </a:lnTo>
                    <a:lnTo>
                      <a:pt x="0" y="4"/>
                    </a:lnTo>
                    <a:lnTo>
                      <a:pt x="3" y="6"/>
                    </a:lnTo>
                    <a:lnTo>
                      <a:pt x="12" y="6"/>
                    </a:lnTo>
                    <a:lnTo>
                      <a:pt x="16" y="4"/>
                    </a:lnTo>
                    <a:lnTo>
                      <a:pt x="16" y="1"/>
                    </a:lnTo>
                    <a:lnTo>
                      <a:pt x="12" y="0"/>
                    </a:lnTo>
                    <a:close/>
                  </a:path>
                </a:pathLst>
              </a:custGeom>
              <a:solidFill>
                <a:srgbClr val="BC69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899" name="Group 378"/>
            <p:cNvGrpSpPr>
              <a:grpSpLocks/>
            </p:cNvGrpSpPr>
            <p:nvPr/>
          </p:nvGrpSpPr>
          <p:grpSpPr bwMode="auto">
            <a:xfrm>
              <a:off x="1957" y="1026"/>
              <a:ext cx="21" cy="22"/>
              <a:chOff x="1957" y="1026"/>
              <a:chExt cx="21" cy="22"/>
            </a:xfrm>
          </p:grpSpPr>
          <p:sp>
            <p:nvSpPr>
              <p:cNvPr id="5499" name="Freeform 379"/>
              <p:cNvSpPr>
                <a:spLocks/>
              </p:cNvSpPr>
              <p:nvPr/>
            </p:nvSpPr>
            <p:spPr bwMode="auto">
              <a:xfrm>
                <a:off x="1957" y="1026"/>
                <a:ext cx="21" cy="22"/>
              </a:xfrm>
              <a:custGeom>
                <a:avLst/>
                <a:gdLst/>
                <a:ahLst/>
                <a:cxnLst>
                  <a:cxn ang="0">
                    <a:pos x="17" y="0"/>
                  </a:cxn>
                  <a:cxn ang="0">
                    <a:pos x="15" y="2"/>
                  </a:cxn>
                  <a:cxn ang="0">
                    <a:pos x="12" y="9"/>
                  </a:cxn>
                  <a:cxn ang="0">
                    <a:pos x="9" y="11"/>
                  </a:cxn>
                  <a:cxn ang="0">
                    <a:pos x="5" y="14"/>
                  </a:cxn>
                  <a:cxn ang="0">
                    <a:pos x="0" y="18"/>
                  </a:cxn>
                  <a:cxn ang="0">
                    <a:pos x="4" y="22"/>
                  </a:cxn>
                  <a:cxn ang="0">
                    <a:pos x="11" y="18"/>
                  </a:cxn>
                  <a:cxn ang="0">
                    <a:pos x="21" y="2"/>
                  </a:cxn>
                  <a:cxn ang="0">
                    <a:pos x="20" y="1"/>
                  </a:cxn>
                  <a:cxn ang="0">
                    <a:pos x="17" y="0"/>
                  </a:cxn>
                </a:cxnLst>
                <a:rect l="0" t="0" r="r" b="b"/>
                <a:pathLst>
                  <a:path w="21" h="22">
                    <a:moveTo>
                      <a:pt x="17" y="0"/>
                    </a:moveTo>
                    <a:lnTo>
                      <a:pt x="15" y="2"/>
                    </a:lnTo>
                    <a:lnTo>
                      <a:pt x="12" y="9"/>
                    </a:lnTo>
                    <a:lnTo>
                      <a:pt x="9" y="11"/>
                    </a:lnTo>
                    <a:lnTo>
                      <a:pt x="5" y="14"/>
                    </a:lnTo>
                    <a:lnTo>
                      <a:pt x="0" y="18"/>
                    </a:lnTo>
                    <a:lnTo>
                      <a:pt x="4" y="22"/>
                    </a:lnTo>
                    <a:lnTo>
                      <a:pt x="11" y="18"/>
                    </a:lnTo>
                    <a:lnTo>
                      <a:pt x="21" y="2"/>
                    </a:lnTo>
                    <a:lnTo>
                      <a:pt x="20" y="1"/>
                    </a:lnTo>
                    <a:lnTo>
                      <a:pt x="17" y="0"/>
                    </a:lnTo>
                    <a:close/>
                  </a:path>
                </a:pathLst>
              </a:custGeom>
              <a:solidFill>
                <a:srgbClr val="F2BD9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01" name="Group 380"/>
            <p:cNvGrpSpPr>
              <a:grpSpLocks/>
            </p:cNvGrpSpPr>
            <p:nvPr/>
          </p:nvGrpSpPr>
          <p:grpSpPr bwMode="auto">
            <a:xfrm>
              <a:off x="1993" y="1009"/>
              <a:ext cx="15" cy="13"/>
              <a:chOff x="1993" y="1009"/>
              <a:chExt cx="15" cy="13"/>
            </a:xfrm>
          </p:grpSpPr>
          <p:sp>
            <p:nvSpPr>
              <p:cNvPr id="5501" name="Freeform 381"/>
              <p:cNvSpPr>
                <a:spLocks/>
              </p:cNvSpPr>
              <p:nvPr/>
            </p:nvSpPr>
            <p:spPr bwMode="auto">
              <a:xfrm>
                <a:off x="1993" y="1009"/>
                <a:ext cx="15" cy="13"/>
              </a:xfrm>
              <a:custGeom>
                <a:avLst/>
                <a:gdLst/>
                <a:ahLst/>
                <a:cxnLst>
                  <a:cxn ang="0">
                    <a:pos x="4" y="0"/>
                  </a:cxn>
                  <a:cxn ang="0">
                    <a:pos x="0" y="1"/>
                  </a:cxn>
                  <a:cxn ang="0">
                    <a:pos x="0" y="7"/>
                  </a:cxn>
                  <a:cxn ang="0">
                    <a:pos x="4" y="11"/>
                  </a:cxn>
                  <a:cxn ang="0">
                    <a:pos x="8" y="12"/>
                  </a:cxn>
                  <a:cxn ang="0">
                    <a:pos x="12" y="13"/>
                  </a:cxn>
                  <a:cxn ang="0">
                    <a:pos x="16" y="11"/>
                  </a:cxn>
                  <a:cxn ang="0">
                    <a:pos x="16" y="5"/>
                  </a:cxn>
                  <a:cxn ang="0">
                    <a:pos x="12" y="2"/>
                  </a:cxn>
                  <a:cxn ang="0">
                    <a:pos x="8" y="1"/>
                  </a:cxn>
                  <a:cxn ang="0">
                    <a:pos x="4" y="0"/>
                  </a:cxn>
                </a:cxnLst>
                <a:rect l="0" t="0" r="r" b="b"/>
                <a:pathLst>
                  <a:path w="15" h="13">
                    <a:moveTo>
                      <a:pt x="4" y="0"/>
                    </a:moveTo>
                    <a:lnTo>
                      <a:pt x="0" y="1"/>
                    </a:lnTo>
                    <a:lnTo>
                      <a:pt x="0" y="7"/>
                    </a:lnTo>
                    <a:lnTo>
                      <a:pt x="4" y="11"/>
                    </a:lnTo>
                    <a:lnTo>
                      <a:pt x="8" y="12"/>
                    </a:lnTo>
                    <a:lnTo>
                      <a:pt x="12" y="13"/>
                    </a:lnTo>
                    <a:lnTo>
                      <a:pt x="16" y="11"/>
                    </a:lnTo>
                    <a:lnTo>
                      <a:pt x="16" y="5"/>
                    </a:lnTo>
                    <a:lnTo>
                      <a:pt x="12" y="2"/>
                    </a:lnTo>
                    <a:lnTo>
                      <a:pt x="8" y="1"/>
                    </a:lnTo>
                    <a:lnTo>
                      <a:pt x="4" y="0"/>
                    </a:lnTo>
                    <a:close/>
                  </a:path>
                </a:pathLst>
              </a:custGeom>
              <a:solidFill>
                <a:srgbClr val="E09E7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04" name="Group 382"/>
            <p:cNvGrpSpPr>
              <a:grpSpLocks/>
            </p:cNvGrpSpPr>
            <p:nvPr/>
          </p:nvGrpSpPr>
          <p:grpSpPr bwMode="auto">
            <a:xfrm>
              <a:off x="1962" y="1009"/>
              <a:ext cx="16" cy="13"/>
              <a:chOff x="1962" y="1009"/>
              <a:chExt cx="16" cy="13"/>
            </a:xfrm>
          </p:grpSpPr>
          <p:sp>
            <p:nvSpPr>
              <p:cNvPr id="5503" name="Freeform 383"/>
              <p:cNvSpPr>
                <a:spLocks/>
              </p:cNvSpPr>
              <p:nvPr/>
            </p:nvSpPr>
            <p:spPr bwMode="auto">
              <a:xfrm>
                <a:off x="1962" y="1009"/>
                <a:ext cx="16" cy="13"/>
              </a:xfrm>
              <a:custGeom>
                <a:avLst/>
                <a:gdLst/>
                <a:ahLst/>
                <a:cxnLst>
                  <a:cxn ang="0">
                    <a:pos x="12" y="0"/>
                  </a:cxn>
                  <a:cxn ang="0">
                    <a:pos x="8" y="1"/>
                  </a:cxn>
                  <a:cxn ang="0">
                    <a:pos x="4" y="2"/>
                  </a:cxn>
                  <a:cxn ang="0">
                    <a:pos x="0" y="5"/>
                  </a:cxn>
                  <a:cxn ang="0">
                    <a:pos x="0" y="11"/>
                  </a:cxn>
                  <a:cxn ang="0">
                    <a:pos x="4" y="13"/>
                  </a:cxn>
                  <a:cxn ang="0">
                    <a:pos x="8" y="12"/>
                  </a:cxn>
                  <a:cxn ang="0">
                    <a:pos x="12" y="11"/>
                  </a:cxn>
                  <a:cxn ang="0">
                    <a:pos x="16" y="7"/>
                  </a:cxn>
                  <a:cxn ang="0">
                    <a:pos x="16" y="1"/>
                  </a:cxn>
                  <a:cxn ang="0">
                    <a:pos x="12" y="0"/>
                  </a:cxn>
                </a:cxnLst>
                <a:rect l="0" t="0" r="r" b="b"/>
                <a:pathLst>
                  <a:path w="16" h="13">
                    <a:moveTo>
                      <a:pt x="12" y="0"/>
                    </a:moveTo>
                    <a:lnTo>
                      <a:pt x="8" y="1"/>
                    </a:lnTo>
                    <a:lnTo>
                      <a:pt x="4" y="2"/>
                    </a:lnTo>
                    <a:lnTo>
                      <a:pt x="0" y="5"/>
                    </a:lnTo>
                    <a:lnTo>
                      <a:pt x="0" y="11"/>
                    </a:lnTo>
                    <a:lnTo>
                      <a:pt x="4" y="13"/>
                    </a:lnTo>
                    <a:lnTo>
                      <a:pt x="8" y="12"/>
                    </a:lnTo>
                    <a:lnTo>
                      <a:pt x="12" y="11"/>
                    </a:lnTo>
                    <a:lnTo>
                      <a:pt x="16" y="7"/>
                    </a:lnTo>
                    <a:lnTo>
                      <a:pt x="16" y="1"/>
                    </a:lnTo>
                    <a:lnTo>
                      <a:pt x="12" y="0"/>
                    </a:lnTo>
                    <a:close/>
                  </a:path>
                </a:pathLst>
              </a:custGeom>
              <a:solidFill>
                <a:srgbClr val="E09E7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504" name="Picture 384"/>
              <p:cNvPicPr>
                <a:picLocks noChangeAspect="1" noChangeArrowheads="1"/>
              </p:cNvPicPr>
              <p:nvPr/>
            </p:nvPicPr>
            <p:blipFill>
              <a:blip r:embed="rId102"/>
              <a:srcRect/>
              <a:stretch>
                <a:fillRect/>
              </a:stretch>
            </p:blipFill>
            <p:spPr bwMode="auto">
              <a:xfrm>
                <a:off x="1975" y="1043"/>
                <a:ext cx="20" cy="10"/>
              </a:xfrm>
              <a:prstGeom prst="rect">
                <a:avLst/>
              </a:prstGeom>
              <a:noFill/>
            </p:spPr>
          </p:pic>
        </p:grpSp>
        <p:grpSp>
          <p:nvGrpSpPr>
            <p:cNvPr id="5906" name="Group 385"/>
            <p:cNvGrpSpPr>
              <a:grpSpLocks/>
            </p:cNvGrpSpPr>
            <p:nvPr/>
          </p:nvGrpSpPr>
          <p:grpSpPr bwMode="auto">
            <a:xfrm>
              <a:off x="1967" y="1040"/>
              <a:ext cx="36" cy="7"/>
              <a:chOff x="1967" y="1040"/>
              <a:chExt cx="36" cy="7"/>
            </a:xfrm>
          </p:grpSpPr>
          <p:sp>
            <p:nvSpPr>
              <p:cNvPr id="5506" name="Freeform 386"/>
              <p:cNvSpPr>
                <a:spLocks/>
              </p:cNvSpPr>
              <p:nvPr/>
            </p:nvSpPr>
            <p:spPr bwMode="auto">
              <a:xfrm>
                <a:off x="1967" y="1040"/>
                <a:ext cx="36" cy="7"/>
              </a:xfrm>
              <a:custGeom>
                <a:avLst/>
                <a:gdLst/>
                <a:ahLst/>
                <a:cxnLst>
                  <a:cxn ang="0">
                    <a:pos x="23" y="4"/>
                  </a:cxn>
                  <a:cxn ang="0">
                    <a:pos x="13" y="4"/>
                  </a:cxn>
                  <a:cxn ang="0">
                    <a:pos x="14" y="5"/>
                  </a:cxn>
                  <a:cxn ang="0">
                    <a:pos x="16" y="7"/>
                  </a:cxn>
                  <a:cxn ang="0">
                    <a:pos x="17" y="7"/>
                  </a:cxn>
                  <a:cxn ang="0">
                    <a:pos x="19" y="7"/>
                  </a:cxn>
                  <a:cxn ang="0">
                    <a:pos x="20" y="7"/>
                  </a:cxn>
                  <a:cxn ang="0">
                    <a:pos x="22" y="5"/>
                  </a:cxn>
                  <a:cxn ang="0">
                    <a:pos x="23" y="4"/>
                  </a:cxn>
                </a:cxnLst>
                <a:rect l="0" t="0" r="r" b="b"/>
                <a:pathLst>
                  <a:path w="36" h="7">
                    <a:moveTo>
                      <a:pt x="23" y="4"/>
                    </a:moveTo>
                    <a:lnTo>
                      <a:pt x="13" y="4"/>
                    </a:lnTo>
                    <a:lnTo>
                      <a:pt x="14" y="5"/>
                    </a:lnTo>
                    <a:lnTo>
                      <a:pt x="16" y="7"/>
                    </a:lnTo>
                    <a:lnTo>
                      <a:pt x="17" y="7"/>
                    </a:lnTo>
                    <a:lnTo>
                      <a:pt x="19" y="7"/>
                    </a:lnTo>
                    <a:lnTo>
                      <a:pt x="20" y="7"/>
                    </a:lnTo>
                    <a:lnTo>
                      <a:pt x="22" y="5"/>
                    </a:lnTo>
                    <a:lnTo>
                      <a:pt x="23" y="4"/>
                    </a:lnTo>
                    <a:close/>
                  </a:path>
                </a:pathLst>
              </a:custGeom>
              <a:solidFill>
                <a:srgbClr val="D58B6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07" name="Freeform 387"/>
              <p:cNvSpPr>
                <a:spLocks/>
              </p:cNvSpPr>
              <p:nvPr/>
            </p:nvSpPr>
            <p:spPr bwMode="auto">
              <a:xfrm>
                <a:off x="1967" y="1040"/>
                <a:ext cx="36" cy="7"/>
              </a:xfrm>
              <a:custGeom>
                <a:avLst/>
                <a:gdLst/>
                <a:ahLst/>
                <a:cxnLst>
                  <a:cxn ang="0">
                    <a:pos x="0" y="2"/>
                  </a:cxn>
                  <a:cxn ang="0">
                    <a:pos x="2" y="4"/>
                  </a:cxn>
                  <a:cxn ang="0">
                    <a:pos x="5" y="7"/>
                  </a:cxn>
                  <a:cxn ang="0">
                    <a:pos x="8" y="5"/>
                  </a:cxn>
                  <a:cxn ang="0">
                    <a:pos x="11" y="4"/>
                  </a:cxn>
                  <a:cxn ang="0">
                    <a:pos x="6" y="4"/>
                  </a:cxn>
                  <a:cxn ang="0">
                    <a:pos x="3" y="3"/>
                  </a:cxn>
                  <a:cxn ang="0">
                    <a:pos x="0" y="2"/>
                  </a:cxn>
                </a:cxnLst>
                <a:rect l="0" t="0" r="r" b="b"/>
                <a:pathLst>
                  <a:path w="36" h="7">
                    <a:moveTo>
                      <a:pt x="0" y="2"/>
                    </a:moveTo>
                    <a:lnTo>
                      <a:pt x="2" y="4"/>
                    </a:lnTo>
                    <a:lnTo>
                      <a:pt x="5" y="7"/>
                    </a:lnTo>
                    <a:lnTo>
                      <a:pt x="8" y="5"/>
                    </a:lnTo>
                    <a:lnTo>
                      <a:pt x="11" y="4"/>
                    </a:lnTo>
                    <a:lnTo>
                      <a:pt x="6" y="4"/>
                    </a:lnTo>
                    <a:lnTo>
                      <a:pt x="3" y="3"/>
                    </a:lnTo>
                    <a:lnTo>
                      <a:pt x="0" y="2"/>
                    </a:lnTo>
                    <a:close/>
                  </a:path>
                </a:pathLst>
              </a:custGeom>
              <a:solidFill>
                <a:srgbClr val="D58B6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08" name="Freeform 388"/>
              <p:cNvSpPr>
                <a:spLocks/>
              </p:cNvSpPr>
              <p:nvPr/>
            </p:nvSpPr>
            <p:spPr bwMode="auto">
              <a:xfrm>
                <a:off x="1967" y="1040"/>
                <a:ext cx="36" cy="7"/>
              </a:xfrm>
              <a:custGeom>
                <a:avLst/>
                <a:gdLst/>
                <a:ahLst/>
                <a:cxnLst>
                  <a:cxn ang="0">
                    <a:pos x="29" y="4"/>
                  </a:cxn>
                  <a:cxn ang="0">
                    <a:pos x="23" y="4"/>
                  </a:cxn>
                  <a:cxn ang="0">
                    <a:pos x="27" y="5"/>
                  </a:cxn>
                  <a:cxn ang="0">
                    <a:pos x="31" y="7"/>
                  </a:cxn>
                  <a:cxn ang="0">
                    <a:pos x="33" y="4"/>
                  </a:cxn>
                  <a:cxn ang="0">
                    <a:pos x="30" y="4"/>
                  </a:cxn>
                  <a:cxn ang="0">
                    <a:pos x="29" y="4"/>
                  </a:cxn>
                </a:cxnLst>
                <a:rect l="0" t="0" r="r" b="b"/>
                <a:pathLst>
                  <a:path w="36" h="7">
                    <a:moveTo>
                      <a:pt x="29" y="4"/>
                    </a:moveTo>
                    <a:lnTo>
                      <a:pt x="23" y="4"/>
                    </a:lnTo>
                    <a:lnTo>
                      <a:pt x="27" y="5"/>
                    </a:lnTo>
                    <a:lnTo>
                      <a:pt x="31" y="7"/>
                    </a:lnTo>
                    <a:lnTo>
                      <a:pt x="33" y="4"/>
                    </a:lnTo>
                    <a:lnTo>
                      <a:pt x="30" y="4"/>
                    </a:lnTo>
                    <a:lnTo>
                      <a:pt x="29" y="4"/>
                    </a:lnTo>
                    <a:close/>
                  </a:path>
                </a:pathLst>
              </a:custGeom>
              <a:solidFill>
                <a:srgbClr val="D58B6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09" name="Freeform 389"/>
              <p:cNvSpPr>
                <a:spLocks/>
              </p:cNvSpPr>
              <p:nvPr/>
            </p:nvSpPr>
            <p:spPr bwMode="auto">
              <a:xfrm>
                <a:off x="1967" y="1040"/>
                <a:ext cx="36" cy="7"/>
              </a:xfrm>
              <a:custGeom>
                <a:avLst/>
                <a:gdLst/>
                <a:ahLst/>
                <a:cxnLst>
                  <a:cxn ang="0">
                    <a:pos x="16" y="0"/>
                  </a:cxn>
                  <a:cxn ang="0">
                    <a:pos x="13" y="0"/>
                  </a:cxn>
                  <a:cxn ang="0">
                    <a:pos x="9" y="2"/>
                  </a:cxn>
                  <a:cxn ang="0">
                    <a:pos x="7" y="3"/>
                  </a:cxn>
                  <a:cxn ang="0">
                    <a:pos x="6" y="4"/>
                  </a:cxn>
                  <a:cxn ang="0">
                    <a:pos x="11" y="4"/>
                  </a:cxn>
                  <a:cxn ang="0">
                    <a:pos x="13" y="4"/>
                  </a:cxn>
                  <a:cxn ang="0">
                    <a:pos x="29" y="4"/>
                  </a:cxn>
                  <a:cxn ang="0">
                    <a:pos x="29" y="4"/>
                  </a:cxn>
                  <a:cxn ang="0">
                    <a:pos x="18" y="4"/>
                  </a:cxn>
                  <a:cxn ang="0">
                    <a:pos x="16" y="0"/>
                  </a:cxn>
                </a:cxnLst>
                <a:rect l="0" t="0" r="r" b="b"/>
                <a:pathLst>
                  <a:path w="36" h="7">
                    <a:moveTo>
                      <a:pt x="16" y="0"/>
                    </a:moveTo>
                    <a:lnTo>
                      <a:pt x="13" y="0"/>
                    </a:lnTo>
                    <a:lnTo>
                      <a:pt x="9" y="2"/>
                    </a:lnTo>
                    <a:lnTo>
                      <a:pt x="7" y="3"/>
                    </a:lnTo>
                    <a:lnTo>
                      <a:pt x="6" y="4"/>
                    </a:lnTo>
                    <a:lnTo>
                      <a:pt x="11" y="4"/>
                    </a:lnTo>
                    <a:lnTo>
                      <a:pt x="13" y="4"/>
                    </a:lnTo>
                    <a:lnTo>
                      <a:pt x="29" y="4"/>
                    </a:lnTo>
                    <a:lnTo>
                      <a:pt x="18" y="4"/>
                    </a:lnTo>
                    <a:lnTo>
                      <a:pt x="16" y="0"/>
                    </a:lnTo>
                    <a:close/>
                  </a:path>
                </a:pathLst>
              </a:custGeom>
              <a:solidFill>
                <a:srgbClr val="D58B6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10" name="Freeform 390"/>
              <p:cNvSpPr>
                <a:spLocks/>
              </p:cNvSpPr>
              <p:nvPr/>
            </p:nvSpPr>
            <p:spPr bwMode="auto">
              <a:xfrm>
                <a:off x="1967" y="1040"/>
                <a:ext cx="36" cy="7"/>
              </a:xfrm>
              <a:custGeom>
                <a:avLst/>
                <a:gdLst/>
                <a:ahLst/>
                <a:cxnLst>
                  <a:cxn ang="0">
                    <a:pos x="36" y="2"/>
                  </a:cxn>
                  <a:cxn ang="0">
                    <a:pos x="33" y="3"/>
                  </a:cxn>
                  <a:cxn ang="0">
                    <a:pos x="30" y="4"/>
                  </a:cxn>
                  <a:cxn ang="0">
                    <a:pos x="33" y="4"/>
                  </a:cxn>
                  <a:cxn ang="0">
                    <a:pos x="36" y="2"/>
                  </a:cxn>
                </a:cxnLst>
                <a:rect l="0" t="0" r="r" b="b"/>
                <a:pathLst>
                  <a:path w="36" h="7">
                    <a:moveTo>
                      <a:pt x="36" y="2"/>
                    </a:moveTo>
                    <a:lnTo>
                      <a:pt x="33" y="3"/>
                    </a:lnTo>
                    <a:lnTo>
                      <a:pt x="30" y="4"/>
                    </a:lnTo>
                    <a:lnTo>
                      <a:pt x="33" y="4"/>
                    </a:lnTo>
                    <a:lnTo>
                      <a:pt x="36" y="2"/>
                    </a:lnTo>
                    <a:close/>
                  </a:path>
                </a:pathLst>
              </a:custGeom>
              <a:solidFill>
                <a:srgbClr val="D58B6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11" name="Freeform 391"/>
              <p:cNvSpPr>
                <a:spLocks/>
              </p:cNvSpPr>
              <p:nvPr/>
            </p:nvSpPr>
            <p:spPr bwMode="auto">
              <a:xfrm>
                <a:off x="1967" y="1040"/>
                <a:ext cx="36" cy="7"/>
              </a:xfrm>
              <a:custGeom>
                <a:avLst/>
                <a:gdLst/>
                <a:ahLst/>
                <a:cxnLst>
                  <a:cxn ang="0">
                    <a:pos x="19" y="0"/>
                  </a:cxn>
                  <a:cxn ang="0">
                    <a:pos x="18" y="4"/>
                  </a:cxn>
                  <a:cxn ang="0">
                    <a:pos x="29" y="4"/>
                  </a:cxn>
                  <a:cxn ang="0">
                    <a:pos x="28" y="3"/>
                  </a:cxn>
                  <a:cxn ang="0">
                    <a:pos x="26" y="2"/>
                  </a:cxn>
                  <a:cxn ang="0">
                    <a:pos x="23" y="0"/>
                  </a:cxn>
                  <a:cxn ang="0">
                    <a:pos x="19" y="0"/>
                  </a:cxn>
                </a:cxnLst>
                <a:rect l="0" t="0" r="r" b="b"/>
                <a:pathLst>
                  <a:path w="36" h="7">
                    <a:moveTo>
                      <a:pt x="19" y="0"/>
                    </a:moveTo>
                    <a:lnTo>
                      <a:pt x="18" y="4"/>
                    </a:lnTo>
                    <a:lnTo>
                      <a:pt x="29" y="4"/>
                    </a:lnTo>
                    <a:lnTo>
                      <a:pt x="28" y="3"/>
                    </a:lnTo>
                    <a:lnTo>
                      <a:pt x="26" y="2"/>
                    </a:lnTo>
                    <a:lnTo>
                      <a:pt x="23" y="0"/>
                    </a:lnTo>
                    <a:lnTo>
                      <a:pt x="19" y="0"/>
                    </a:lnTo>
                    <a:close/>
                  </a:path>
                </a:pathLst>
              </a:custGeom>
              <a:solidFill>
                <a:srgbClr val="D58B6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08" name="Group 392"/>
            <p:cNvGrpSpPr>
              <a:grpSpLocks/>
            </p:cNvGrpSpPr>
            <p:nvPr/>
          </p:nvGrpSpPr>
          <p:grpSpPr bwMode="auto">
            <a:xfrm>
              <a:off x="2000" y="1042"/>
              <a:ext cx="2" cy="4"/>
              <a:chOff x="2000" y="1042"/>
              <a:chExt cx="2" cy="4"/>
            </a:xfrm>
          </p:grpSpPr>
          <p:sp>
            <p:nvSpPr>
              <p:cNvPr id="5513" name="Freeform 393"/>
              <p:cNvSpPr>
                <a:spLocks/>
              </p:cNvSpPr>
              <p:nvPr/>
            </p:nvSpPr>
            <p:spPr bwMode="auto">
              <a:xfrm>
                <a:off x="2000" y="1042"/>
                <a:ext cx="2" cy="4"/>
              </a:xfrm>
              <a:custGeom>
                <a:avLst/>
                <a:gdLst/>
                <a:ahLst/>
                <a:cxnLst>
                  <a:cxn ang="0">
                    <a:pos x="1" y="0"/>
                  </a:cxn>
                  <a:cxn ang="0">
                    <a:pos x="0" y="0"/>
                  </a:cxn>
                  <a:cxn ang="0">
                    <a:pos x="0" y="1"/>
                  </a:cxn>
                  <a:cxn ang="0">
                    <a:pos x="0" y="2"/>
                  </a:cxn>
                  <a:cxn ang="0">
                    <a:pos x="0" y="3"/>
                  </a:cxn>
                  <a:cxn ang="0">
                    <a:pos x="1" y="4"/>
                  </a:cxn>
                  <a:cxn ang="0">
                    <a:pos x="2" y="3"/>
                  </a:cxn>
                  <a:cxn ang="0">
                    <a:pos x="2" y="2"/>
                  </a:cxn>
                  <a:cxn ang="0">
                    <a:pos x="2" y="1"/>
                  </a:cxn>
                  <a:cxn ang="0">
                    <a:pos x="1" y="0"/>
                  </a:cxn>
                  <a:cxn ang="0">
                    <a:pos x="1" y="0"/>
                  </a:cxn>
                </a:cxnLst>
                <a:rect l="0" t="0" r="r" b="b"/>
                <a:pathLst>
                  <a:path w="2" h="4">
                    <a:moveTo>
                      <a:pt x="1" y="0"/>
                    </a:moveTo>
                    <a:lnTo>
                      <a:pt x="0" y="0"/>
                    </a:lnTo>
                    <a:lnTo>
                      <a:pt x="0" y="1"/>
                    </a:lnTo>
                    <a:lnTo>
                      <a:pt x="0" y="2"/>
                    </a:lnTo>
                    <a:lnTo>
                      <a:pt x="0" y="3"/>
                    </a:lnTo>
                    <a:lnTo>
                      <a:pt x="1" y="4"/>
                    </a:lnTo>
                    <a:lnTo>
                      <a:pt x="2" y="3"/>
                    </a:lnTo>
                    <a:lnTo>
                      <a:pt x="2" y="2"/>
                    </a:lnTo>
                    <a:lnTo>
                      <a:pt x="2" y="1"/>
                    </a:lnTo>
                    <a:lnTo>
                      <a:pt x="1" y="0"/>
                    </a:lnTo>
                    <a:close/>
                  </a:path>
                </a:pathLst>
              </a:custGeom>
              <a:solidFill>
                <a:srgbClr val="BC69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10" name="Group 394"/>
            <p:cNvGrpSpPr>
              <a:grpSpLocks/>
            </p:cNvGrpSpPr>
            <p:nvPr/>
          </p:nvGrpSpPr>
          <p:grpSpPr bwMode="auto">
            <a:xfrm>
              <a:off x="1979" y="1047"/>
              <a:ext cx="4" cy="3"/>
              <a:chOff x="1979" y="1047"/>
              <a:chExt cx="4" cy="3"/>
            </a:xfrm>
          </p:grpSpPr>
          <p:sp>
            <p:nvSpPr>
              <p:cNvPr id="5515" name="Freeform 395"/>
              <p:cNvSpPr>
                <a:spLocks/>
              </p:cNvSpPr>
              <p:nvPr/>
            </p:nvSpPr>
            <p:spPr bwMode="auto">
              <a:xfrm>
                <a:off x="1979" y="1047"/>
                <a:ext cx="4" cy="3"/>
              </a:xfrm>
              <a:custGeom>
                <a:avLst/>
                <a:gdLst/>
                <a:ahLst/>
                <a:cxnLst>
                  <a:cxn ang="0">
                    <a:pos x="1" y="0"/>
                  </a:cxn>
                  <a:cxn ang="0">
                    <a:pos x="0" y="1"/>
                  </a:cxn>
                  <a:cxn ang="0">
                    <a:pos x="0" y="2"/>
                  </a:cxn>
                  <a:cxn ang="0">
                    <a:pos x="1" y="2"/>
                  </a:cxn>
                  <a:cxn ang="0">
                    <a:pos x="2" y="3"/>
                  </a:cxn>
                  <a:cxn ang="0">
                    <a:pos x="2" y="4"/>
                  </a:cxn>
                  <a:cxn ang="0">
                    <a:pos x="3" y="4"/>
                  </a:cxn>
                  <a:cxn ang="0">
                    <a:pos x="4" y="3"/>
                  </a:cxn>
                  <a:cxn ang="0">
                    <a:pos x="4" y="2"/>
                  </a:cxn>
                  <a:cxn ang="0">
                    <a:pos x="4" y="2"/>
                  </a:cxn>
                  <a:cxn ang="0">
                    <a:pos x="2" y="1"/>
                  </a:cxn>
                  <a:cxn ang="0">
                    <a:pos x="1" y="0"/>
                  </a:cxn>
                </a:cxnLst>
                <a:rect l="0" t="0" r="r" b="b"/>
                <a:pathLst>
                  <a:path w="4" h="3">
                    <a:moveTo>
                      <a:pt x="1" y="0"/>
                    </a:moveTo>
                    <a:lnTo>
                      <a:pt x="0" y="1"/>
                    </a:lnTo>
                    <a:lnTo>
                      <a:pt x="0" y="2"/>
                    </a:lnTo>
                    <a:lnTo>
                      <a:pt x="1" y="2"/>
                    </a:lnTo>
                    <a:lnTo>
                      <a:pt x="2" y="3"/>
                    </a:lnTo>
                    <a:lnTo>
                      <a:pt x="2" y="4"/>
                    </a:lnTo>
                    <a:lnTo>
                      <a:pt x="3" y="4"/>
                    </a:lnTo>
                    <a:lnTo>
                      <a:pt x="4" y="3"/>
                    </a:lnTo>
                    <a:lnTo>
                      <a:pt x="4" y="2"/>
                    </a:lnTo>
                    <a:lnTo>
                      <a:pt x="2" y="1"/>
                    </a:lnTo>
                    <a:lnTo>
                      <a:pt x="1" y="0"/>
                    </a:lnTo>
                    <a:close/>
                  </a:path>
                </a:pathLst>
              </a:custGeom>
              <a:solidFill>
                <a:srgbClr val="F2BD9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13" name="Group 396"/>
            <p:cNvGrpSpPr>
              <a:grpSpLocks/>
            </p:cNvGrpSpPr>
            <p:nvPr/>
          </p:nvGrpSpPr>
          <p:grpSpPr bwMode="auto">
            <a:xfrm>
              <a:off x="1968" y="1042"/>
              <a:ext cx="2" cy="4"/>
              <a:chOff x="1968" y="1042"/>
              <a:chExt cx="2" cy="4"/>
            </a:xfrm>
          </p:grpSpPr>
          <p:sp>
            <p:nvSpPr>
              <p:cNvPr id="5517" name="Freeform 397"/>
              <p:cNvSpPr>
                <a:spLocks/>
              </p:cNvSpPr>
              <p:nvPr/>
            </p:nvSpPr>
            <p:spPr bwMode="auto">
              <a:xfrm>
                <a:off x="1968" y="1042"/>
                <a:ext cx="2" cy="4"/>
              </a:xfrm>
              <a:custGeom>
                <a:avLst/>
                <a:gdLst/>
                <a:ahLst/>
                <a:cxnLst>
                  <a:cxn ang="0">
                    <a:pos x="1" y="0"/>
                  </a:cxn>
                  <a:cxn ang="0">
                    <a:pos x="0" y="0"/>
                  </a:cxn>
                  <a:cxn ang="0">
                    <a:pos x="0" y="1"/>
                  </a:cxn>
                  <a:cxn ang="0">
                    <a:pos x="0" y="2"/>
                  </a:cxn>
                  <a:cxn ang="0">
                    <a:pos x="0" y="3"/>
                  </a:cxn>
                  <a:cxn ang="0">
                    <a:pos x="0" y="3"/>
                  </a:cxn>
                  <a:cxn ang="0">
                    <a:pos x="1" y="4"/>
                  </a:cxn>
                  <a:cxn ang="0">
                    <a:pos x="1" y="3"/>
                  </a:cxn>
                  <a:cxn ang="0">
                    <a:pos x="2" y="2"/>
                  </a:cxn>
                  <a:cxn ang="0">
                    <a:pos x="2" y="1"/>
                  </a:cxn>
                  <a:cxn ang="0">
                    <a:pos x="2" y="0"/>
                  </a:cxn>
                  <a:cxn ang="0">
                    <a:pos x="1" y="0"/>
                  </a:cxn>
                </a:cxnLst>
                <a:rect l="0" t="0" r="r" b="b"/>
                <a:pathLst>
                  <a:path w="2" h="4">
                    <a:moveTo>
                      <a:pt x="1" y="0"/>
                    </a:moveTo>
                    <a:lnTo>
                      <a:pt x="0" y="0"/>
                    </a:lnTo>
                    <a:lnTo>
                      <a:pt x="0" y="1"/>
                    </a:lnTo>
                    <a:lnTo>
                      <a:pt x="0" y="2"/>
                    </a:lnTo>
                    <a:lnTo>
                      <a:pt x="0" y="3"/>
                    </a:lnTo>
                    <a:lnTo>
                      <a:pt x="1" y="4"/>
                    </a:lnTo>
                    <a:lnTo>
                      <a:pt x="1" y="3"/>
                    </a:lnTo>
                    <a:lnTo>
                      <a:pt x="2" y="2"/>
                    </a:lnTo>
                    <a:lnTo>
                      <a:pt x="2" y="1"/>
                    </a:lnTo>
                    <a:lnTo>
                      <a:pt x="2" y="0"/>
                    </a:lnTo>
                    <a:lnTo>
                      <a:pt x="1" y="0"/>
                    </a:lnTo>
                    <a:close/>
                  </a:path>
                </a:pathLst>
              </a:custGeom>
              <a:solidFill>
                <a:srgbClr val="BC69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16" name="Group 398"/>
            <p:cNvGrpSpPr>
              <a:grpSpLocks/>
            </p:cNvGrpSpPr>
            <p:nvPr/>
          </p:nvGrpSpPr>
          <p:grpSpPr bwMode="auto">
            <a:xfrm>
              <a:off x="1979" y="1044"/>
              <a:ext cx="12" cy="3"/>
              <a:chOff x="1979" y="1044"/>
              <a:chExt cx="12" cy="3"/>
            </a:xfrm>
          </p:grpSpPr>
          <p:sp>
            <p:nvSpPr>
              <p:cNvPr id="5519" name="Freeform 399"/>
              <p:cNvSpPr>
                <a:spLocks/>
              </p:cNvSpPr>
              <p:nvPr/>
            </p:nvSpPr>
            <p:spPr bwMode="auto">
              <a:xfrm>
                <a:off x="1979" y="1044"/>
                <a:ext cx="12" cy="3"/>
              </a:xfrm>
              <a:custGeom>
                <a:avLst/>
                <a:gdLst/>
                <a:ahLst/>
                <a:cxnLst>
                  <a:cxn ang="0">
                    <a:pos x="0" y="0"/>
                  </a:cxn>
                  <a:cxn ang="0">
                    <a:pos x="1" y="0"/>
                  </a:cxn>
                  <a:cxn ang="0">
                    <a:pos x="2" y="2"/>
                  </a:cxn>
                  <a:cxn ang="0">
                    <a:pos x="4" y="3"/>
                  </a:cxn>
                  <a:cxn ang="0">
                    <a:pos x="5" y="3"/>
                  </a:cxn>
                  <a:cxn ang="0">
                    <a:pos x="7" y="3"/>
                  </a:cxn>
                  <a:cxn ang="0">
                    <a:pos x="8" y="3"/>
                  </a:cxn>
                  <a:cxn ang="0">
                    <a:pos x="10" y="2"/>
                  </a:cxn>
                  <a:cxn ang="0">
                    <a:pos x="11" y="1"/>
                  </a:cxn>
                  <a:cxn ang="0">
                    <a:pos x="2" y="1"/>
                  </a:cxn>
                  <a:cxn ang="0">
                    <a:pos x="0" y="0"/>
                  </a:cxn>
                </a:cxnLst>
                <a:rect l="0" t="0" r="r" b="b"/>
                <a:pathLst>
                  <a:path w="12" h="3">
                    <a:moveTo>
                      <a:pt x="0" y="0"/>
                    </a:moveTo>
                    <a:lnTo>
                      <a:pt x="1" y="0"/>
                    </a:lnTo>
                    <a:lnTo>
                      <a:pt x="2" y="2"/>
                    </a:lnTo>
                    <a:lnTo>
                      <a:pt x="4" y="3"/>
                    </a:lnTo>
                    <a:lnTo>
                      <a:pt x="5" y="3"/>
                    </a:lnTo>
                    <a:lnTo>
                      <a:pt x="7" y="3"/>
                    </a:lnTo>
                    <a:lnTo>
                      <a:pt x="8" y="3"/>
                    </a:lnTo>
                    <a:lnTo>
                      <a:pt x="10" y="2"/>
                    </a:lnTo>
                    <a:lnTo>
                      <a:pt x="11" y="1"/>
                    </a:lnTo>
                    <a:lnTo>
                      <a:pt x="2" y="1"/>
                    </a:lnTo>
                    <a:lnTo>
                      <a:pt x="0" y="0"/>
                    </a:lnTo>
                    <a:close/>
                  </a:path>
                </a:pathLst>
              </a:custGeom>
              <a:solidFill>
                <a:srgbClr val="BC69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20" name="Freeform 400"/>
              <p:cNvSpPr>
                <a:spLocks/>
              </p:cNvSpPr>
              <p:nvPr/>
            </p:nvSpPr>
            <p:spPr bwMode="auto">
              <a:xfrm>
                <a:off x="1979" y="1044"/>
                <a:ext cx="12" cy="3"/>
              </a:xfrm>
              <a:custGeom>
                <a:avLst/>
                <a:gdLst/>
                <a:ahLst/>
                <a:cxnLst>
                  <a:cxn ang="0">
                    <a:pos x="12" y="0"/>
                  </a:cxn>
                  <a:cxn ang="0">
                    <a:pos x="10" y="1"/>
                  </a:cxn>
                  <a:cxn ang="0">
                    <a:pos x="11" y="1"/>
                  </a:cxn>
                  <a:cxn ang="0">
                    <a:pos x="12" y="0"/>
                  </a:cxn>
                </a:cxnLst>
                <a:rect l="0" t="0" r="r" b="b"/>
                <a:pathLst>
                  <a:path w="12" h="3">
                    <a:moveTo>
                      <a:pt x="12" y="0"/>
                    </a:moveTo>
                    <a:lnTo>
                      <a:pt x="10" y="1"/>
                    </a:lnTo>
                    <a:lnTo>
                      <a:pt x="11" y="1"/>
                    </a:lnTo>
                    <a:lnTo>
                      <a:pt x="12" y="0"/>
                    </a:lnTo>
                    <a:close/>
                  </a:path>
                </a:pathLst>
              </a:custGeom>
              <a:solidFill>
                <a:srgbClr val="BC69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24" name="Group 401"/>
            <p:cNvGrpSpPr>
              <a:grpSpLocks/>
            </p:cNvGrpSpPr>
            <p:nvPr/>
          </p:nvGrpSpPr>
          <p:grpSpPr bwMode="auto">
            <a:xfrm>
              <a:off x="1946" y="972"/>
              <a:ext cx="34" cy="98"/>
              <a:chOff x="1946" y="972"/>
              <a:chExt cx="34" cy="98"/>
            </a:xfrm>
          </p:grpSpPr>
          <p:sp>
            <p:nvSpPr>
              <p:cNvPr id="5522" name="Freeform 402"/>
              <p:cNvSpPr>
                <a:spLocks/>
              </p:cNvSpPr>
              <p:nvPr/>
            </p:nvSpPr>
            <p:spPr bwMode="auto">
              <a:xfrm>
                <a:off x="1946" y="972"/>
                <a:ext cx="34" cy="98"/>
              </a:xfrm>
              <a:custGeom>
                <a:avLst/>
                <a:gdLst/>
                <a:ahLst/>
                <a:cxnLst>
                  <a:cxn ang="0">
                    <a:pos x="21" y="90"/>
                  </a:cxn>
                  <a:cxn ang="0">
                    <a:pos x="21" y="91"/>
                  </a:cxn>
                  <a:cxn ang="0">
                    <a:pos x="34" y="98"/>
                  </a:cxn>
                  <a:cxn ang="0">
                    <a:pos x="21" y="90"/>
                  </a:cxn>
                </a:cxnLst>
                <a:rect l="0" t="0" r="r" b="b"/>
                <a:pathLst>
                  <a:path w="34" h="98">
                    <a:moveTo>
                      <a:pt x="21" y="90"/>
                    </a:moveTo>
                    <a:lnTo>
                      <a:pt x="21" y="91"/>
                    </a:lnTo>
                    <a:lnTo>
                      <a:pt x="34" y="98"/>
                    </a:lnTo>
                    <a:lnTo>
                      <a:pt x="21" y="90"/>
                    </a:lnTo>
                    <a:close/>
                  </a:path>
                </a:pathLst>
              </a:custGeom>
              <a:solidFill>
                <a:srgbClr val="F2BD9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23" name="Freeform 403"/>
              <p:cNvSpPr>
                <a:spLocks/>
              </p:cNvSpPr>
              <p:nvPr/>
            </p:nvSpPr>
            <p:spPr bwMode="auto">
              <a:xfrm>
                <a:off x="1946" y="972"/>
                <a:ext cx="34" cy="98"/>
              </a:xfrm>
              <a:custGeom>
                <a:avLst/>
                <a:gdLst/>
                <a:ahLst/>
                <a:cxnLst>
                  <a:cxn ang="0">
                    <a:pos x="18" y="0"/>
                  </a:cxn>
                  <a:cxn ang="0">
                    <a:pos x="14" y="0"/>
                  </a:cxn>
                  <a:cxn ang="0">
                    <a:pos x="12" y="7"/>
                  </a:cxn>
                  <a:cxn ang="0">
                    <a:pos x="7" y="9"/>
                  </a:cxn>
                  <a:cxn ang="0">
                    <a:pos x="5" y="9"/>
                  </a:cxn>
                  <a:cxn ang="0">
                    <a:pos x="3" y="11"/>
                  </a:cxn>
                  <a:cxn ang="0">
                    <a:pos x="1" y="18"/>
                  </a:cxn>
                  <a:cxn ang="0">
                    <a:pos x="0" y="26"/>
                  </a:cxn>
                  <a:cxn ang="0">
                    <a:pos x="1" y="49"/>
                  </a:cxn>
                  <a:cxn ang="0">
                    <a:pos x="9" y="72"/>
                  </a:cxn>
                  <a:cxn ang="0">
                    <a:pos x="20" y="89"/>
                  </a:cxn>
                  <a:cxn ang="0">
                    <a:pos x="21" y="90"/>
                  </a:cxn>
                  <a:cxn ang="0">
                    <a:pos x="20" y="74"/>
                  </a:cxn>
                  <a:cxn ang="0">
                    <a:pos x="20" y="59"/>
                  </a:cxn>
                  <a:cxn ang="0">
                    <a:pos x="15" y="55"/>
                  </a:cxn>
                  <a:cxn ang="0">
                    <a:pos x="13" y="45"/>
                  </a:cxn>
                  <a:cxn ang="0">
                    <a:pos x="16" y="44"/>
                  </a:cxn>
                  <a:cxn ang="0">
                    <a:pos x="17" y="39"/>
                  </a:cxn>
                  <a:cxn ang="0">
                    <a:pos x="17" y="37"/>
                  </a:cxn>
                  <a:cxn ang="0">
                    <a:pos x="15" y="37"/>
                  </a:cxn>
                  <a:cxn ang="0">
                    <a:pos x="13" y="26"/>
                  </a:cxn>
                  <a:cxn ang="0">
                    <a:pos x="14" y="16"/>
                  </a:cxn>
                  <a:cxn ang="0">
                    <a:pos x="15" y="8"/>
                  </a:cxn>
                  <a:cxn ang="0">
                    <a:pos x="18" y="0"/>
                  </a:cxn>
                </a:cxnLst>
                <a:rect l="0" t="0" r="r" b="b"/>
                <a:pathLst>
                  <a:path w="34" h="98">
                    <a:moveTo>
                      <a:pt x="18" y="0"/>
                    </a:moveTo>
                    <a:lnTo>
                      <a:pt x="14" y="0"/>
                    </a:lnTo>
                    <a:lnTo>
                      <a:pt x="12" y="7"/>
                    </a:lnTo>
                    <a:lnTo>
                      <a:pt x="7" y="9"/>
                    </a:lnTo>
                    <a:lnTo>
                      <a:pt x="5" y="9"/>
                    </a:lnTo>
                    <a:lnTo>
                      <a:pt x="3" y="11"/>
                    </a:lnTo>
                    <a:lnTo>
                      <a:pt x="1" y="18"/>
                    </a:lnTo>
                    <a:lnTo>
                      <a:pt x="0" y="26"/>
                    </a:lnTo>
                    <a:lnTo>
                      <a:pt x="1" y="49"/>
                    </a:lnTo>
                    <a:lnTo>
                      <a:pt x="9" y="72"/>
                    </a:lnTo>
                    <a:lnTo>
                      <a:pt x="20" y="89"/>
                    </a:lnTo>
                    <a:lnTo>
                      <a:pt x="21" y="90"/>
                    </a:lnTo>
                    <a:lnTo>
                      <a:pt x="20" y="74"/>
                    </a:lnTo>
                    <a:lnTo>
                      <a:pt x="20" y="59"/>
                    </a:lnTo>
                    <a:lnTo>
                      <a:pt x="15" y="55"/>
                    </a:lnTo>
                    <a:lnTo>
                      <a:pt x="13" y="45"/>
                    </a:lnTo>
                    <a:lnTo>
                      <a:pt x="16" y="44"/>
                    </a:lnTo>
                    <a:lnTo>
                      <a:pt x="17" y="39"/>
                    </a:lnTo>
                    <a:lnTo>
                      <a:pt x="17" y="37"/>
                    </a:lnTo>
                    <a:lnTo>
                      <a:pt x="15" y="37"/>
                    </a:lnTo>
                    <a:lnTo>
                      <a:pt x="13" y="26"/>
                    </a:lnTo>
                    <a:lnTo>
                      <a:pt x="14" y="16"/>
                    </a:lnTo>
                    <a:lnTo>
                      <a:pt x="15" y="8"/>
                    </a:lnTo>
                    <a:lnTo>
                      <a:pt x="18" y="0"/>
                    </a:lnTo>
                    <a:close/>
                  </a:path>
                </a:pathLst>
              </a:custGeom>
              <a:solidFill>
                <a:srgbClr val="F2BD9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24" name="Freeform 404"/>
              <p:cNvSpPr>
                <a:spLocks/>
              </p:cNvSpPr>
              <p:nvPr/>
            </p:nvSpPr>
            <p:spPr bwMode="auto">
              <a:xfrm>
                <a:off x="1946" y="972"/>
                <a:ext cx="34" cy="98"/>
              </a:xfrm>
              <a:custGeom>
                <a:avLst/>
                <a:gdLst/>
                <a:ahLst/>
                <a:cxnLst>
                  <a:cxn ang="0">
                    <a:pos x="17" y="37"/>
                  </a:cxn>
                  <a:cxn ang="0">
                    <a:pos x="15" y="37"/>
                  </a:cxn>
                  <a:cxn ang="0">
                    <a:pos x="17" y="37"/>
                  </a:cxn>
                </a:cxnLst>
                <a:rect l="0" t="0" r="r" b="b"/>
                <a:pathLst>
                  <a:path w="34" h="98">
                    <a:moveTo>
                      <a:pt x="17" y="37"/>
                    </a:moveTo>
                    <a:lnTo>
                      <a:pt x="15" y="37"/>
                    </a:lnTo>
                    <a:lnTo>
                      <a:pt x="17" y="37"/>
                    </a:lnTo>
                    <a:close/>
                  </a:path>
                </a:pathLst>
              </a:custGeom>
              <a:solidFill>
                <a:srgbClr val="F2BD9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25" name="Group 405"/>
            <p:cNvGrpSpPr>
              <a:grpSpLocks/>
            </p:cNvGrpSpPr>
            <p:nvPr/>
          </p:nvGrpSpPr>
          <p:grpSpPr bwMode="auto">
            <a:xfrm>
              <a:off x="1990" y="979"/>
              <a:ext cx="27" cy="91"/>
              <a:chOff x="1990" y="979"/>
              <a:chExt cx="27" cy="91"/>
            </a:xfrm>
          </p:grpSpPr>
          <p:sp>
            <p:nvSpPr>
              <p:cNvPr id="5526" name="Freeform 406"/>
              <p:cNvSpPr>
                <a:spLocks/>
              </p:cNvSpPr>
              <p:nvPr/>
            </p:nvSpPr>
            <p:spPr bwMode="auto">
              <a:xfrm>
                <a:off x="1990" y="979"/>
                <a:ext cx="27" cy="91"/>
              </a:xfrm>
              <a:custGeom>
                <a:avLst/>
                <a:gdLst/>
                <a:ahLst/>
                <a:cxnLst>
                  <a:cxn ang="0">
                    <a:pos x="13" y="81"/>
                  </a:cxn>
                  <a:cxn ang="0">
                    <a:pos x="12" y="83"/>
                  </a:cxn>
                  <a:cxn ang="0">
                    <a:pos x="0" y="91"/>
                  </a:cxn>
                  <a:cxn ang="0">
                    <a:pos x="12" y="84"/>
                  </a:cxn>
                  <a:cxn ang="0">
                    <a:pos x="13" y="81"/>
                  </a:cxn>
                </a:cxnLst>
                <a:rect l="0" t="0" r="r" b="b"/>
                <a:pathLst>
                  <a:path w="27" h="91">
                    <a:moveTo>
                      <a:pt x="13" y="81"/>
                    </a:moveTo>
                    <a:lnTo>
                      <a:pt x="12" y="83"/>
                    </a:lnTo>
                    <a:lnTo>
                      <a:pt x="0" y="91"/>
                    </a:lnTo>
                    <a:lnTo>
                      <a:pt x="12" y="84"/>
                    </a:lnTo>
                    <a:lnTo>
                      <a:pt x="13" y="81"/>
                    </a:lnTo>
                    <a:close/>
                  </a:path>
                </a:pathLst>
              </a:custGeom>
              <a:solidFill>
                <a:srgbClr val="D9957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27" name="Freeform 407"/>
              <p:cNvSpPr>
                <a:spLocks/>
              </p:cNvSpPr>
              <p:nvPr/>
            </p:nvSpPr>
            <p:spPr bwMode="auto">
              <a:xfrm>
                <a:off x="1990" y="979"/>
                <a:ext cx="27" cy="91"/>
              </a:xfrm>
              <a:custGeom>
                <a:avLst/>
                <a:gdLst/>
                <a:ahLst/>
                <a:cxnLst>
                  <a:cxn ang="0">
                    <a:pos x="21" y="0"/>
                  </a:cxn>
                  <a:cxn ang="0">
                    <a:pos x="21" y="2"/>
                  </a:cxn>
                  <a:cxn ang="0">
                    <a:pos x="17" y="2"/>
                  </a:cxn>
                  <a:cxn ang="0">
                    <a:pos x="17" y="9"/>
                  </a:cxn>
                  <a:cxn ang="0">
                    <a:pos x="20" y="21"/>
                  </a:cxn>
                  <a:cxn ang="0">
                    <a:pos x="19" y="32"/>
                  </a:cxn>
                  <a:cxn ang="0">
                    <a:pos x="17" y="32"/>
                  </a:cxn>
                  <a:cxn ang="0">
                    <a:pos x="18" y="37"/>
                  </a:cxn>
                  <a:cxn ang="0">
                    <a:pos x="21" y="38"/>
                  </a:cxn>
                  <a:cxn ang="0">
                    <a:pos x="19" y="44"/>
                  </a:cxn>
                  <a:cxn ang="0">
                    <a:pos x="18" y="48"/>
                  </a:cxn>
                  <a:cxn ang="0">
                    <a:pos x="14" y="52"/>
                  </a:cxn>
                  <a:cxn ang="0">
                    <a:pos x="14" y="67"/>
                  </a:cxn>
                  <a:cxn ang="0">
                    <a:pos x="13" y="81"/>
                  </a:cxn>
                  <a:cxn ang="0">
                    <a:pos x="21" y="67"/>
                  </a:cxn>
                  <a:cxn ang="0">
                    <a:pos x="26" y="44"/>
                  </a:cxn>
                  <a:cxn ang="0">
                    <a:pos x="27" y="32"/>
                  </a:cxn>
                  <a:cxn ang="0">
                    <a:pos x="19" y="32"/>
                  </a:cxn>
                  <a:cxn ang="0">
                    <a:pos x="16" y="30"/>
                  </a:cxn>
                  <a:cxn ang="0">
                    <a:pos x="27" y="30"/>
                  </a:cxn>
                  <a:cxn ang="0">
                    <a:pos x="28" y="17"/>
                  </a:cxn>
                  <a:cxn ang="0">
                    <a:pos x="26" y="6"/>
                  </a:cxn>
                  <a:cxn ang="0">
                    <a:pos x="24" y="2"/>
                  </a:cxn>
                  <a:cxn ang="0">
                    <a:pos x="18" y="2"/>
                  </a:cxn>
                  <a:cxn ang="0">
                    <a:pos x="17" y="1"/>
                  </a:cxn>
                  <a:cxn ang="0">
                    <a:pos x="24" y="1"/>
                  </a:cxn>
                  <a:cxn ang="0">
                    <a:pos x="23" y="1"/>
                  </a:cxn>
                  <a:cxn ang="0">
                    <a:pos x="21" y="0"/>
                  </a:cxn>
                </a:cxnLst>
                <a:rect l="0" t="0" r="r" b="b"/>
                <a:pathLst>
                  <a:path w="27" h="91">
                    <a:moveTo>
                      <a:pt x="21" y="0"/>
                    </a:moveTo>
                    <a:lnTo>
                      <a:pt x="21" y="2"/>
                    </a:lnTo>
                    <a:lnTo>
                      <a:pt x="17" y="2"/>
                    </a:lnTo>
                    <a:lnTo>
                      <a:pt x="17" y="9"/>
                    </a:lnTo>
                    <a:lnTo>
                      <a:pt x="20" y="21"/>
                    </a:lnTo>
                    <a:lnTo>
                      <a:pt x="19" y="32"/>
                    </a:lnTo>
                    <a:lnTo>
                      <a:pt x="17" y="32"/>
                    </a:lnTo>
                    <a:lnTo>
                      <a:pt x="18" y="37"/>
                    </a:lnTo>
                    <a:lnTo>
                      <a:pt x="21" y="38"/>
                    </a:lnTo>
                    <a:lnTo>
                      <a:pt x="19" y="44"/>
                    </a:lnTo>
                    <a:lnTo>
                      <a:pt x="18" y="48"/>
                    </a:lnTo>
                    <a:lnTo>
                      <a:pt x="14" y="52"/>
                    </a:lnTo>
                    <a:lnTo>
                      <a:pt x="14" y="67"/>
                    </a:lnTo>
                    <a:lnTo>
                      <a:pt x="13" y="81"/>
                    </a:lnTo>
                    <a:lnTo>
                      <a:pt x="21" y="67"/>
                    </a:lnTo>
                    <a:lnTo>
                      <a:pt x="26" y="44"/>
                    </a:lnTo>
                    <a:lnTo>
                      <a:pt x="27" y="32"/>
                    </a:lnTo>
                    <a:lnTo>
                      <a:pt x="19" y="32"/>
                    </a:lnTo>
                    <a:lnTo>
                      <a:pt x="16" y="30"/>
                    </a:lnTo>
                    <a:lnTo>
                      <a:pt x="27" y="30"/>
                    </a:lnTo>
                    <a:lnTo>
                      <a:pt x="28" y="17"/>
                    </a:lnTo>
                    <a:lnTo>
                      <a:pt x="26" y="6"/>
                    </a:lnTo>
                    <a:lnTo>
                      <a:pt x="24" y="2"/>
                    </a:lnTo>
                    <a:lnTo>
                      <a:pt x="18" y="2"/>
                    </a:lnTo>
                    <a:lnTo>
                      <a:pt x="17" y="1"/>
                    </a:lnTo>
                    <a:lnTo>
                      <a:pt x="24" y="1"/>
                    </a:lnTo>
                    <a:lnTo>
                      <a:pt x="23" y="1"/>
                    </a:lnTo>
                    <a:lnTo>
                      <a:pt x="21" y="0"/>
                    </a:lnTo>
                    <a:close/>
                  </a:path>
                </a:pathLst>
              </a:custGeom>
              <a:solidFill>
                <a:srgbClr val="D9957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26" name="Group 408"/>
            <p:cNvGrpSpPr>
              <a:grpSpLocks/>
            </p:cNvGrpSpPr>
            <p:nvPr/>
          </p:nvGrpSpPr>
          <p:grpSpPr bwMode="auto">
            <a:xfrm>
              <a:off x="1946" y="946"/>
              <a:ext cx="35" cy="48"/>
              <a:chOff x="1946" y="946"/>
              <a:chExt cx="35" cy="48"/>
            </a:xfrm>
          </p:grpSpPr>
          <p:sp>
            <p:nvSpPr>
              <p:cNvPr id="5529" name="Freeform 409"/>
              <p:cNvSpPr>
                <a:spLocks/>
              </p:cNvSpPr>
              <p:nvPr/>
            </p:nvSpPr>
            <p:spPr bwMode="auto">
              <a:xfrm>
                <a:off x="1946" y="946"/>
                <a:ext cx="35" cy="48"/>
              </a:xfrm>
              <a:custGeom>
                <a:avLst/>
                <a:gdLst/>
                <a:ahLst/>
                <a:cxnLst>
                  <a:cxn ang="0">
                    <a:pos x="35" y="0"/>
                  </a:cxn>
                  <a:cxn ang="0">
                    <a:pos x="9" y="15"/>
                  </a:cxn>
                  <a:cxn ang="0">
                    <a:pos x="0" y="31"/>
                  </a:cxn>
                  <a:cxn ang="0">
                    <a:pos x="4" y="48"/>
                  </a:cxn>
                  <a:cxn ang="0">
                    <a:pos x="17" y="34"/>
                  </a:cxn>
                  <a:cxn ang="0">
                    <a:pos x="35" y="27"/>
                  </a:cxn>
                  <a:cxn ang="0">
                    <a:pos x="35" y="0"/>
                  </a:cxn>
                </a:cxnLst>
                <a:rect l="0" t="0" r="r" b="b"/>
                <a:pathLst>
                  <a:path w="35" h="48">
                    <a:moveTo>
                      <a:pt x="35" y="0"/>
                    </a:moveTo>
                    <a:lnTo>
                      <a:pt x="9" y="15"/>
                    </a:lnTo>
                    <a:lnTo>
                      <a:pt x="0" y="31"/>
                    </a:lnTo>
                    <a:lnTo>
                      <a:pt x="4" y="48"/>
                    </a:lnTo>
                    <a:lnTo>
                      <a:pt x="17" y="34"/>
                    </a:lnTo>
                    <a:lnTo>
                      <a:pt x="35" y="27"/>
                    </a:lnTo>
                    <a:lnTo>
                      <a:pt x="3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27" name="Group 410"/>
            <p:cNvGrpSpPr>
              <a:grpSpLocks/>
            </p:cNvGrpSpPr>
            <p:nvPr/>
          </p:nvGrpSpPr>
          <p:grpSpPr bwMode="auto">
            <a:xfrm>
              <a:off x="1968" y="946"/>
              <a:ext cx="13" cy="31"/>
              <a:chOff x="1968" y="946"/>
              <a:chExt cx="13" cy="31"/>
            </a:xfrm>
          </p:grpSpPr>
          <p:sp>
            <p:nvSpPr>
              <p:cNvPr id="5531" name="Freeform 411"/>
              <p:cNvSpPr>
                <a:spLocks/>
              </p:cNvSpPr>
              <p:nvPr/>
            </p:nvSpPr>
            <p:spPr bwMode="auto">
              <a:xfrm>
                <a:off x="1968" y="946"/>
                <a:ext cx="13" cy="31"/>
              </a:xfrm>
              <a:custGeom>
                <a:avLst/>
                <a:gdLst/>
                <a:ahLst/>
                <a:cxnLst>
                  <a:cxn ang="0">
                    <a:pos x="13" y="0"/>
                  </a:cxn>
                  <a:cxn ang="0">
                    <a:pos x="3" y="6"/>
                  </a:cxn>
                  <a:cxn ang="0">
                    <a:pos x="1" y="14"/>
                  </a:cxn>
                  <a:cxn ang="0">
                    <a:pos x="0" y="23"/>
                  </a:cxn>
                  <a:cxn ang="0">
                    <a:pos x="2" y="31"/>
                  </a:cxn>
                  <a:cxn ang="0">
                    <a:pos x="9" y="29"/>
                  </a:cxn>
                  <a:cxn ang="0">
                    <a:pos x="13" y="27"/>
                  </a:cxn>
                  <a:cxn ang="0">
                    <a:pos x="13" y="0"/>
                  </a:cxn>
                </a:cxnLst>
                <a:rect l="0" t="0" r="r" b="b"/>
                <a:pathLst>
                  <a:path w="13" h="31">
                    <a:moveTo>
                      <a:pt x="13" y="0"/>
                    </a:moveTo>
                    <a:lnTo>
                      <a:pt x="3" y="6"/>
                    </a:lnTo>
                    <a:lnTo>
                      <a:pt x="1" y="14"/>
                    </a:lnTo>
                    <a:lnTo>
                      <a:pt x="0" y="23"/>
                    </a:lnTo>
                    <a:lnTo>
                      <a:pt x="2" y="31"/>
                    </a:lnTo>
                    <a:lnTo>
                      <a:pt x="9" y="29"/>
                    </a:lnTo>
                    <a:lnTo>
                      <a:pt x="13" y="27"/>
                    </a:lnTo>
                    <a:lnTo>
                      <a:pt x="13" y="0"/>
                    </a:lnTo>
                    <a:close/>
                  </a:path>
                </a:pathLst>
              </a:custGeom>
              <a:solidFill>
                <a:srgbClr val="E1E4E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28" name="Group 412"/>
            <p:cNvGrpSpPr>
              <a:grpSpLocks/>
            </p:cNvGrpSpPr>
            <p:nvPr/>
          </p:nvGrpSpPr>
          <p:grpSpPr bwMode="auto">
            <a:xfrm>
              <a:off x="1982" y="946"/>
              <a:ext cx="37" cy="46"/>
              <a:chOff x="1982" y="946"/>
              <a:chExt cx="37" cy="46"/>
            </a:xfrm>
          </p:grpSpPr>
          <p:sp>
            <p:nvSpPr>
              <p:cNvPr id="5533" name="Freeform 413"/>
              <p:cNvSpPr>
                <a:spLocks/>
              </p:cNvSpPr>
              <p:nvPr/>
            </p:nvSpPr>
            <p:spPr bwMode="auto">
              <a:xfrm>
                <a:off x="1982" y="946"/>
                <a:ext cx="37" cy="46"/>
              </a:xfrm>
              <a:custGeom>
                <a:avLst/>
                <a:gdLst/>
                <a:ahLst/>
                <a:cxnLst>
                  <a:cxn ang="0">
                    <a:pos x="0" y="0"/>
                  </a:cxn>
                  <a:cxn ang="0">
                    <a:pos x="0" y="27"/>
                  </a:cxn>
                  <a:cxn ang="0">
                    <a:pos x="19" y="34"/>
                  </a:cxn>
                  <a:cxn ang="0">
                    <a:pos x="33" y="46"/>
                  </a:cxn>
                  <a:cxn ang="0">
                    <a:pos x="37" y="31"/>
                  </a:cxn>
                  <a:cxn ang="0">
                    <a:pos x="28" y="15"/>
                  </a:cxn>
                  <a:cxn ang="0">
                    <a:pos x="19" y="8"/>
                  </a:cxn>
                  <a:cxn ang="0">
                    <a:pos x="11" y="2"/>
                  </a:cxn>
                  <a:cxn ang="0">
                    <a:pos x="0" y="0"/>
                  </a:cxn>
                </a:cxnLst>
                <a:rect l="0" t="0" r="r" b="b"/>
                <a:pathLst>
                  <a:path w="37" h="46">
                    <a:moveTo>
                      <a:pt x="0" y="0"/>
                    </a:moveTo>
                    <a:lnTo>
                      <a:pt x="0" y="27"/>
                    </a:lnTo>
                    <a:lnTo>
                      <a:pt x="19" y="34"/>
                    </a:lnTo>
                    <a:lnTo>
                      <a:pt x="33" y="46"/>
                    </a:lnTo>
                    <a:lnTo>
                      <a:pt x="37" y="31"/>
                    </a:lnTo>
                    <a:lnTo>
                      <a:pt x="28" y="15"/>
                    </a:lnTo>
                    <a:lnTo>
                      <a:pt x="19" y="8"/>
                    </a:lnTo>
                    <a:lnTo>
                      <a:pt x="11" y="2"/>
                    </a:lnTo>
                    <a:lnTo>
                      <a:pt x="0" y="0"/>
                    </a:lnTo>
                    <a:close/>
                  </a:path>
                </a:pathLst>
              </a:custGeom>
              <a:solidFill>
                <a:srgbClr val="D2D7E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29" name="Group 414"/>
            <p:cNvGrpSpPr>
              <a:grpSpLocks/>
            </p:cNvGrpSpPr>
            <p:nvPr/>
          </p:nvGrpSpPr>
          <p:grpSpPr bwMode="auto">
            <a:xfrm>
              <a:off x="1982" y="946"/>
              <a:ext cx="13" cy="31"/>
              <a:chOff x="1982" y="946"/>
              <a:chExt cx="13" cy="31"/>
            </a:xfrm>
          </p:grpSpPr>
          <p:sp>
            <p:nvSpPr>
              <p:cNvPr id="5535" name="Freeform 415"/>
              <p:cNvSpPr>
                <a:spLocks/>
              </p:cNvSpPr>
              <p:nvPr/>
            </p:nvSpPr>
            <p:spPr bwMode="auto">
              <a:xfrm>
                <a:off x="1982" y="946"/>
                <a:ext cx="13" cy="31"/>
              </a:xfrm>
              <a:custGeom>
                <a:avLst/>
                <a:gdLst/>
                <a:ahLst/>
                <a:cxnLst>
                  <a:cxn ang="0">
                    <a:pos x="0" y="0"/>
                  </a:cxn>
                  <a:cxn ang="0">
                    <a:pos x="0" y="27"/>
                  </a:cxn>
                  <a:cxn ang="0">
                    <a:pos x="4" y="29"/>
                  </a:cxn>
                  <a:cxn ang="0">
                    <a:pos x="11" y="31"/>
                  </a:cxn>
                  <a:cxn ang="0">
                    <a:pos x="13" y="21"/>
                  </a:cxn>
                  <a:cxn ang="0">
                    <a:pos x="0" y="0"/>
                  </a:cxn>
                </a:cxnLst>
                <a:rect l="0" t="0" r="r" b="b"/>
                <a:pathLst>
                  <a:path w="13" h="31">
                    <a:moveTo>
                      <a:pt x="0" y="0"/>
                    </a:moveTo>
                    <a:lnTo>
                      <a:pt x="0" y="27"/>
                    </a:lnTo>
                    <a:lnTo>
                      <a:pt x="4" y="29"/>
                    </a:lnTo>
                    <a:lnTo>
                      <a:pt x="11" y="31"/>
                    </a:lnTo>
                    <a:lnTo>
                      <a:pt x="13" y="21"/>
                    </a:lnTo>
                    <a:lnTo>
                      <a:pt x="0" y="0"/>
                    </a:lnTo>
                    <a:close/>
                  </a:path>
                </a:pathLst>
              </a:custGeom>
              <a:solidFill>
                <a:srgbClr val="E1E4E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30" name="Group 416"/>
            <p:cNvGrpSpPr>
              <a:grpSpLocks/>
            </p:cNvGrpSpPr>
            <p:nvPr/>
          </p:nvGrpSpPr>
          <p:grpSpPr bwMode="auto">
            <a:xfrm>
              <a:off x="1919" y="1602"/>
              <a:ext cx="55" cy="47"/>
              <a:chOff x="1919" y="1602"/>
              <a:chExt cx="55" cy="47"/>
            </a:xfrm>
          </p:grpSpPr>
          <p:sp>
            <p:nvSpPr>
              <p:cNvPr id="5537" name="Freeform 417"/>
              <p:cNvSpPr>
                <a:spLocks/>
              </p:cNvSpPr>
              <p:nvPr/>
            </p:nvSpPr>
            <p:spPr bwMode="auto">
              <a:xfrm>
                <a:off x="1919" y="1602"/>
                <a:ext cx="55" cy="47"/>
              </a:xfrm>
              <a:custGeom>
                <a:avLst/>
                <a:gdLst/>
                <a:ahLst/>
                <a:cxnLst>
                  <a:cxn ang="0">
                    <a:pos x="20" y="0"/>
                  </a:cxn>
                  <a:cxn ang="0">
                    <a:pos x="2" y="4"/>
                  </a:cxn>
                  <a:cxn ang="0">
                    <a:pos x="0" y="25"/>
                  </a:cxn>
                  <a:cxn ang="0">
                    <a:pos x="9" y="39"/>
                  </a:cxn>
                  <a:cxn ang="0">
                    <a:pos x="39" y="47"/>
                  </a:cxn>
                  <a:cxn ang="0">
                    <a:pos x="54" y="40"/>
                  </a:cxn>
                  <a:cxn ang="0">
                    <a:pos x="55" y="25"/>
                  </a:cxn>
                  <a:cxn ang="0">
                    <a:pos x="55" y="20"/>
                  </a:cxn>
                  <a:cxn ang="0">
                    <a:pos x="41" y="17"/>
                  </a:cxn>
                  <a:cxn ang="0">
                    <a:pos x="34" y="1"/>
                  </a:cxn>
                  <a:cxn ang="0">
                    <a:pos x="20" y="0"/>
                  </a:cxn>
                </a:cxnLst>
                <a:rect l="0" t="0" r="r" b="b"/>
                <a:pathLst>
                  <a:path w="55" h="47">
                    <a:moveTo>
                      <a:pt x="20" y="0"/>
                    </a:moveTo>
                    <a:lnTo>
                      <a:pt x="2" y="4"/>
                    </a:lnTo>
                    <a:lnTo>
                      <a:pt x="0" y="25"/>
                    </a:lnTo>
                    <a:lnTo>
                      <a:pt x="9" y="39"/>
                    </a:lnTo>
                    <a:lnTo>
                      <a:pt x="39" y="47"/>
                    </a:lnTo>
                    <a:lnTo>
                      <a:pt x="54" y="40"/>
                    </a:lnTo>
                    <a:lnTo>
                      <a:pt x="55" y="25"/>
                    </a:lnTo>
                    <a:lnTo>
                      <a:pt x="55" y="20"/>
                    </a:lnTo>
                    <a:lnTo>
                      <a:pt x="41" y="17"/>
                    </a:lnTo>
                    <a:lnTo>
                      <a:pt x="34" y="1"/>
                    </a:lnTo>
                    <a:lnTo>
                      <a:pt x="20" y="0"/>
                    </a:lnTo>
                    <a:close/>
                  </a:path>
                </a:pathLst>
              </a:custGeom>
              <a:solidFill>
                <a:srgbClr val="DFBC8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38" name="Freeform 418"/>
              <p:cNvSpPr>
                <a:spLocks/>
              </p:cNvSpPr>
              <p:nvPr/>
            </p:nvSpPr>
            <p:spPr bwMode="auto">
              <a:xfrm>
                <a:off x="1919" y="1602"/>
                <a:ext cx="55" cy="47"/>
              </a:xfrm>
              <a:custGeom>
                <a:avLst/>
                <a:gdLst/>
                <a:ahLst/>
                <a:cxnLst>
                  <a:cxn ang="0">
                    <a:pos x="2" y="3"/>
                  </a:cxn>
                  <a:cxn ang="0">
                    <a:pos x="0" y="5"/>
                  </a:cxn>
                  <a:cxn ang="0">
                    <a:pos x="2" y="4"/>
                  </a:cxn>
                  <a:cxn ang="0">
                    <a:pos x="2" y="3"/>
                  </a:cxn>
                </a:cxnLst>
                <a:rect l="0" t="0" r="r" b="b"/>
                <a:pathLst>
                  <a:path w="55" h="47">
                    <a:moveTo>
                      <a:pt x="2" y="3"/>
                    </a:moveTo>
                    <a:lnTo>
                      <a:pt x="0" y="5"/>
                    </a:lnTo>
                    <a:lnTo>
                      <a:pt x="2" y="4"/>
                    </a:lnTo>
                    <a:lnTo>
                      <a:pt x="2" y="3"/>
                    </a:lnTo>
                    <a:close/>
                  </a:path>
                </a:pathLst>
              </a:custGeom>
              <a:solidFill>
                <a:srgbClr val="DFBC8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31" name="Group 419"/>
            <p:cNvGrpSpPr>
              <a:grpSpLocks/>
            </p:cNvGrpSpPr>
            <p:nvPr/>
          </p:nvGrpSpPr>
          <p:grpSpPr bwMode="auto">
            <a:xfrm>
              <a:off x="1996" y="1592"/>
              <a:ext cx="55" cy="57"/>
              <a:chOff x="1996" y="1592"/>
              <a:chExt cx="55" cy="57"/>
            </a:xfrm>
          </p:grpSpPr>
          <p:sp>
            <p:nvSpPr>
              <p:cNvPr id="5540" name="Freeform 420"/>
              <p:cNvSpPr>
                <a:spLocks/>
              </p:cNvSpPr>
              <p:nvPr/>
            </p:nvSpPr>
            <p:spPr bwMode="auto">
              <a:xfrm>
                <a:off x="1996" y="1592"/>
                <a:ext cx="55" cy="57"/>
              </a:xfrm>
              <a:custGeom>
                <a:avLst/>
                <a:gdLst/>
                <a:ahLst/>
                <a:cxnLst>
                  <a:cxn ang="0">
                    <a:pos x="10" y="0"/>
                  </a:cxn>
                  <a:cxn ang="0">
                    <a:pos x="7" y="8"/>
                  </a:cxn>
                  <a:cxn ang="0">
                    <a:pos x="0" y="32"/>
                  </a:cxn>
                  <a:cxn ang="0">
                    <a:pos x="0" y="34"/>
                  </a:cxn>
                  <a:cxn ang="0">
                    <a:pos x="3" y="52"/>
                  </a:cxn>
                  <a:cxn ang="0">
                    <a:pos x="18" y="57"/>
                  </a:cxn>
                  <a:cxn ang="0">
                    <a:pos x="47" y="47"/>
                  </a:cxn>
                  <a:cxn ang="0">
                    <a:pos x="55" y="34"/>
                  </a:cxn>
                  <a:cxn ang="0">
                    <a:pos x="51" y="11"/>
                  </a:cxn>
                  <a:cxn ang="0">
                    <a:pos x="43" y="10"/>
                  </a:cxn>
                  <a:cxn ang="0">
                    <a:pos x="26" y="3"/>
                  </a:cxn>
                  <a:cxn ang="0">
                    <a:pos x="10" y="0"/>
                  </a:cxn>
                </a:cxnLst>
                <a:rect l="0" t="0" r="r" b="b"/>
                <a:pathLst>
                  <a:path w="55" h="57">
                    <a:moveTo>
                      <a:pt x="10" y="0"/>
                    </a:moveTo>
                    <a:lnTo>
                      <a:pt x="7" y="8"/>
                    </a:lnTo>
                    <a:lnTo>
                      <a:pt x="0" y="32"/>
                    </a:lnTo>
                    <a:lnTo>
                      <a:pt x="0" y="34"/>
                    </a:lnTo>
                    <a:lnTo>
                      <a:pt x="3" y="52"/>
                    </a:lnTo>
                    <a:lnTo>
                      <a:pt x="18" y="57"/>
                    </a:lnTo>
                    <a:lnTo>
                      <a:pt x="47" y="47"/>
                    </a:lnTo>
                    <a:lnTo>
                      <a:pt x="55" y="34"/>
                    </a:lnTo>
                    <a:lnTo>
                      <a:pt x="51" y="11"/>
                    </a:lnTo>
                    <a:lnTo>
                      <a:pt x="43" y="10"/>
                    </a:lnTo>
                    <a:lnTo>
                      <a:pt x="26" y="3"/>
                    </a:lnTo>
                    <a:lnTo>
                      <a:pt x="10" y="0"/>
                    </a:lnTo>
                    <a:close/>
                  </a:path>
                </a:pathLst>
              </a:custGeom>
              <a:solidFill>
                <a:srgbClr val="DFBC8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41" name="Freeform 421"/>
              <p:cNvSpPr>
                <a:spLocks/>
              </p:cNvSpPr>
              <p:nvPr/>
            </p:nvSpPr>
            <p:spPr bwMode="auto">
              <a:xfrm>
                <a:off x="1996" y="1592"/>
                <a:ext cx="55" cy="57"/>
              </a:xfrm>
              <a:custGeom>
                <a:avLst/>
                <a:gdLst/>
                <a:ahLst/>
                <a:cxnLst>
                  <a:cxn ang="0">
                    <a:pos x="51" y="10"/>
                  </a:cxn>
                  <a:cxn ang="0">
                    <a:pos x="51" y="11"/>
                  </a:cxn>
                  <a:cxn ang="0">
                    <a:pos x="53" y="11"/>
                  </a:cxn>
                  <a:cxn ang="0">
                    <a:pos x="51" y="10"/>
                  </a:cxn>
                </a:cxnLst>
                <a:rect l="0" t="0" r="r" b="b"/>
                <a:pathLst>
                  <a:path w="55" h="57">
                    <a:moveTo>
                      <a:pt x="51" y="10"/>
                    </a:moveTo>
                    <a:lnTo>
                      <a:pt x="51" y="11"/>
                    </a:lnTo>
                    <a:lnTo>
                      <a:pt x="53" y="11"/>
                    </a:lnTo>
                    <a:lnTo>
                      <a:pt x="51" y="10"/>
                    </a:lnTo>
                    <a:close/>
                  </a:path>
                </a:pathLst>
              </a:custGeom>
              <a:solidFill>
                <a:srgbClr val="DFBC8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32" name="Group 422"/>
            <p:cNvGrpSpPr>
              <a:grpSpLocks/>
            </p:cNvGrpSpPr>
            <p:nvPr/>
          </p:nvGrpSpPr>
          <p:grpSpPr bwMode="auto">
            <a:xfrm>
              <a:off x="1872" y="1281"/>
              <a:ext cx="230" cy="348"/>
              <a:chOff x="1872" y="1281"/>
              <a:chExt cx="230" cy="348"/>
            </a:xfrm>
          </p:grpSpPr>
          <p:sp>
            <p:nvSpPr>
              <p:cNvPr id="5543" name="Freeform 423"/>
              <p:cNvSpPr>
                <a:spLocks/>
              </p:cNvSpPr>
              <p:nvPr/>
            </p:nvSpPr>
            <p:spPr bwMode="auto">
              <a:xfrm>
                <a:off x="1872" y="1281"/>
                <a:ext cx="230" cy="348"/>
              </a:xfrm>
              <a:custGeom>
                <a:avLst/>
                <a:gdLst/>
                <a:ahLst/>
                <a:cxnLst>
                  <a:cxn ang="0">
                    <a:pos x="169" y="0"/>
                  </a:cxn>
                  <a:cxn ang="0">
                    <a:pos x="26" y="41"/>
                  </a:cxn>
                  <a:cxn ang="0">
                    <a:pos x="14" y="118"/>
                  </a:cxn>
                  <a:cxn ang="0">
                    <a:pos x="11" y="175"/>
                  </a:cxn>
                  <a:cxn ang="0">
                    <a:pos x="10" y="194"/>
                  </a:cxn>
                  <a:cxn ang="0">
                    <a:pos x="8" y="214"/>
                  </a:cxn>
                  <a:cxn ang="0">
                    <a:pos x="6" y="234"/>
                  </a:cxn>
                  <a:cxn ang="0">
                    <a:pos x="4" y="254"/>
                  </a:cxn>
                  <a:cxn ang="0">
                    <a:pos x="0" y="275"/>
                  </a:cxn>
                  <a:cxn ang="0">
                    <a:pos x="17" y="291"/>
                  </a:cxn>
                  <a:cxn ang="0">
                    <a:pos x="16" y="304"/>
                  </a:cxn>
                  <a:cxn ang="0">
                    <a:pos x="30" y="307"/>
                  </a:cxn>
                  <a:cxn ang="0">
                    <a:pos x="30" y="313"/>
                  </a:cxn>
                  <a:cxn ang="0">
                    <a:pos x="45" y="315"/>
                  </a:cxn>
                  <a:cxn ang="0">
                    <a:pos x="42" y="340"/>
                  </a:cxn>
                  <a:cxn ang="0">
                    <a:pos x="60" y="345"/>
                  </a:cxn>
                  <a:cxn ang="0">
                    <a:pos x="79" y="348"/>
                  </a:cxn>
                  <a:cxn ang="0">
                    <a:pos x="99" y="348"/>
                  </a:cxn>
                  <a:cxn ang="0">
                    <a:pos x="120" y="346"/>
                  </a:cxn>
                  <a:cxn ang="0">
                    <a:pos x="128" y="331"/>
                  </a:cxn>
                  <a:cxn ang="0">
                    <a:pos x="174" y="331"/>
                  </a:cxn>
                  <a:cxn ang="0">
                    <a:pos x="188" y="329"/>
                  </a:cxn>
                  <a:cxn ang="0">
                    <a:pos x="204" y="314"/>
                  </a:cxn>
                  <a:cxn ang="0">
                    <a:pos x="213" y="313"/>
                  </a:cxn>
                  <a:cxn ang="0">
                    <a:pos x="223" y="313"/>
                  </a:cxn>
                  <a:cxn ang="0">
                    <a:pos x="230" y="306"/>
                  </a:cxn>
                  <a:cxn ang="0">
                    <a:pos x="229" y="283"/>
                  </a:cxn>
                  <a:cxn ang="0">
                    <a:pos x="225" y="221"/>
                  </a:cxn>
                  <a:cxn ang="0">
                    <a:pos x="216" y="146"/>
                  </a:cxn>
                  <a:cxn ang="0">
                    <a:pos x="213" y="127"/>
                  </a:cxn>
                  <a:cxn ang="0">
                    <a:pos x="169" y="0"/>
                  </a:cxn>
                </a:cxnLst>
                <a:rect l="0" t="0" r="r" b="b"/>
                <a:pathLst>
                  <a:path w="230" h="348">
                    <a:moveTo>
                      <a:pt x="169" y="0"/>
                    </a:moveTo>
                    <a:lnTo>
                      <a:pt x="26" y="41"/>
                    </a:lnTo>
                    <a:lnTo>
                      <a:pt x="14" y="118"/>
                    </a:lnTo>
                    <a:lnTo>
                      <a:pt x="11" y="175"/>
                    </a:lnTo>
                    <a:lnTo>
                      <a:pt x="10" y="194"/>
                    </a:lnTo>
                    <a:lnTo>
                      <a:pt x="8" y="214"/>
                    </a:lnTo>
                    <a:lnTo>
                      <a:pt x="6" y="234"/>
                    </a:lnTo>
                    <a:lnTo>
                      <a:pt x="4" y="254"/>
                    </a:lnTo>
                    <a:lnTo>
                      <a:pt x="0" y="275"/>
                    </a:lnTo>
                    <a:lnTo>
                      <a:pt x="17" y="291"/>
                    </a:lnTo>
                    <a:lnTo>
                      <a:pt x="16" y="304"/>
                    </a:lnTo>
                    <a:lnTo>
                      <a:pt x="30" y="307"/>
                    </a:lnTo>
                    <a:lnTo>
                      <a:pt x="30" y="313"/>
                    </a:lnTo>
                    <a:lnTo>
                      <a:pt x="45" y="315"/>
                    </a:lnTo>
                    <a:lnTo>
                      <a:pt x="42" y="340"/>
                    </a:lnTo>
                    <a:lnTo>
                      <a:pt x="60" y="345"/>
                    </a:lnTo>
                    <a:lnTo>
                      <a:pt x="79" y="348"/>
                    </a:lnTo>
                    <a:lnTo>
                      <a:pt x="99" y="348"/>
                    </a:lnTo>
                    <a:lnTo>
                      <a:pt x="120" y="346"/>
                    </a:lnTo>
                    <a:lnTo>
                      <a:pt x="128" y="331"/>
                    </a:lnTo>
                    <a:lnTo>
                      <a:pt x="174" y="331"/>
                    </a:lnTo>
                    <a:lnTo>
                      <a:pt x="188" y="329"/>
                    </a:lnTo>
                    <a:lnTo>
                      <a:pt x="204" y="314"/>
                    </a:lnTo>
                    <a:lnTo>
                      <a:pt x="213" y="313"/>
                    </a:lnTo>
                    <a:lnTo>
                      <a:pt x="223" y="313"/>
                    </a:lnTo>
                    <a:lnTo>
                      <a:pt x="230" y="306"/>
                    </a:lnTo>
                    <a:lnTo>
                      <a:pt x="229" y="283"/>
                    </a:lnTo>
                    <a:lnTo>
                      <a:pt x="225" y="221"/>
                    </a:lnTo>
                    <a:lnTo>
                      <a:pt x="216" y="146"/>
                    </a:lnTo>
                    <a:lnTo>
                      <a:pt x="213" y="127"/>
                    </a:lnTo>
                    <a:lnTo>
                      <a:pt x="169" y="0"/>
                    </a:lnTo>
                    <a:close/>
                  </a:path>
                </a:pathLst>
              </a:custGeom>
              <a:solidFill>
                <a:srgbClr val="BE905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44" name="Freeform 424"/>
              <p:cNvSpPr>
                <a:spLocks/>
              </p:cNvSpPr>
              <p:nvPr/>
            </p:nvSpPr>
            <p:spPr bwMode="auto">
              <a:xfrm>
                <a:off x="1872" y="1281"/>
                <a:ext cx="230" cy="348"/>
              </a:xfrm>
              <a:custGeom>
                <a:avLst/>
                <a:gdLst/>
                <a:ahLst/>
                <a:cxnLst>
                  <a:cxn ang="0">
                    <a:pos x="174" y="331"/>
                  </a:cxn>
                  <a:cxn ang="0">
                    <a:pos x="128" y="331"/>
                  </a:cxn>
                  <a:cxn ang="0">
                    <a:pos x="149" y="333"/>
                  </a:cxn>
                  <a:cxn ang="0">
                    <a:pos x="169" y="332"/>
                  </a:cxn>
                  <a:cxn ang="0">
                    <a:pos x="174" y="331"/>
                  </a:cxn>
                </a:cxnLst>
                <a:rect l="0" t="0" r="r" b="b"/>
                <a:pathLst>
                  <a:path w="230" h="348">
                    <a:moveTo>
                      <a:pt x="174" y="331"/>
                    </a:moveTo>
                    <a:lnTo>
                      <a:pt x="128" y="331"/>
                    </a:lnTo>
                    <a:lnTo>
                      <a:pt x="149" y="333"/>
                    </a:lnTo>
                    <a:lnTo>
                      <a:pt x="169" y="332"/>
                    </a:lnTo>
                    <a:lnTo>
                      <a:pt x="174" y="331"/>
                    </a:lnTo>
                    <a:close/>
                  </a:path>
                </a:pathLst>
              </a:custGeom>
              <a:solidFill>
                <a:srgbClr val="BE905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545" name="Picture 425"/>
              <p:cNvPicPr>
                <a:picLocks noChangeAspect="1" noChangeArrowheads="1"/>
              </p:cNvPicPr>
              <p:nvPr/>
            </p:nvPicPr>
            <p:blipFill>
              <a:blip r:embed="rId103" cstate="print"/>
              <a:srcRect/>
              <a:stretch>
                <a:fillRect/>
              </a:stretch>
            </p:blipFill>
            <p:spPr bwMode="auto">
              <a:xfrm>
                <a:off x="1985" y="1294"/>
                <a:ext cx="21" cy="334"/>
              </a:xfrm>
              <a:prstGeom prst="rect">
                <a:avLst/>
              </a:prstGeom>
              <a:noFill/>
            </p:spPr>
          </p:pic>
          <p:pic>
            <p:nvPicPr>
              <p:cNvPr id="5546" name="Picture 426"/>
              <p:cNvPicPr>
                <a:picLocks noChangeAspect="1" noChangeArrowheads="1"/>
              </p:cNvPicPr>
              <p:nvPr/>
            </p:nvPicPr>
            <p:blipFill>
              <a:blip r:embed="rId104" cstate="print"/>
              <a:srcRect/>
              <a:stretch>
                <a:fillRect/>
              </a:stretch>
            </p:blipFill>
            <p:spPr bwMode="auto">
              <a:xfrm>
                <a:off x="1808" y="936"/>
                <a:ext cx="304" cy="742"/>
              </a:xfrm>
              <a:prstGeom prst="rect">
                <a:avLst/>
              </a:prstGeom>
              <a:noFill/>
            </p:spPr>
          </p:pic>
          <p:pic>
            <p:nvPicPr>
              <p:cNvPr id="5547" name="Picture 427"/>
              <p:cNvPicPr>
                <a:picLocks noChangeAspect="1" noChangeArrowheads="1"/>
              </p:cNvPicPr>
              <p:nvPr/>
            </p:nvPicPr>
            <p:blipFill>
              <a:blip r:embed="rId105" cstate="print"/>
              <a:srcRect/>
              <a:stretch>
                <a:fillRect/>
              </a:stretch>
            </p:blipFill>
            <p:spPr bwMode="auto">
              <a:xfrm>
                <a:off x="1113" y="867"/>
                <a:ext cx="284" cy="791"/>
              </a:xfrm>
              <a:prstGeom prst="rect">
                <a:avLst/>
              </a:prstGeom>
              <a:noFill/>
            </p:spPr>
          </p:pic>
          <p:pic>
            <p:nvPicPr>
              <p:cNvPr id="5548" name="Picture 428"/>
              <p:cNvPicPr>
                <a:picLocks noChangeAspect="1" noChangeArrowheads="1"/>
              </p:cNvPicPr>
              <p:nvPr/>
            </p:nvPicPr>
            <p:blipFill>
              <a:blip r:embed="rId106"/>
              <a:srcRect/>
              <a:stretch>
                <a:fillRect/>
              </a:stretch>
            </p:blipFill>
            <p:spPr bwMode="auto">
              <a:xfrm>
                <a:off x="1241" y="920"/>
                <a:ext cx="16" cy="11"/>
              </a:xfrm>
              <a:prstGeom prst="rect">
                <a:avLst/>
              </a:prstGeom>
              <a:noFill/>
            </p:spPr>
          </p:pic>
          <p:pic>
            <p:nvPicPr>
              <p:cNvPr id="5549" name="Picture 429"/>
              <p:cNvPicPr>
                <a:picLocks noChangeAspect="1" noChangeArrowheads="1"/>
              </p:cNvPicPr>
              <p:nvPr/>
            </p:nvPicPr>
            <p:blipFill>
              <a:blip r:embed="rId107" cstate="print"/>
              <a:srcRect/>
              <a:stretch>
                <a:fillRect/>
              </a:stretch>
            </p:blipFill>
            <p:spPr bwMode="auto">
              <a:xfrm>
                <a:off x="1161" y="872"/>
                <a:ext cx="282" cy="352"/>
              </a:xfrm>
              <a:prstGeom prst="rect">
                <a:avLst/>
              </a:prstGeom>
              <a:noFill/>
            </p:spPr>
          </p:pic>
          <p:pic>
            <p:nvPicPr>
              <p:cNvPr id="5550" name="Picture 430"/>
              <p:cNvPicPr>
                <a:picLocks noChangeAspect="1" noChangeArrowheads="1"/>
              </p:cNvPicPr>
              <p:nvPr/>
            </p:nvPicPr>
            <p:blipFill>
              <a:blip r:embed="rId108" cstate="print"/>
              <a:srcRect/>
              <a:stretch>
                <a:fillRect/>
              </a:stretch>
            </p:blipFill>
            <p:spPr bwMode="auto">
              <a:xfrm>
                <a:off x="1275" y="963"/>
                <a:ext cx="52" cy="251"/>
              </a:xfrm>
              <a:prstGeom prst="rect">
                <a:avLst/>
              </a:prstGeom>
              <a:noFill/>
            </p:spPr>
          </p:pic>
        </p:grpSp>
        <p:grpSp>
          <p:nvGrpSpPr>
            <p:cNvPr id="233" name="Group 431"/>
            <p:cNvGrpSpPr>
              <a:grpSpLocks/>
            </p:cNvGrpSpPr>
            <p:nvPr/>
          </p:nvGrpSpPr>
          <p:grpSpPr bwMode="auto">
            <a:xfrm>
              <a:off x="1305" y="1104"/>
              <a:ext cx="86" cy="2"/>
              <a:chOff x="1305" y="1104"/>
              <a:chExt cx="86" cy="2"/>
            </a:xfrm>
          </p:grpSpPr>
          <p:sp>
            <p:nvSpPr>
              <p:cNvPr id="5552" name="Freeform 432"/>
              <p:cNvSpPr>
                <a:spLocks/>
              </p:cNvSpPr>
              <p:nvPr/>
            </p:nvSpPr>
            <p:spPr bwMode="auto">
              <a:xfrm>
                <a:off x="1305" y="1104"/>
                <a:ext cx="86" cy="2"/>
              </a:xfrm>
              <a:custGeom>
                <a:avLst/>
                <a:gdLst/>
                <a:ahLst/>
                <a:cxnLst>
                  <a:cxn ang="0">
                    <a:pos x="0" y="0"/>
                  </a:cxn>
                  <a:cxn ang="0">
                    <a:pos x="86" y="0"/>
                  </a:cxn>
                </a:cxnLst>
                <a:rect l="0" t="0" r="r" b="b"/>
                <a:pathLst>
                  <a:path w="86">
                    <a:moveTo>
                      <a:pt x="0" y="0"/>
                    </a:moveTo>
                    <a:lnTo>
                      <a:pt x="86" y="0"/>
                    </a:lnTo>
                  </a:path>
                </a:pathLst>
              </a:custGeom>
              <a:noFill/>
              <a:ln w="4432">
                <a:solidFill>
                  <a:srgbClr val="F3E5C5"/>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34" name="Group 433"/>
            <p:cNvGrpSpPr>
              <a:grpSpLocks/>
            </p:cNvGrpSpPr>
            <p:nvPr/>
          </p:nvGrpSpPr>
          <p:grpSpPr bwMode="auto">
            <a:xfrm>
              <a:off x="1297" y="991"/>
              <a:ext cx="17" cy="222"/>
              <a:chOff x="1297" y="991"/>
              <a:chExt cx="17" cy="222"/>
            </a:xfrm>
          </p:grpSpPr>
          <p:sp>
            <p:nvSpPr>
              <p:cNvPr id="5554" name="Freeform 434"/>
              <p:cNvSpPr>
                <a:spLocks/>
              </p:cNvSpPr>
              <p:nvPr/>
            </p:nvSpPr>
            <p:spPr bwMode="auto">
              <a:xfrm>
                <a:off x="1297" y="991"/>
                <a:ext cx="17" cy="222"/>
              </a:xfrm>
              <a:custGeom>
                <a:avLst/>
                <a:gdLst/>
                <a:ahLst/>
                <a:cxnLst>
                  <a:cxn ang="0">
                    <a:pos x="17" y="0"/>
                  </a:cxn>
                  <a:cxn ang="0">
                    <a:pos x="3" y="79"/>
                  </a:cxn>
                  <a:cxn ang="0">
                    <a:pos x="1" y="165"/>
                  </a:cxn>
                  <a:cxn ang="0">
                    <a:pos x="0" y="206"/>
                  </a:cxn>
                  <a:cxn ang="0">
                    <a:pos x="0" y="222"/>
                  </a:cxn>
                  <a:cxn ang="0">
                    <a:pos x="1" y="222"/>
                  </a:cxn>
                  <a:cxn ang="0">
                    <a:pos x="2" y="201"/>
                  </a:cxn>
                  <a:cxn ang="0">
                    <a:pos x="3" y="145"/>
                  </a:cxn>
                  <a:cxn ang="0">
                    <a:pos x="3" y="125"/>
                  </a:cxn>
                  <a:cxn ang="0">
                    <a:pos x="6" y="47"/>
                  </a:cxn>
                  <a:cxn ang="0">
                    <a:pos x="15" y="8"/>
                  </a:cxn>
                  <a:cxn ang="0">
                    <a:pos x="16" y="3"/>
                  </a:cxn>
                  <a:cxn ang="0">
                    <a:pos x="17" y="0"/>
                  </a:cxn>
                </a:cxnLst>
                <a:rect l="0" t="0" r="r" b="b"/>
                <a:pathLst>
                  <a:path w="17" h="222">
                    <a:moveTo>
                      <a:pt x="17" y="0"/>
                    </a:moveTo>
                    <a:lnTo>
                      <a:pt x="3" y="79"/>
                    </a:lnTo>
                    <a:lnTo>
                      <a:pt x="1" y="165"/>
                    </a:lnTo>
                    <a:lnTo>
                      <a:pt x="0" y="206"/>
                    </a:lnTo>
                    <a:lnTo>
                      <a:pt x="0" y="222"/>
                    </a:lnTo>
                    <a:lnTo>
                      <a:pt x="1" y="222"/>
                    </a:lnTo>
                    <a:lnTo>
                      <a:pt x="2" y="201"/>
                    </a:lnTo>
                    <a:lnTo>
                      <a:pt x="3" y="145"/>
                    </a:lnTo>
                    <a:lnTo>
                      <a:pt x="3" y="125"/>
                    </a:lnTo>
                    <a:lnTo>
                      <a:pt x="6" y="47"/>
                    </a:lnTo>
                    <a:lnTo>
                      <a:pt x="15" y="8"/>
                    </a:lnTo>
                    <a:lnTo>
                      <a:pt x="16" y="3"/>
                    </a:lnTo>
                    <a:lnTo>
                      <a:pt x="17" y="0"/>
                    </a:lnTo>
                    <a:close/>
                  </a:path>
                </a:pathLst>
              </a:custGeom>
              <a:solidFill>
                <a:srgbClr val="F8F0E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35" name="Group 435"/>
            <p:cNvGrpSpPr>
              <a:grpSpLocks/>
            </p:cNvGrpSpPr>
            <p:nvPr/>
          </p:nvGrpSpPr>
          <p:grpSpPr bwMode="auto">
            <a:xfrm>
              <a:off x="1284" y="963"/>
              <a:ext cx="43" cy="250"/>
              <a:chOff x="1284" y="963"/>
              <a:chExt cx="43" cy="250"/>
            </a:xfrm>
          </p:grpSpPr>
          <p:sp>
            <p:nvSpPr>
              <p:cNvPr id="5556" name="Freeform 436"/>
              <p:cNvSpPr>
                <a:spLocks/>
              </p:cNvSpPr>
              <p:nvPr/>
            </p:nvSpPr>
            <p:spPr bwMode="auto">
              <a:xfrm>
                <a:off x="1284" y="963"/>
                <a:ext cx="43" cy="250"/>
              </a:xfrm>
              <a:custGeom>
                <a:avLst/>
                <a:gdLst/>
                <a:ahLst/>
                <a:cxnLst>
                  <a:cxn ang="0">
                    <a:pos x="44" y="0"/>
                  </a:cxn>
                  <a:cxn ang="0">
                    <a:pos x="7" y="66"/>
                  </a:cxn>
                  <a:cxn ang="0">
                    <a:pos x="3" y="145"/>
                  </a:cxn>
                  <a:cxn ang="0">
                    <a:pos x="1" y="229"/>
                  </a:cxn>
                  <a:cxn ang="0">
                    <a:pos x="0" y="250"/>
                  </a:cxn>
                  <a:cxn ang="0">
                    <a:pos x="1" y="250"/>
                  </a:cxn>
                  <a:cxn ang="0">
                    <a:pos x="2" y="246"/>
                  </a:cxn>
                  <a:cxn ang="0">
                    <a:pos x="2" y="208"/>
                  </a:cxn>
                  <a:cxn ang="0">
                    <a:pos x="3" y="164"/>
                  </a:cxn>
                  <a:cxn ang="0">
                    <a:pos x="4" y="143"/>
                  </a:cxn>
                  <a:cxn ang="0">
                    <a:pos x="8" y="64"/>
                  </a:cxn>
                  <a:cxn ang="0">
                    <a:pos x="33" y="8"/>
                  </a:cxn>
                  <a:cxn ang="0">
                    <a:pos x="42" y="2"/>
                  </a:cxn>
                  <a:cxn ang="0">
                    <a:pos x="43" y="1"/>
                  </a:cxn>
                  <a:cxn ang="0">
                    <a:pos x="43" y="1"/>
                  </a:cxn>
                  <a:cxn ang="0">
                    <a:pos x="44" y="0"/>
                  </a:cxn>
                </a:cxnLst>
                <a:rect l="0" t="0" r="r" b="b"/>
                <a:pathLst>
                  <a:path w="43" h="250">
                    <a:moveTo>
                      <a:pt x="44" y="0"/>
                    </a:moveTo>
                    <a:lnTo>
                      <a:pt x="7" y="66"/>
                    </a:lnTo>
                    <a:lnTo>
                      <a:pt x="3" y="145"/>
                    </a:lnTo>
                    <a:lnTo>
                      <a:pt x="1" y="229"/>
                    </a:lnTo>
                    <a:lnTo>
                      <a:pt x="0" y="250"/>
                    </a:lnTo>
                    <a:lnTo>
                      <a:pt x="1" y="250"/>
                    </a:lnTo>
                    <a:lnTo>
                      <a:pt x="2" y="246"/>
                    </a:lnTo>
                    <a:lnTo>
                      <a:pt x="2" y="208"/>
                    </a:lnTo>
                    <a:lnTo>
                      <a:pt x="3" y="164"/>
                    </a:lnTo>
                    <a:lnTo>
                      <a:pt x="4" y="143"/>
                    </a:lnTo>
                    <a:lnTo>
                      <a:pt x="8" y="64"/>
                    </a:lnTo>
                    <a:lnTo>
                      <a:pt x="33" y="8"/>
                    </a:lnTo>
                    <a:lnTo>
                      <a:pt x="42" y="2"/>
                    </a:lnTo>
                    <a:lnTo>
                      <a:pt x="43" y="1"/>
                    </a:lnTo>
                    <a:lnTo>
                      <a:pt x="44" y="0"/>
                    </a:lnTo>
                    <a:close/>
                  </a:path>
                </a:pathLst>
              </a:custGeom>
              <a:solidFill>
                <a:srgbClr val="F8F0E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36" name="Group 437"/>
            <p:cNvGrpSpPr>
              <a:grpSpLocks/>
            </p:cNvGrpSpPr>
            <p:nvPr/>
          </p:nvGrpSpPr>
          <p:grpSpPr bwMode="auto">
            <a:xfrm>
              <a:off x="1242" y="1090"/>
              <a:ext cx="97" cy="90"/>
              <a:chOff x="1242" y="1090"/>
              <a:chExt cx="97" cy="90"/>
            </a:xfrm>
          </p:grpSpPr>
          <p:sp>
            <p:nvSpPr>
              <p:cNvPr id="5558" name="Freeform 438"/>
              <p:cNvSpPr>
                <a:spLocks/>
              </p:cNvSpPr>
              <p:nvPr/>
            </p:nvSpPr>
            <p:spPr bwMode="auto">
              <a:xfrm>
                <a:off x="1242" y="1090"/>
                <a:ext cx="97" cy="90"/>
              </a:xfrm>
              <a:custGeom>
                <a:avLst/>
                <a:gdLst/>
                <a:ahLst/>
                <a:cxnLst>
                  <a:cxn ang="0">
                    <a:pos x="1" y="88"/>
                  </a:cxn>
                  <a:cxn ang="0">
                    <a:pos x="0" y="90"/>
                  </a:cxn>
                  <a:cxn ang="0">
                    <a:pos x="1" y="88"/>
                  </a:cxn>
                </a:cxnLst>
                <a:rect l="0" t="0" r="r" b="b"/>
                <a:pathLst>
                  <a:path w="97" h="90">
                    <a:moveTo>
                      <a:pt x="1" y="88"/>
                    </a:moveTo>
                    <a:lnTo>
                      <a:pt x="0" y="90"/>
                    </a:lnTo>
                    <a:lnTo>
                      <a:pt x="1" y="88"/>
                    </a:lnTo>
                    <a:close/>
                  </a:path>
                </a:pathLst>
              </a:custGeom>
              <a:solidFill>
                <a:srgbClr val="FEE0C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59" name="Freeform 439"/>
              <p:cNvSpPr>
                <a:spLocks/>
              </p:cNvSpPr>
              <p:nvPr/>
            </p:nvSpPr>
            <p:spPr bwMode="auto">
              <a:xfrm>
                <a:off x="1242" y="1090"/>
                <a:ext cx="97" cy="90"/>
              </a:xfrm>
              <a:custGeom>
                <a:avLst/>
                <a:gdLst/>
                <a:ahLst/>
                <a:cxnLst>
                  <a:cxn ang="0">
                    <a:pos x="61" y="0"/>
                  </a:cxn>
                  <a:cxn ang="0">
                    <a:pos x="57" y="5"/>
                  </a:cxn>
                  <a:cxn ang="0">
                    <a:pos x="54" y="7"/>
                  </a:cxn>
                  <a:cxn ang="0">
                    <a:pos x="50" y="9"/>
                  </a:cxn>
                  <a:cxn ang="0">
                    <a:pos x="45" y="12"/>
                  </a:cxn>
                  <a:cxn ang="0">
                    <a:pos x="29" y="30"/>
                  </a:cxn>
                  <a:cxn ang="0">
                    <a:pos x="19" y="49"/>
                  </a:cxn>
                  <a:cxn ang="0">
                    <a:pos x="4" y="62"/>
                  </a:cxn>
                  <a:cxn ang="0">
                    <a:pos x="1" y="88"/>
                  </a:cxn>
                  <a:cxn ang="0">
                    <a:pos x="25" y="86"/>
                  </a:cxn>
                  <a:cxn ang="0">
                    <a:pos x="30" y="83"/>
                  </a:cxn>
                  <a:cxn ang="0">
                    <a:pos x="39" y="78"/>
                  </a:cxn>
                  <a:cxn ang="0">
                    <a:pos x="44" y="70"/>
                  </a:cxn>
                  <a:cxn ang="0">
                    <a:pos x="61" y="70"/>
                  </a:cxn>
                  <a:cxn ang="0">
                    <a:pos x="64" y="69"/>
                  </a:cxn>
                  <a:cxn ang="0">
                    <a:pos x="93" y="69"/>
                  </a:cxn>
                  <a:cxn ang="0">
                    <a:pos x="88" y="64"/>
                  </a:cxn>
                  <a:cxn ang="0">
                    <a:pos x="78" y="63"/>
                  </a:cxn>
                  <a:cxn ang="0">
                    <a:pos x="69" y="63"/>
                  </a:cxn>
                  <a:cxn ang="0">
                    <a:pos x="49" y="59"/>
                  </a:cxn>
                  <a:cxn ang="0">
                    <a:pos x="50" y="55"/>
                  </a:cxn>
                  <a:cxn ang="0">
                    <a:pos x="55" y="50"/>
                  </a:cxn>
                  <a:cxn ang="0">
                    <a:pos x="58" y="48"/>
                  </a:cxn>
                  <a:cxn ang="0">
                    <a:pos x="64" y="43"/>
                  </a:cxn>
                  <a:cxn ang="0">
                    <a:pos x="69" y="40"/>
                  </a:cxn>
                  <a:cxn ang="0">
                    <a:pos x="54" y="40"/>
                  </a:cxn>
                  <a:cxn ang="0">
                    <a:pos x="51" y="40"/>
                  </a:cxn>
                  <a:cxn ang="0">
                    <a:pos x="52" y="38"/>
                  </a:cxn>
                  <a:cxn ang="0">
                    <a:pos x="39" y="38"/>
                  </a:cxn>
                  <a:cxn ang="0">
                    <a:pos x="43" y="26"/>
                  </a:cxn>
                  <a:cxn ang="0">
                    <a:pos x="47" y="21"/>
                  </a:cxn>
                  <a:cxn ang="0">
                    <a:pos x="51" y="18"/>
                  </a:cxn>
                  <a:cxn ang="0">
                    <a:pos x="56" y="14"/>
                  </a:cxn>
                  <a:cxn ang="0">
                    <a:pos x="59" y="13"/>
                  </a:cxn>
                  <a:cxn ang="0">
                    <a:pos x="63" y="9"/>
                  </a:cxn>
                  <a:cxn ang="0">
                    <a:pos x="67" y="4"/>
                  </a:cxn>
                  <a:cxn ang="0">
                    <a:pos x="66" y="2"/>
                  </a:cxn>
                  <a:cxn ang="0">
                    <a:pos x="65" y="1"/>
                  </a:cxn>
                  <a:cxn ang="0">
                    <a:pos x="61" y="0"/>
                  </a:cxn>
                </a:cxnLst>
                <a:rect l="0" t="0" r="r" b="b"/>
                <a:pathLst>
                  <a:path w="97" h="90">
                    <a:moveTo>
                      <a:pt x="61" y="0"/>
                    </a:moveTo>
                    <a:lnTo>
                      <a:pt x="57" y="5"/>
                    </a:lnTo>
                    <a:lnTo>
                      <a:pt x="54" y="7"/>
                    </a:lnTo>
                    <a:lnTo>
                      <a:pt x="50" y="9"/>
                    </a:lnTo>
                    <a:lnTo>
                      <a:pt x="45" y="12"/>
                    </a:lnTo>
                    <a:lnTo>
                      <a:pt x="29" y="30"/>
                    </a:lnTo>
                    <a:lnTo>
                      <a:pt x="19" y="49"/>
                    </a:lnTo>
                    <a:lnTo>
                      <a:pt x="4" y="62"/>
                    </a:lnTo>
                    <a:lnTo>
                      <a:pt x="1" y="88"/>
                    </a:lnTo>
                    <a:lnTo>
                      <a:pt x="25" y="86"/>
                    </a:lnTo>
                    <a:lnTo>
                      <a:pt x="30" y="83"/>
                    </a:lnTo>
                    <a:lnTo>
                      <a:pt x="39" y="78"/>
                    </a:lnTo>
                    <a:lnTo>
                      <a:pt x="44" y="70"/>
                    </a:lnTo>
                    <a:lnTo>
                      <a:pt x="61" y="70"/>
                    </a:lnTo>
                    <a:lnTo>
                      <a:pt x="64" y="69"/>
                    </a:lnTo>
                    <a:lnTo>
                      <a:pt x="93" y="69"/>
                    </a:lnTo>
                    <a:lnTo>
                      <a:pt x="88" y="64"/>
                    </a:lnTo>
                    <a:lnTo>
                      <a:pt x="78" y="63"/>
                    </a:lnTo>
                    <a:lnTo>
                      <a:pt x="69" y="63"/>
                    </a:lnTo>
                    <a:lnTo>
                      <a:pt x="49" y="59"/>
                    </a:lnTo>
                    <a:lnTo>
                      <a:pt x="50" y="55"/>
                    </a:lnTo>
                    <a:lnTo>
                      <a:pt x="55" y="50"/>
                    </a:lnTo>
                    <a:lnTo>
                      <a:pt x="58" y="48"/>
                    </a:lnTo>
                    <a:lnTo>
                      <a:pt x="64" y="43"/>
                    </a:lnTo>
                    <a:lnTo>
                      <a:pt x="69" y="40"/>
                    </a:lnTo>
                    <a:lnTo>
                      <a:pt x="54" y="40"/>
                    </a:lnTo>
                    <a:lnTo>
                      <a:pt x="51" y="40"/>
                    </a:lnTo>
                    <a:lnTo>
                      <a:pt x="52" y="38"/>
                    </a:lnTo>
                    <a:lnTo>
                      <a:pt x="39" y="38"/>
                    </a:lnTo>
                    <a:lnTo>
                      <a:pt x="43" y="26"/>
                    </a:lnTo>
                    <a:lnTo>
                      <a:pt x="47" y="21"/>
                    </a:lnTo>
                    <a:lnTo>
                      <a:pt x="51" y="18"/>
                    </a:lnTo>
                    <a:lnTo>
                      <a:pt x="56" y="14"/>
                    </a:lnTo>
                    <a:lnTo>
                      <a:pt x="59" y="13"/>
                    </a:lnTo>
                    <a:lnTo>
                      <a:pt x="63" y="9"/>
                    </a:lnTo>
                    <a:lnTo>
                      <a:pt x="67" y="4"/>
                    </a:lnTo>
                    <a:lnTo>
                      <a:pt x="66" y="2"/>
                    </a:lnTo>
                    <a:lnTo>
                      <a:pt x="65" y="1"/>
                    </a:lnTo>
                    <a:lnTo>
                      <a:pt x="61" y="0"/>
                    </a:lnTo>
                    <a:close/>
                  </a:path>
                </a:pathLst>
              </a:custGeom>
              <a:solidFill>
                <a:srgbClr val="FEE0C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60" name="Freeform 440"/>
              <p:cNvSpPr>
                <a:spLocks/>
              </p:cNvSpPr>
              <p:nvPr/>
            </p:nvSpPr>
            <p:spPr bwMode="auto">
              <a:xfrm>
                <a:off x="1242" y="1090"/>
                <a:ext cx="97" cy="90"/>
              </a:xfrm>
              <a:custGeom>
                <a:avLst/>
                <a:gdLst/>
                <a:ahLst/>
                <a:cxnLst>
                  <a:cxn ang="0">
                    <a:pos x="72" y="62"/>
                  </a:cxn>
                  <a:cxn ang="0">
                    <a:pos x="69" y="63"/>
                  </a:cxn>
                  <a:cxn ang="0">
                    <a:pos x="78" y="63"/>
                  </a:cxn>
                  <a:cxn ang="0">
                    <a:pos x="72" y="62"/>
                  </a:cxn>
                </a:cxnLst>
                <a:rect l="0" t="0" r="r" b="b"/>
                <a:pathLst>
                  <a:path w="97" h="90">
                    <a:moveTo>
                      <a:pt x="72" y="62"/>
                    </a:moveTo>
                    <a:lnTo>
                      <a:pt x="69" y="63"/>
                    </a:lnTo>
                    <a:lnTo>
                      <a:pt x="78" y="63"/>
                    </a:lnTo>
                    <a:lnTo>
                      <a:pt x="72" y="62"/>
                    </a:lnTo>
                    <a:close/>
                  </a:path>
                </a:pathLst>
              </a:custGeom>
              <a:solidFill>
                <a:srgbClr val="FEE0C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61" name="Freeform 441"/>
              <p:cNvSpPr>
                <a:spLocks/>
              </p:cNvSpPr>
              <p:nvPr/>
            </p:nvSpPr>
            <p:spPr bwMode="auto">
              <a:xfrm>
                <a:off x="1242" y="1090"/>
                <a:ext cx="97" cy="90"/>
              </a:xfrm>
              <a:custGeom>
                <a:avLst/>
                <a:gdLst/>
                <a:ahLst/>
                <a:cxnLst>
                  <a:cxn ang="0">
                    <a:pos x="97" y="23"/>
                  </a:cxn>
                  <a:cxn ang="0">
                    <a:pos x="84" y="26"/>
                  </a:cxn>
                  <a:cxn ang="0">
                    <a:pos x="77" y="28"/>
                  </a:cxn>
                  <a:cxn ang="0">
                    <a:pos x="72" y="29"/>
                  </a:cxn>
                  <a:cxn ang="0">
                    <a:pos x="59" y="34"/>
                  </a:cxn>
                  <a:cxn ang="0">
                    <a:pos x="54" y="40"/>
                  </a:cxn>
                  <a:cxn ang="0">
                    <a:pos x="69" y="40"/>
                  </a:cxn>
                  <a:cxn ang="0">
                    <a:pos x="69" y="39"/>
                  </a:cxn>
                  <a:cxn ang="0">
                    <a:pos x="70" y="39"/>
                  </a:cxn>
                  <a:cxn ang="0">
                    <a:pos x="78" y="36"/>
                  </a:cxn>
                  <a:cxn ang="0">
                    <a:pos x="92" y="30"/>
                  </a:cxn>
                  <a:cxn ang="0">
                    <a:pos x="97" y="23"/>
                  </a:cxn>
                </a:cxnLst>
                <a:rect l="0" t="0" r="r" b="b"/>
                <a:pathLst>
                  <a:path w="97" h="90">
                    <a:moveTo>
                      <a:pt x="97" y="23"/>
                    </a:moveTo>
                    <a:lnTo>
                      <a:pt x="84" y="26"/>
                    </a:lnTo>
                    <a:lnTo>
                      <a:pt x="77" y="28"/>
                    </a:lnTo>
                    <a:lnTo>
                      <a:pt x="72" y="29"/>
                    </a:lnTo>
                    <a:lnTo>
                      <a:pt x="59" y="34"/>
                    </a:lnTo>
                    <a:lnTo>
                      <a:pt x="54" y="40"/>
                    </a:lnTo>
                    <a:lnTo>
                      <a:pt x="69" y="40"/>
                    </a:lnTo>
                    <a:lnTo>
                      <a:pt x="69" y="39"/>
                    </a:lnTo>
                    <a:lnTo>
                      <a:pt x="70" y="39"/>
                    </a:lnTo>
                    <a:lnTo>
                      <a:pt x="78" y="36"/>
                    </a:lnTo>
                    <a:lnTo>
                      <a:pt x="92" y="30"/>
                    </a:lnTo>
                    <a:lnTo>
                      <a:pt x="97" y="23"/>
                    </a:lnTo>
                    <a:close/>
                  </a:path>
                </a:pathLst>
              </a:custGeom>
              <a:solidFill>
                <a:srgbClr val="FEE0C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62" name="Freeform 442"/>
              <p:cNvSpPr>
                <a:spLocks/>
              </p:cNvSpPr>
              <p:nvPr/>
            </p:nvSpPr>
            <p:spPr bwMode="auto">
              <a:xfrm>
                <a:off x="1242" y="1090"/>
                <a:ext cx="97" cy="90"/>
              </a:xfrm>
              <a:custGeom>
                <a:avLst/>
                <a:gdLst/>
                <a:ahLst/>
                <a:cxnLst>
                  <a:cxn ang="0">
                    <a:pos x="91" y="2"/>
                  </a:cxn>
                  <a:cxn ang="0">
                    <a:pos x="82" y="10"/>
                  </a:cxn>
                  <a:cxn ang="0">
                    <a:pos x="62" y="14"/>
                  </a:cxn>
                  <a:cxn ang="0">
                    <a:pos x="54" y="21"/>
                  </a:cxn>
                  <a:cxn ang="0">
                    <a:pos x="48" y="28"/>
                  </a:cxn>
                  <a:cxn ang="0">
                    <a:pos x="43" y="32"/>
                  </a:cxn>
                  <a:cxn ang="0">
                    <a:pos x="39" y="38"/>
                  </a:cxn>
                  <a:cxn ang="0">
                    <a:pos x="52" y="38"/>
                  </a:cxn>
                  <a:cxn ang="0">
                    <a:pos x="57" y="33"/>
                  </a:cxn>
                  <a:cxn ang="0">
                    <a:pos x="61" y="27"/>
                  </a:cxn>
                  <a:cxn ang="0">
                    <a:pos x="78" y="20"/>
                  </a:cxn>
                  <a:cxn ang="0">
                    <a:pos x="86" y="17"/>
                  </a:cxn>
                  <a:cxn ang="0">
                    <a:pos x="88" y="12"/>
                  </a:cxn>
                  <a:cxn ang="0">
                    <a:pos x="91" y="2"/>
                  </a:cxn>
                </a:cxnLst>
                <a:rect l="0" t="0" r="r" b="b"/>
                <a:pathLst>
                  <a:path w="97" h="90">
                    <a:moveTo>
                      <a:pt x="91" y="2"/>
                    </a:moveTo>
                    <a:lnTo>
                      <a:pt x="82" y="10"/>
                    </a:lnTo>
                    <a:lnTo>
                      <a:pt x="62" y="14"/>
                    </a:lnTo>
                    <a:lnTo>
                      <a:pt x="54" y="21"/>
                    </a:lnTo>
                    <a:lnTo>
                      <a:pt x="48" y="28"/>
                    </a:lnTo>
                    <a:lnTo>
                      <a:pt x="43" y="32"/>
                    </a:lnTo>
                    <a:lnTo>
                      <a:pt x="39" y="38"/>
                    </a:lnTo>
                    <a:lnTo>
                      <a:pt x="52" y="38"/>
                    </a:lnTo>
                    <a:lnTo>
                      <a:pt x="57" y="33"/>
                    </a:lnTo>
                    <a:lnTo>
                      <a:pt x="61" y="27"/>
                    </a:lnTo>
                    <a:lnTo>
                      <a:pt x="78" y="20"/>
                    </a:lnTo>
                    <a:lnTo>
                      <a:pt x="86" y="17"/>
                    </a:lnTo>
                    <a:lnTo>
                      <a:pt x="88" y="12"/>
                    </a:lnTo>
                    <a:lnTo>
                      <a:pt x="91" y="2"/>
                    </a:lnTo>
                    <a:close/>
                  </a:path>
                </a:pathLst>
              </a:custGeom>
              <a:solidFill>
                <a:srgbClr val="FEE0C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563" name="Picture 443"/>
              <p:cNvPicPr>
                <a:picLocks noChangeAspect="1" noChangeArrowheads="1"/>
              </p:cNvPicPr>
              <p:nvPr/>
            </p:nvPicPr>
            <p:blipFill>
              <a:blip r:embed="rId109" cstate="print"/>
              <a:srcRect/>
              <a:stretch>
                <a:fillRect/>
              </a:stretch>
            </p:blipFill>
            <p:spPr bwMode="auto">
              <a:xfrm>
                <a:off x="1247" y="1133"/>
                <a:ext cx="33" cy="38"/>
              </a:xfrm>
              <a:prstGeom prst="rect">
                <a:avLst/>
              </a:prstGeom>
              <a:noFill/>
            </p:spPr>
          </p:pic>
          <p:pic>
            <p:nvPicPr>
              <p:cNvPr id="5564" name="Picture 444"/>
              <p:cNvPicPr>
                <a:picLocks noChangeAspect="1" noChangeArrowheads="1"/>
              </p:cNvPicPr>
              <p:nvPr/>
            </p:nvPicPr>
            <p:blipFill>
              <a:blip r:embed="rId110" cstate="print"/>
              <a:srcRect/>
              <a:stretch>
                <a:fillRect/>
              </a:stretch>
            </p:blipFill>
            <p:spPr bwMode="auto">
              <a:xfrm>
                <a:off x="1091" y="811"/>
                <a:ext cx="603" cy="825"/>
              </a:xfrm>
              <a:prstGeom prst="rect">
                <a:avLst/>
              </a:prstGeom>
              <a:noFill/>
            </p:spPr>
          </p:pic>
        </p:grpSp>
        <p:grpSp>
          <p:nvGrpSpPr>
            <p:cNvPr id="237" name="Group 445"/>
            <p:cNvGrpSpPr>
              <a:grpSpLocks/>
            </p:cNvGrpSpPr>
            <p:nvPr/>
          </p:nvGrpSpPr>
          <p:grpSpPr bwMode="auto">
            <a:xfrm>
              <a:off x="1993" y="1027"/>
              <a:ext cx="12" cy="16"/>
              <a:chOff x="1993" y="1027"/>
              <a:chExt cx="12" cy="16"/>
            </a:xfrm>
          </p:grpSpPr>
          <p:sp>
            <p:nvSpPr>
              <p:cNvPr id="5566" name="Freeform 446"/>
              <p:cNvSpPr>
                <a:spLocks/>
              </p:cNvSpPr>
              <p:nvPr/>
            </p:nvSpPr>
            <p:spPr bwMode="auto">
              <a:xfrm>
                <a:off x="1993" y="1027"/>
                <a:ext cx="12" cy="16"/>
              </a:xfrm>
              <a:custGeom>
                <a:avLst/>
                <a:gdLst/>
                <a:ahLst/>
                <a:cxnLst>
                  <a:cxn ang="0">
                    <a:pos x="1" y="0"/>
                  </a:cxn>
                  <a:cxn ang="0">
                    <a:pos x="0" y="2"/>
                  </a:cxn>
                  <a:cxn ang="0">
                    <a:pos x="4" y="10"/>
                  </a:cxn>
                  <a:cxn ang="0">
                    <a:pos x="7" y="13"/>
                  </a:cxn>
                  <a:cxn ang="0">
                    <a:pos x="11" y="16"/>
                  </a:cxn>
                  <a:cxn ang="0">
                    <a:pos x="8" y="13"/>
                  </a:cxn>
                  <a:cxn ang="0">
                    <a:pos x="6" y="10"/>
                  </a:cxn>
                  <a:cxn ang="0">
                    <a:pos x="5" y="6"/>
                  </a:cxn>
                  <a:cxn ang="0">
                    <a:pos x="4" y="4"/>
                  </a:cxn>
                  <a:cxn ang="0">
                    <a:pos x="3" y="2"/>
                  </a:cxn>
                  <a:cxn ang="0">
                    <a:pos x="2" y="1"/>
                  </a:cxn>
                  <a:cxn ang="0">
                    <a:pos x="1" y="0"/>
                  </a:cxn>
                </a:cxnLst>
                <a:rect l="0" t="0" r="r" b="b"/>
                <a:pathLst>
                  <a:path w="12" h="16">
                    <a:moveTo>
                      <a:pt x="1" y="0"/>
                    </a:moveTo>
                    <a:lnTo>
                      <a:pt x="0" y="2"/>
                    </a:lnTo>
                    <a:lnTo>
                      <a:pt x="4" y="10"/>
                    </a:lnTo>
                    <a:lnTo>
                      <a:pt x="7" y="13"/>
                    </a:lnTo>
                    <a:lnTo>
                      <a:pt x="11" y="16"/>
                    </a:lnTo>
                    <a:lnTo>
                      <a:pt x="8" y="13"/>
                    </a:lnTo>
                    <a:lnTo>
                      <a:pt x="6" y="10"/>
                    </a:lnTo>
                    <a:lnTo>
                      <a:pt x="5" y="6"/>
                    </a:lnTo>
                    <a:lnTo>
                      <a:pt x="4" y="4"/>
                    </a:lnTo>
                    <a:lnTo>
                      <a:pt x="3" y="2"/>
                    </a:lnTo>
                    <a:lnTo>
                      <a:pt x="2" y="1"/>
                    </a:lnTo>
                    <a:lnTo>
                      <a:pt x="1" y="0"/>
                    </a:lnTo>
                    <a:close/>
                  </a:path>
                </a:pathLst>
              </a:custGeom>
              <a:solidFill>
                <a:srgbClr val="D9957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38" name="Group 447"/>
            <p:cNvGrpSpPr>
              <a:grpSpLocks/>
            </p:cNvGrpSpPr>
            <p:nvPr/>
          </p:nvGrpSpPr>
          <p:grpSpPr bwMode="auto">
            <a:xfrm>
              <a:off x="1967" y="1027"/>
              <a:ext cx="11" cy="16"/>
              <a:chOff x="1967" y="1027"/>
              <a:chExt cx="11" cy="16"/>
            </a:xfrm>
          </p:grpSpPr>
          <p:sp>
            <p:nvSpPr>
              <p:cNvPr id="5568" name="Freeform 448"/>
              <p:cNvSpPr>
                <a:spLocks/>
              </p:cNvSpPr>
              <p:nvPr/>
            </p:nvSpPr>
            <p:spPr bwMode="auto">
              <a:xfrm>
                <a:off x="1967" y="1027"/>
                <a:ext cx="11" cy="16"/>
              </a:xfrm>
              <a:custGeom>
                <a:avLst/>
                <a:gdLst/>
                <a:ahLst/>
                <a:cxnLst>
                  <a:cxn ang="0">
                    <a:pos x="10" y="0"/>
                  </a:cxn>
                  <a:cxn ang="0">
                    <a:pos x="8" y="1"/>
                  </a:cxn>
                  <a:cxn ang="0">
                    <a:pos x="7" y="1"/>
                  </a:cxn>
                  <a:cxn ang="0">
                    <a:pos x="6" y="4"/>
                  </a:cxn>
                  <a:cxn ang="0">
                    <a:pos x="4" y="10"/>
                  </a:cxn>
                  <a:cxn ang="0">
                    <a:pos x="2" y="13"/>
                  </a:cxn>
                  <a:cxn ang="0">
                    <a:pos x="0" y="16"/>
                  </a:cxn>
                  <a:cxn ang="0">
                    <a:pos x="3" y="13"/>
                  </a:cxn>
                  <a:cxn ang="0">
                    <a:pos x="6" y="10"/>
                  </a:cxn>
                  <a:cxn ang="0">
                    <a:pos x="9" y="6"/>
                  </a:cxn>
                  <a:cxn ang="0">
                    <a:pos x="11" y="2"/>
                  </a:cxn>
                  <a:cxn ang="0">
                    <a:pos x="10" y="0"/>
                  </a:cxn>
                </a:cxnLst>
                <a:rect l="0" t="0" r="r" b="b"/>
                <a:pathLst>
                  <a:path w="11" h="16">
                    <a:moveTo>
                      <a:pt x="10" y="0"/>
                    </a:moveTo>
                    <a:lnTo>
                      <a:pt x="8" y="1"/>
                    </a:lnTo>
                    <a:lnTo>
                      <a:pt x="7" y="1"/>
                    </a:lnTo>
                    <a:lnTo>
                      <a:pt x="6" y="4"/>
                    </a:lnTo>
                    <a:lnTo>
                      <a:pt x="4" y="10"/>
                    </a:lnTo>
                    <a:lnTo>
                      <a:pt x="2" y="13"/>
                    </a:lnTo>
                    <a:lnTo>
                      <a:pt x="0" y="16"/>
                    </a:lnTo>
                    <a:lnTo>
                      <a:pt x="3" y="13"/>
                    </a:lnTo>
                    <a:lnTo>
                      <a:pt x="6" y="10"/>
                    </a:lnTo>
                    <a:lnTo>
                      <a:pt x="9" y="6"/>
                    </a:lnTo>
                    <a:lnTo>
                      <a:pt x="11" y="2"/>
                    </a:lnTo>
                    <a:lnTo>
                      <a:pt x="10" y="0"/>
                    </a:lnTo>
                    <a:close/>
                  </a:path>
                </a:pathLst>
              </a:custGeom>
              <a:solidFill>
                <a:srgbClr val="D9957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569" name="Picture 449"/>
              <p:cNvPicPr>
                <a:picLocks noChangeAspect="1" noChangeArrowheads="1"/>
              </p:cNvPicPr>
              <p:nvPr/>
            </p:nvPicPr>
            <p:blipFill>
              <a:blip r:embed="rId111" cstate="print"/>
              <a:srcRect/>
              <a:stretch>
                <a:fillRect/>
              </a:stretch>
            </p:blipFill>
            <p:spPr bwMode="auto">
              <a:xfrm>
                <a:off x="1987" y="995"/>
                <a:ext cx="22" cy="39"/>
              </a:xfrm>
              <a:prstGeom prst="rect">
                <a:avLst/>
              </a:prstGeom>
              <a:noFill/>
            </p:spPr>
          </p:pic>
          <p:pic>
            <p:nvPicPr>
              <p:cNvPr id="5570" name="Picture 450"/>
              <p:cNvPicPr>
                <a:picLocks noChangeAspect="1" noChangeArrowheads="1"/>
              </p:cNvPicPr>
              <p:nvPr/>
            </p:nvPicPr>
            <p:blipFill>
              <a:blip r:embed="rId112" cstate="print"/>
              <a:srcRect/>
              <a:stretch>
                <a:fillRect/>
              </a:stretch>
            </p:blipFill>
            <p:spPr bwMode="auto">
              <a:xfrm>
                <a:off x="1949" y="846"/>
                <a:ext cx="273" cy="310"/>
              </a:xfrm>
              <a:prstGeom prst="rect">
                <a:avLst/>
              </a:prstGeom>
              <a:noFill/>
            </p:spPr>
          </p:pic>
        </p:grpSp>
        <p:grpSp>
          <p:nvGrpSpPr>
            <p:cNvPr id="239" name="Group 451"/>
            <p:cNvGrpSpPr>
              <a:grpSpLocks/>
            </p:cNvGrpSpPr>
            <p:nvPr/>
          </p:nvGrpSpPr>
          <p:grpSpPr bwMode="auto">
            <a:xfrm>
              <a:off x="2169" y="931"/>
              <a:ext cx="7" cy="7"/>
              <a:chOff x="2169" y="931"/>
              <a:chExt cx="7" cy="7"/>
            </a:xfrm>
          </p:grpSpPr>
          <p:sp>
            <p:nvSpPr>
              <p:cNvPr id="5572" name="Freeform 452"/>
              <p:cNvSpPr>
                <a:spLocks/>
              </p:cNvSpPr>
              <p:nvPr/>
            </p:nvSpPr>
            <p:spPr bwMode="auto">
              <a:xfrm>
                <a:off x="2169" y="931"/>
                <a:ext cx="7" cy="7"/>
              </a:xfrm>
              <a:custGeom>
                <a:avLst/>
                <a:gdLst/>
                <a:ahLst/>
                <a:cxnLst>
                  <a:cxn ang="0">
                    <a:pos x="3" y="0"/>
                  </a:cxn>
                  <a:cxn ang="0">
                    <a:pos x="2" y="0"/>
                  </a:cxn>
                  <a:cxn ang="0">
                    <a:pos x="1" y="1"/>
                  </a:cxn>
                  <a:cxn ang="0">
                    <a:pos x="0" y="2"/>
                  </a:cxn>
                  <a:cxn ang="0">
                    <a:pos x="0" y="4"/>
                  </a:cxn>
                  <a:cxn ang="0">
                    <a:pos x="0" y="6"/>
                  </a:cxn>
                  <a:cxn ang="0">
                    <a:pos x="2" y="6"/>
                  </a:cxn>
                  <a:cxn ang="0">
                    <a:pos x="4" y="7"/>
                  </a:cxn>
                  <a:cxn ang="0">
                    <a:pos x="5" y="6"/>
                  </a:cxn>
                  <a:cxn ang="0">
                    <a:pos x="6" y="5"/>
                  </a:cxn>
                  <a:cxn ang="0">
                    <a:pos x="7" y="3"/>
                  </a:cxn>
                  <a:cxn ang="0">
                    <a:pos x="6" y="1"/>
                  </a:cxn>
                  <a:cxn ang="0">
                    <a:pos x="4" y="1"/>
                  </a:cxn>
                  <a:cxn ang="0">
                    <a:pos x="3" y="0"/>
                  </a:cxn>
                </a:cxnLst>
                <a:rect l="0" t="0" r="r" b="b"/>
                <a:pathLst>
                  <a:path w="7" h="7">
                    <a:moveTo>
                      <a:pt x="3" y="0"/>
                    </a:moveTo>
                    <a:lnTo>
                      <a:pt x="2" y="0"/>
                    </a:lnTo>
                    <a:lnTo>
                      <a:pt x="1" y="1"/>
                    </a:lnTo>
                    <a:lnTo>
                      <a:pt x="0" y="2"/>
                    </a:lnTo>
                    <a:lnTo>
                      <a:pt x="0" y="4"/>
                    </a:lnTo>
                    <a:lnTo>
                      <a:pt x="0" y="6"/>
                    </a:lnTo>
                    <a:lnTo>
                      <a:pt x="2" y="6"/>
                    </a:lnTo>
                    <a:lnTo>
                      <a:pt x="4" y="7"/>
                    </a:lnTo>
                    <a:lnTo>
                      <a:pt x="5" y="6"/>
                    </a:lnTo>
                    <a:lnTo>
                      <a:pt x="6" y="5"/>
                    </a:lnTo>
                    <a:lnTo>
                      <a:pt x="7" y="3"/>
                    </a:lnTo>
                    <a:lnTo>
                      <a:pt x="6" y="1"/>
                    </a:lnTo>
                    <a:lnTo>
                      <a:pt x="4" y="1"/>
                    </a:lnTo>
                    <a:lnTo>
                      <a:pt x="3"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40" name="Group 453"/>
            <p:cNvGrpSpPr>
              <a:grpSpLocks/>
            </p:cNvGrpSpPr>
            <p:nvPr/>
          </p:nvGrpSpPr>
          <p:grpSpPr bwMode="auto">
            <a:xfrm>
              <a:off x="2171" y="933"/>
              <a:ext cx="3" cy="3"/>
              <a:chOff x="2171" y="933"/>
              <a:chExt cx="3" cy="3"/>
            </a:xfrm>
          </p:grpSpPr>
          <p:sp>
            <p:nvSpPr>
              <p:cNvPr id="5574" name="Freeform 454"/>
              <p:cNvSpPr>
                <a:spLocks/>
              </p:cNvSpPr>
              <p:nvPr/>
            </p:nvSpPr>
            <p:spPr bwMode="auto">
              <a:xfrm>
                <a:off x="2171" y="933"/>
                <a:ext cx="3" cy="3"/>
              </a:xfrm>
              <a:custGeom>
                <a:avLst/>
                <a:gdLst/>
                <a:ahLst/>
                <a:cxnLst>
                  <a:cxn ang="0">
                    <a:pos x="1" y="0"/>
                  </a:cxn>
                  <a:cxn ang="0">
                    <a:pos x="0" y="0"/>
                  </a:cxn>
                  <a:cxn ang="0">
                    <a:pos x="0" y="1"/>
                  </a:cxn>
                  <a:cxn ang="0">
                    <a:pos x="0" y="2"/>
                  </a:cxn>
                  <a:cxn ang="0">
                    <a:pos x="0" y="3"/>
                  </a:cxn>
                  <a:cxn ang="0">
                    <a:pos x="1" y="3"/>
                  </a:cxn>
                  <a:cxn ang="0">
                    <a:pos x="2" y="3"/>
                  </a:cxn>
                  <a:cxn ang="0">
                    <a:pos x="3" y="2"/>
                  </a:cxn>
                  <a:cxn ang="0">
                    <a:pos x="3" y="1"/>
                  </a:cxn>
                  <a:cxn ang="0">
                    <a:pos x="2" y="0"/>
                  </a:cxn>
                  <a:cxn ang="0">
                    <a:pos x="1" y="0"/>
                  </a:cxn>
                </a:cxnLst>
                <a:rect l="0" t="0" r="r" b="b"/>
                <a:pathLst>
                  <a:path w="3" h="3">
                    <a:moveTo>
                      <a:pt x="1" y="0"/>
                    </a:moveTo>
                    <a:lnTo>
                      <a:pt x="0" y="0"/>
                    </a:lnTo>
                    <a:lnTo>
                      <a:pt x="0" y="1"/>
                    </a:lnTo>
                    <a:lnTo>
                      <a:pt x="0" y="2"/>
                    </a:lnTo>
                    <a:lnTo>
                      <a:pt x="0" y="3"/>
                    </a:lnTo>
                    <a:lnTo>
                      <a:pt x="1" y="3"/>
                    </a:lnTo>
                    <a:lnTo>
                      <a:pt x="2" y="3"/>
                    </a:lnTo>
                    <a:lnTo>
                      <a:pt x="3" y="2"/>
                    </a:lnTo>
                    <a:lnTo>
                      <a:pt x="3" y="1"/>
                    </a:lnTo>
                    <a:lnTo>
                      <a:pt x="2" y="0"/>
                    </a:lnTo>
                    <a:lnTo>
                      <a:pt x="1" y="0"/>
                    </a:lnTo>
                    <a:close/>
                  </a:path>
                </a:pathLst>
              </a:custGeom>
              <a:solidFill>
                <a:srgbClr val="69301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41" name="Group 455"/>
            <p:cNvGrpSpPr>
              <a:grpSpLocks/>
            </p:cNvGrpSpPr>
            <p:nvPr/>
          </p:nvGrpSpPr>
          <p:grpSpPr bwMode="auto">
            <a:xfrm>
              <a:off x="2164" y="927"/>
              <a:ext cx="14" cy="8"/>
              <a:chOff x="2164" y="927"/>
              <a:chExt cx="14" cy="8"/>
            </a:xfrm>
          </p:grpSpPr>
          <p:sp>
            <p:nvSpPr>
              <p:cNvPr id="5576" name="Freeform 456"/>
              <p:cNvSpPr>
                <a:spLocks/>
              </p:cNvSpPr>
              <p:nvPr/>
            </p:nvSpPr>
            <p:spPr bwMode="auto">
              <a:xfrm>
                <a:off x="2164" y="927"/>
                <a:ext cx="14" cy="8"/>
              </a:xfrm>
              <a:custGeom>
                <a:avLst/>
                <a:gdLst/>
                <a:ahLst/>
                <a:cxnLst>
                  <a:cxn ang="0">
                    <a:pos x="14" y="4"/>
                  </a:cxn>
                  <a:cxn ang="0">
                    <a:pos x="3" y="4"/>
                  </a:cxn>
                  <a:cxn ang="0">
                    <a:pos x="11" y="4"/>
                  </a:cxn>
                  <a:cxn ang="0">
                    <a:pos x="14" y="8"/>
                  </a:cxn>
                  <a:cxn ang="0">
                    <a:pos x="14" y="6"/>
                  </a:cxn>
                  <a:cxn ang="0">
                    <a:pos x="14" y="4"/>
                  </a:cxn>
                  <a:cxn ang="0">
                    <a:pos x="14" y="4"/>
                  </a:cxn>
                </a:cxnLst>
                <a:rect l="0" t="0" r="r" b="b"/>
                <a:pathLst>
                  <a:path w="14" h="8">
                    <a:moveTo>
                      <a:pt x="14" y="4"/>
                    </a:moveTo>
                    <a:lnTo>
                      <a:pt x="3" y="4"/>
                    </a:lnTo>
                    <a:lnTo>
                      <a:pt x="11" y="4"/>
                    </a:lnTo>
                    <a:lnTo>
                      <a:pt x="14" y="8"/>
                    </a:lnTo>
                    <a:lnTo>
                      <a:pt x="14" y="6"/>
                    </a:lnTo>
                    <a:lnTo>
                      <a:pt x="14" y="4"/>
                    </a:lnTo>
                    <a:close/>
                  </a:path>
                </a:pathLst>
              </a:custGeom>
              <a:solidFill>
                <a:srgbClr val="AB5A3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77" name="Freeform 457"/>
              <p:cNvSpPr>
                <a:spLocks/>
              </p:cNvSpPr>
              <p:nvPr/>
            </p:nvSpPr>
            <p:spPr bwMode="auto">
              <a:xfrm>
                <a:off x="2164" y="927"/>
                <a:ext cx="14" cy="8"/>
              </a:xfrm>
              <a:custGeom>
                <a:avLst/>
                <a:gdLst/>
                <a:ahLst/>
                <a:cxnLst>
                  <a:cxn ang="0">
                    <a:pos x="7" y="0"/>
                  </a:cxn>
                  <a:cxn ang="0">
                    <a:pos x="4" y="1"/>
                  </a:cxn>
                  <a:cxn ang="0">
                    <a:pos x="3" y="2"/>
                  </a:cxn>
                  <a:cxn ang="0">
                    <a:pos x="1" y="4"/>
                  </a:cxn>
                  <a:cxn ang="0">
                    <a:pos x="0" y="6"/>
                  </a:cxn>
                  <a:cxn ang="0">
                    <a:pos x="3" y="4"/>
                  </a:cxn>
                  <a:cxn ang="0">
                    <a:pos x="14" y="4"/>
                  </a:cxn>
                  <a:cxn ang="0">
                    <a:pos x="14" y="3"/>
                  </a:cxn>
                  <a:cxn ang="0">
                    <a:pos x="12" y="1"/>
                  </a:cxn>
                  <a:cxn ang="0">
                    <a:pos x="7" y="0"/>
                  </a:cxn>
                </a:cxnLst>
                <a:rect l="0" t="0" r="r" b="b"/>
                <a:pathLst>
                  <a:path w="14" h="8">
                    <a:moveTo>
                      <a:pt x="7" y="0"/>
                    </a:moveTo>
                    <a:lnTo>
                      <a:pt x="4" y="1"/>
                    </a:lnTo>
                    <a:lnTo>
                      <a:pt x="3" y="2"/>
                    </a:lnTo>
                    <a:lnTo>
                      <a:pt x="1" y="4"/>
                    </a:lnTo>
                    <a:lnTo>
                      <a:pt x="0" y="6"/>
                    </a:lnTo>
                    <a:lnTo>
                      <a:pt x="3" y="4"/>
                    </a:lnTo>
                    <a:lnTo>
                      <a:pt x="14" y="4"/>
                    </a:lnTo>
                    <a:lnTo>
                      <a:pt x="14" y="3"/>
                    </a:lnTo>
                    <a:lnTo>
                      <a:pt x="12" y="1"/>
                    </a:lnTo>
                    <a:lnTo>
                      <a:pt x="7" y="0"/>
                    </a:lnTo>
                    <a:close/>
                  </a:path>
                </a:pathLst>
              </a:custGeom>
              <a:solidFill>
                <a:srgbClr val="AB5A3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42" name="Group 458"/>
            <p:cNvGrpSpPr>
              <a:grpSpLocks/>
            </p:cNvGrpSpPr>
            <p:nvPr/>
          </p:nvGrpSpPr>
          <p:grpSpPr bwMode="auto">
            <a:xfrm>
              <a:off x="2164" y="929"/>
              <a:ext cx="17" cy="8"/>
              <a:chOff x="2164" y="929"/>
              <a:chExt cx="17" cy="8"/>
            </a:xfrm>
          </p:grpSpPr>
          <p:sp>
            <p:nvSpPr>
              <p:cNvPr id="5579" name="Freeform 459"/>
              <p:cNvSpPr>
                <a:spLocks/>
              </p:cNvSpPr>
              <p:nvPr/>
            </p:nvSpPr>
            <p:spPr bwMode="auto">
              <a:xfrm>
                <a:off x="2164" y="929"/>
                <a:ext cx="17" cy="8"/>
              </a:xfrm>
              <a:custGeom>
                <a:avLst/>
                <a:gdLst/>
                <a:ahLst/>
                <a:cxnLst>
                  <a:cxn ang="0">
                    <a:pos x="12" y="3"/>
                  </a:cxn>
                  <a:cxn ang="0">
                    <a:pos x="6" y="3"/>
                  </a:cxn>
                  <a:cxn ang="0">
                    <a:pos x="9" y="3"/>
                  </a:cxn>
                  <a:cxn ang="0">
                    <a:pos x="11" y="4"/>
                  </a:cxn>
                  <a:cxn ang="0">
                    <a:pos x="12" y="5"/>
                  </a:cxn>
                  <a:cxn ang="0">
                    <a:pos x="13" y="6"/>
                  </a:cxn>
                  <a:cxn ang="0">
                    <a:pos x="15" y="8"/>
                  </a:cxn>
                  <a:cxn ang="0">
                    <a:pos x="17" y="8"/>
                  </a:cxn>
                  <a:cxn ang="0">
                    <a:pos x="16" y="8"/>
                  </a:cxn>
                  <a:cxn ang="0">
                    <a:pos x="15" y="7"/>
                  </a:cxn>
                  <a:cxn ang="0">
                    <a:pos x="12" y="3"/>
                  </a:cxn>
                </a:cxnLst>
                <a:rect l="0" t="0" r="r" b="b"/>
                <a:pathLst>
                  <a:path w="17" h="8">
                    <a:moveTo>
                      <a:pt x="12" y="3"/>
                    </a:moveTo>
                    <a:lnTo>
                      <a:pt x="6" y="3"/>
                    </a:lnTo>
                    <a:lnTo>
                      <a:pt x="9" y="3"/>
                    </a:lnTo>
                    <a:lnTo>
                      <a:pt x="11" y="4"/>
                    </a:lnTo>
                    <a:lnTo>
                      <a:pt x="12" y="5"/>
                    </a:lnTo>
                    <a:lnTo>
                      <a:pt x="13" y="6"/>
                    </a:lnTo>
                    <a:lnTo>
                      <a:pt x="15" y="8"/>
                    </a:lnTo>
                    <a:lnTo>
                      <a:pt x="17" y="8"/>
                    </a:lnTo>
                    <a:lnTo>
                      <a:pt x="16" y="8"/>
                    </a:lnTo>
                    <a:lnTo>
                      <a:pt x="15" y="7"/>
                    </a:lnTo>
                    <a:lnTo>
                      <a:pt x="12" y="3"/>
                    </a:lnTo>
                    <a:close/>
                  </a:path>
                </a:pathLst>
              </a:custGeom>
              <a:solidFill>
                <a:srgbClr val="8F4B2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80" name="Freeform 460"/>
              <p:cNvSpPr>
                <a:spLocks/>
              </p:cNvSpPr>
              <p:nvPr/>
            </p:nvSpPr>
            <p:spPr bwMode="auto">
              <a:xfrm>
                <a:off x="2164" y="929"/>
                <a:ext cx="17" cy="8"/>
              </a:xfrm>
              <a:custGeom>
                <a:avLst/>
                <a:gdLst/>
                <a:ahLst/>
                <a:cxnLst>
                  <a:cxn ang="0">
                    <a:pos x="4" y="0"/>
                  </a:cxn>
                  <a:cxn ang="0">
                    <a:pos x="0" y="4"/>
                  </a:cxn>
                  <a:cxn ang="0">
                    <a:pos x="2" y="3"/>
                  </a:cxn>
                  <a:cxn ang="0">
                    <a:pos x="6" y="3"/>
                  </a:cxn>
                  <a:cxn ang="0">
                    <a:pos x="12" y="3"/>
                  </a:cxn>
                  <a:cxn ang="0">
                    <a:pos x="12" y="2"/>
                  </a:cxn>
                  <a:cxn ang="0">
                    <a:pos x="4" y="0"/>
                  </a:cxn>
                </a:cxnLst>
                <a:rect l="0" t="0" r="r" b="b"/>
                <a:pathLst>
                  <a:path w="17" h="8">
                    <a:moveTo>
                      <a:pt x="4" y="0"/>
                    </a:moveTo>
                    <a:lnTo>
                      <a:pt x="0" y="4"/>
                    </a:lnTo>
                    <a:lnTo>
                      <a:pt x="2" y="3"/>
                    </a:lnTo>
                    <a:lnTo>
                      <a:pt x="6" y="3"/>
                    </a:lnTo>
                    <a:lnTo>
                      <a:pt x="12" y="3"/>
                    </a:lnTo>
                    <a:lnTo>
                      <a:pt x="12" y="2"/>
                    </a:lnTo>
                    <a:lnTo>
                      <a:pt x="4" y="0"/>
                    </a:lnTo>
                    <a:close/>
                  </a:path>
                </a:pathLst>
              </a:custGeom>
              <a:solidFill>
                <a:srgbClr val="8F4B2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43" name="Group 461"/>
            <p:cNvGrpSpPr>
              <a:grpSpLocks/>
            </p:cNvGrpSpPr>
            <p:nvPr/>
          </p:nvGrpSpPr>
          <p:grpSpPr bwMode="auto">
            <a:xfrm>
              <a:off x="2164" y="933"/>
              <a:ext cx="14" cy="9"/>
              <a:chOff x="2164" y="933"/>
              <a:chExt cx="14" cy="9"/>
            </a:xfrm>
          </p:grpSpPr>
          <p:sp>
            <p:nvSpPr>
              <p:cNvPr id="5582" name="Freeform 462"/>
              <p:cNvSpPr>
                <a:spLocks/>
              </p:cNvSpPr>
              <p:nvPr/>
            </p:nvSpPr>
            <p:spPr bwMode="auto">
              <a:xfrm>
                <a:off x="2164" y="933"/>
                <a:ext cx="14" cy="9"/>
              </a:xfrm>
              <a:custGeom>
                <a:avLst/>
                <a:gdLst/>
                <a:ahLst/>
                <a:cxnLst>
                  <a:cxn ang="0">
                    <a:pos x="0" y="0"/>
                  </a:cxn>
                  <a:cxn ang="0">
                    <a:pos x="0" y="2"/>
                  </a:cxn>
                  <a:cxn ang="0">
                    <a:pos x="9" y="10"/>
                  </a:cxn>
                  <a:cxn ang="0">
                    <a:pos x="13" y="6"/>
                  </a:cxn>
                  <a:cxn ang="0">
                    <a:pos x="7" y="6"/>
                  </a:cxn>
                  <a:cxn ang="0">
                    <a:pos x="2" y="4"/>
                  </a:cxn>
                  <a:cxn ang="0">
                    <a:pos x="0" y="0"/>
                  </a:cxn>
                </a:cxnLst>
                <a:rect l="0" t="0" r="r" b="b"/>
                <a:pathLst>
                  <a:path w="14" h="9">
                    <a:moveTo>
                      <a:pt x="0" y="0"/>
                    </a:moveTo>
                    <a:lnTo>
                      <a:pt x="0" y="2"/>
                    </a:lnTo>
                    <a:lnTo>
                      <a:pt x="9" y="10"/>
                    </a:lnTo>
                    <a:lnTo>
                      <a:pt x="13" y="6"/>
                    </a:lnTo>
                    <a:lnTo>
                      <a:pt x="7" y="6"/>
                    </a:lnTo>
                    <a:lnTo>
                      <a:pt x="2" y="4"/>
                    </a:lnTo>
                    <a:lnTo>
                      <a:pt x="0" y="0"/>
                    </a:lnTo>
                    <a:close/>
                  </a:path>
                </a:pathLst>
              </a:custGeom>
              <a:solidFill>
                <a:srgbClr val="BC69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83" name="Freeform 463"/>
              <p:cNvSpPr>
                <a:spLocks/>
              </p:cNvSpPr>
              <p:nvPr/>
            </p:nvSpPr>
            <p:spPr bwMode="auto">
              <a:xfrm>
                <a:off x="2164" y="933"/>
                <a:ext cx="14" cy="9"/>
              </a:xfrm>
              <a:custGeom>
                <a:avLst/>
                <a:gdLst/>
                <a:ahLst/>
                <a:cxnLst>
                  <a:cxn ang="0">
                    <a:pos x="13" y="3"/>
                  </a:cxn>
                  <a:cxn ang="0">
                    <a:pos x="13" y="4"/>
                  </a:cxn>
                  <a:cxn ang="0">
                    <a:pos x="12" y="5"/>
                  </a:cxn>
                  <a:cxn ang="0">
                    <a:pos x="7" y="6"/>
                  </a:cxn>
                  <a:cxn ang="0">
                    <a:pos x="13" y="6"/>
                  </a:cxn>
                  <a:cxn ang="0">
                    <a:pos x="14" y="5"/>
                  </a:cxn>
                  <a:cxn ang="0">
                    <a:pos x="13" y="3"/>
                  </a:cxn>
                </a:cxnLst>
                <a:rect l="0" t="0" r="r" b="b"/>
                <a:pathLst>
                  <a:path w="14" h="9">
                    <a:moveTo>
                      <a:pt x="13" y="3"/>
                    </a:moveTo>
                    <a:lnTo>
                      <a:pt x="13" y="4"/>
                    </a:lnTo>
                    <a:lnTo>
                      <a:pt x="12" y="5"/>
                    </a:lnTo>
                    <a:lnTo>
                      <a:pt x="7" y="6"/>
                    </a:lnTo>
                    <a:lnTo>
                      <a:pt x="13" y="6"/>
                    </a:lnTo>
                    <a:lnTo>
                      <a:pt x="14" y="5"/>
                    </a:lnTo>
                    <a:lnTo>
                      <a:pt x="13" y="3"/>
                    </a:lnTo>
                    <a:close/>
                  </a:path>
                </a:pathLst>
              </a:custGeom>
              <a:solidFill>
                <a:srgbClr val="BC69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44" name="Group 464"/>
            <p:cNvGrpSpPr>
              <a:grpSpLocks/>
            </p:cNvGrpSpPr>
            <p:nvPr/>
          </p:nvGrpSpPr>
          <p:grpSpPr bwMode="auto">
            <a:xfrm>
              <a:off x="2162" y="933"/>
              <a:ext cx="15" cy="8"/>
              <a:chOff x="2162" y="933"/>
              <a:chExt cx="15" cy="8"/>
            </a:xfrm>
          </p:grpSpPr>
          <p:sp>
            <p:nvSpPr>
              <p:cNvPr id="5585" name="Freeform 465"/>
              <p:cNvSpPr>
                <a:spLocks/>
              </p:cNvSpPr>
              <p:nvPr/>
            </p:nvSpPr>
            <p:spPr bwMode="auto">
              <a:xfrm>
                <a:off x="2162" y="933"/>
                <a:ext cx="15" cy="8"/>
              </a:xfrm>
              <a:custGeom>
                <a:avLst/>
                <a:gdLst/>
                <a:ahLst/>
                <a:cxnLst>
                  <a:cxn ang="0">
                    <a:pos x="1" y="0"/>
                  </a:cxn>
                  <a:cxn ang="0">
                    <a:pos x="0" y="1"/>
                  </a:cxn>
                  <a:cxn ang="0">
                    <a:pos x="2" y="1"/>
                  </a:cxn>
                  <a:cxn ang="0">
                    <a:pos x="4" y="3"/>
                  </a:cxn>
                  <a:cxn ang="0">
                    <a:pos x="6" y="4"/>
                  </a:cxn>
                  <a:cxn ang="0">
                    <a:pos x="12" y="8"/>
                  </a:cxn>
                  <a:cxn ang="0">
                    <a:pos x="14" y="6"/>
                  </a:cxn>
                  <a:cxn ang="0">
                    <a:pos x="10" y="6"/>
                  </a:cxn>
                  <a:cxn ang="0">
                    <a:pos x="7" y="4"/>
                  </a:cxn>
                  <a:cxn ang="0">
                    <a:pos x="6" y="4"/>
                  </a:cxn>
                  <a:cxn ang="0">
                    <a:pos x="5" y="2"/>
                  </a:cxn>
                  <a:cxn ang="0">
                    <a:pos x="4" y="1"/>
                  </a:cxn>
                  <a:cxn ang="0">
                    <a:pos x="3" y="0"/>
                  </a:cxn>
                  <a:cxn ang="0">
                    <a:pos x="2" y="0"/>
                  </a:cxn>
                  <a:cxn ang="0">
                    <a:pos x="1" y="0"/>
                  </a:cxn>
                </a:cxnLst>
                <a:rect l="0" t="0" r="r" b="b"/>
                <a:pathLst>
                  <a:path w="15" h="8">
                    <a:moveTo>
                      <a:pt x="1" y="0"/>
                    </a:moveTo>
                    <a:lnTo>
                      <a:pt x="0" y="1"/>
                    </a:lnTo>
                    <a:lnTo>
                      <a:pt x="2" y="1"/>
                    </a:lnTo>
                    <a:lnTo>
                      <a:pt x="4" y="3"/>
                    </a:lnTo>
                    <a:lnTo>
                      <a:pt x="6" y="4"/>
                    </a:lnTo>
                    <a:lnTo>
                      <a:pt x="12" y="8"/>
                    </a:lnTo>
                    <a:lnTo>
                      <a:pt x="14" y="6"/>
                    </a:lnTo>
                    <a:lnTo>
                      <a:pt x="10" y="6"/>
                    </a:lnTo>
                    <a:lnTo>
                      <a:pt x="7" y="4"/>
                    </a:lnTo>
                    <a:lnTo>
                      <a:pt x="6" y="4"/>
                    </a:lnTo>
                    <a:lnTo>
                      <a:pt x="5" y="2"/>
                    </a:lnTo>
                    <a:lnTo>
                      <a:pt x="4" y="1"/>
                    </a:lnTo>
                    <a:lnTo>
                      <a:pt x="3" y="0"/>
                    </a:lnTo>
                    <a:lnTo>
                      <a:pt x="2" y="0"/>
                    </a:lnTo>
                    <a:lnTo>
                      <a:pt x="1" y="0"/>
                    </a:lnTo>
                    <a:close/>
                  </a:path>
                </a:pathLst>
              </a:custGeom>
              <a:solidFill>
                <a:srgbClr val="E09E7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86" name="Freeform 466"/>
              <p:cNvSpPr>
                <a:spLocks/>
              </p:cNvSpPr>
              <p:nvPr/>
            </p:nvSpPr>
            <p:spPr bwMode="auto">
              <a:xfrm>
                <a:off x="2162" y="933"/>
                <a:ext cx="15" cy="8"/>
              </a:xfrm>
              <a:custGeom>
                <a:avLst/>
                <a:gdLst/>
                <a:ahLst/>
                <a:cxnLst>
                  <a:cxn ang="0">
                    <a:pos x="15" y="2"/>
                  </a:cxn>
                  <a:cxn ang="0">
                    <a:pos x="14" y="5"/>
                  </a:cxn>
                  <a:cxn ang="0">
                    <a:pos x="10" y="6"/>
                  </a:cxn>
                  <a:cxn ang="0">
                    <a:pos x="14" y="6"/>
                  </a:cxn>
                  <a:cxn ang="0">
                    <a:pos x="15" y="4"/>
                  </a:cxn>
                  <a:cxn ang="0">
                    <a:pos x="15" y="2"/>
                  </a:cxn>
                  <a:cxn ang="0">
                    <a:pos x="15" y="2"/>
                  </a:cxn>
                </a:cxnLst>
                <a:rect l="0" t="0" r="r" b="b"/>
                <a:pathLst>
                  <a:path w="15" h="8">
                    <a:moveTo>
                      <a:pt x="15" y="2"/>
                    </a:moveTo>
                    <a:lnTo>
                      <a:pt x="14" y="5"/>
                    </a:lnTo>
                    <a:lnTo>
                      <a:pt x="10" y="6"/>
                    </a:lnTo>
                    <a:lnTo>
                      <a:pt x="14" y="6"/>
                    </a:lnTo>
                    <a:lnTo>
                      <a:pt x="15" y="4"/>
                    </a:lnTo>
                    <a:lnTo>
                      <a:pt x="15" y="2"/>
                    </a:lnTo>
                    <a:close/>
                  </a:path>
                </a:pathLst>
              </a:custGeom>
              <a:solidFill>
                <a:srgbClr val="E09E7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45" name="Group 467"/>
            <p:cNvGrpSpPr>
              <a:grpSpLocks/>
            </p:cNvGrpSpPr>
            <p:nvPr/>
          </p:nvGrpSpPr>
          <p:grpSpPr bwMode="auto">
            <a:xfrm>
              <a:off x="2174" y="934"/>
              <a:ext cx="2" cy="2"/>
              <a:chOff x="2174" y="934"/>
              <a:chExt cx="2" cy="2"/>
            </a:xfrm>
          </p:grpSpPr>
          <p:sp>
            <p:nvSpPr>
              <p:cNvPr id="5588" name="Freeform 468"/>
              <p:cNvSpPr>
                <a:spLocks/>
              </p:cNvSpPr>
              <p:nvPr/>
            </p:nvSpPr>
            <p:spPr bwMode="auto">
              <a:xfrm>
                <a:off x="2174" y="934"/>
                <a:ext cx="2" cy="2"/>
              </a:xfrm>
              <a:custGeom>
                <a:avLst/>
                <a:gdLst/>
                <a:ahLst/>
                <a:cxnLst>
                  <a:cxn ang="0">
                    <a:pos x="0" y="0"/>
                  </a:cxn>
                  <a:cxn ang="0">
                    <a:pos x="0" y="0"/>
                  </a:cxn>
                  <a:cxn ang="0">
                    <a:pos x="0" y="1"/>
                  </a:cxn>
                  <a:cxn ang="0">
                    <a:pos x="0" y="1"/>
                  </a:cxn>
                  <a:cxn ang="0">
                    <a:pos x="1" y="1"/>
                  </a:cxn>
                  <a:cxn ang="0">
                    <a:pos x="1" y="0"/>
                  </a:cxn>
                  <a:cxn ang="0">
                    <a:pos x="0" y="0"/>
                  </a:cxn>
                  <a:cxn ang="0">
                    <a:pos x="0" y="0"/>
                  </a:cxn>
                </a:cxnLst>
                <a:rect l="0" t="0" r="r" b="b"/>
                <a:pathLst>
                  <a:path w="1" h="2">
                    <a:moveTo>
                      <a:pt x="0" y="0"/>
                    </a:moveTo>
                    <a:lnTo>
                      <a:pt x="0" y="0"/>
                    </a:lnTo>
                    <a:lnTo>
                      <a:pt x="0" y="1"/>
                    </a:lnTo>
                    <a:lnTo>
                      <a:pt x="1" y="1"/>
                    </a:lnTo>
                    <a:lnTo>
                      <a:pt x="1"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46" name="Group 469"/>
            <p:cNvGrpSpPr>
              <a:grpSpLocks/>
            </p:cNvGrpSpPr>
            <p:nvPr/>
          </p:nvGrpSpPr>
          <p:grpSpPr bwMode="auto">
            <a:xfrm>
              <a:off x="2169" y="935"/>
              <a:ext cx="5" cy="3"/>
              <a:chOff x="2169" y="935"/>
              <a:chExt cx="5" cy="3"/>
            </a:xfrm>
          </p:grpSpPr>
          <p:sp>
            <p:nvSpPr>
              <p:cNvPr id="5590" name="Freeform 470"/>
              <p:cNvSpPr>
                <a:spLocks/>
              </p:cNvSpPr>
              <p:nvPr/>
            </p:nvSpPr>
            <p:spPr bwMode="auto">
              <a:xfrm>
                <a:off x="2169" y="935"/>
                <a:ext cx="5" cy="3"/>
              </a:xfrm>
              <a:custGeom>
                <a:avLst/>
                <a:gdLst/>
                <a:ahLst/>
                <a:cxnLst>
                  <a:cxn ang="0">
                    <a:pos x="0" y="0"/>
                  </a:cxn>
                  <a:cxn ang="0">
                    <a:pos x="0" y="1"/>
                  </a:cxn>
                  <a:cxn ang="0">
                    <a:pos x="1" y="2"/>
                  </a:cxn>
                  <a:cxn ang="0">
                    <a:pos x="2" y="2"/>
                  </a:cxn>
                  <a:cxn ang="0">
                    <a:pos x="3" y="3"/>
                  </a:cxn>
                  <a:cxn ang="0">
                    <a:pos x="5" y="2"/>
                  </a:cxn>
                  <a:cxn ang="0">
                    <a:pos x="3" y="2"/>
                  </a:cxn>
                  <a:cxn ang="0">
                    <a:pos x="1" y="1"/>
                  </a:cxn>
                  <a:cxn ang="0">
                    <a:pos x="1" y="1"/>
                  </a:cxn>
                  <a:cxn ang="0">
                    <a:pos x="0" y="0"/>
                  </a:cxn>
                </a:cxnLst>
                <a:rect l="0" t="0" r="r" b="b"/>
                <a:pathLst>
                  <a:path w="5" h="3">
                    <a:moveTo>
                      <a:pt x="0" y="0"/>
                    </a:moveTo>
                    <a:lnTo>
                      <a:pt x="0" y="1"/>
                    </a:lnTo>
                    <a:lnTo>
                      <a:pt x="1" y="2"/>
                    </a:lnTo>
                    <a:lnTo>
                      <a:pt x="2" y="2"/>
                    </a:lnTo>
                    <a:lnTo>
                      <a:pt x="3" y="3"/>
                    </a:lnTo>
                    <a:lnTo>
                      <a:pt x="5" y="2"/>
                    </a:lnTo>
                    <a:lnTo>
                      <a:pt x="3" y="2"/>
                    </a:lnTo>
                    <a:lnTo>
                      <a:pt x="1" y="1"/>
                    </a:lnTo>
                    <a:lnTo>
                      <a:pt x="0" y="0"/>
                    </a:lnTo>
                    <a:close/>
                  </a:path>
                </a:pathLst>
              </a:custGeom>
              <a:solidFill>
                <a:srgbClr val="CE826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91" name="Freeform 471"/>
              <p:cNvSpPr>
                <a:spLocks/>
              </p:cNvSpPr>
              <p:nvPr/>
            </p:nvSpPr>
            <p:spPr bwMode="auto">
              <a:xfrm>
                <a:off x="2169" y="935"/>
                <a:ext cx="5" cy="3"/>
              </a:xfrm>
              <a:custGeom>
                <a:avLst/>
                <a:gdLst/>
                <a:ahLst/>
                <a:cxnLst>
                  <a:cxn ang="0">
                    <a:pos x="5" y="1"/>
                  </a:cxn>
                  <a:cxn ang="0">
                    <a:pos x="4" y="2"/>
                  </a:cxn>
                  <a:cxn ang="0">
                    <a:pos x="3" y="2"/>
                  </a:cxn>
                  <a:cxn ang="0">
                    <a:pos x="5" y="2"/>
                  </a:cxn>
                  <a:cxn ang="0">
                    <a:pos x="5" y="1"/>
                  </a:cxn>
                </a:cxnLst>
                <a:rect l="0" t="0" r="r" b="b"/>
                <a:pathLst>
                  <a:path w="5" h="3">
                    <a:moveTo>
                      <a:pt x="5" y="1"/>
                    </a:moveTo>
                    <a:lnTo>
                      <a:pt x="4" y="2"/>
                    </a:lnTo>
                    <a:lnTo>
                      <a:pt x="3" y="2"/>
                    </a:lnTo>
                    <a:lnTo>
                      <a:pt x="5" y="2"/>
                    </a:lnTo>
                    <a:lnTo>
                      <a:pt x="5" y="1"/>
                    </a:lnTo>
                    <a:close/>
                  </a:path>
                </a:pathLst>
              </a:custGeom>
              <a:solidFill>
                <a:srgbClr val="CE826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592" name="Picture 472"/>
              <p:cNvPicPr>
                <a:picLocks noChangeAspect="1" noChangeArrowheads="1"/>
              </p:cNvPicPr>
              <p:nvPr/>
            </p:nvPicPr>
            <p:blipFill>
              <a:blip r:embed="rId113"/>
              <a:srcRect/>
              <a:stretch>
                <a:fillRect/>
              </a:stretch>
            </p:blipFill>
            <p:spPr bwMode="auto">
              <a:xfrm>
                <a:off x="2149" y="947"/>
                <a:ext cx="11" cy="6"/>
              </a:xfrm>
              <a:prstGeom prst="rect">
                <a:avLst/>
              </a:prstGeom>
              <a:noFill/>
            </p:spPr>
          </p:pic>
          <p:pic>
            <p:nvPicPr>
              <p:cNvPr id="5593" name="Picture 473"/>
              <p:cNvPicPr>
                <a:picLocks noChangeAspect="1" noChangeArrowheads="1"/>
              </p:cNvPicPr>
              <p:nvPr/>
            </p:nvPicPr>
            <p:blipFill>
              <a:blip r:embed="rId114" cstate="print"/>
              <a:srcRect/>
              <a:stretch>
                <a:fillRect/>
              </a:stretch>
            </p:blipFill>
            <p:spPr bwMode="auto">
              <a:xfrm>
                <a:off x="2118" y="898"/>
                <a:ext cx="76" cy="84"/>
              </a:xfrm>
              <a:prstGeom prst="rect">
                <a:avLst/>
              </a:prstGeom>
              <a:noFill/>
            </p:spPr>
          </p:pic>
        </p:grpSp>
        <p:grpSp>
          <p:nvGrpSpPr>
            <p:cNvPr id="247" name="Group 474"/>
            <p:cNvGrpSpPr>
              <a:grpSpLocks/>
            </p:cNvGrpSpPr>
            <p:nvPr/>
          </p:nvGrpSpPr>
          <p:grpSpPr bwMode="auto">
            <a:xfrm>
              <a:off x="2139" y="921"/>
              <a:ext cx="7" cy="7"/>
              <a:chOff x="2139" y="921"/>
              <a:chExt cx="7" cy="7"/>
            </a:xfrm>
          </p:grpSpPr>
          <p:sp>
            <p:nvSpPr>
              <p:cNvPr id="5595" name="Freeform 475"/>
              <p:cNvSpPr>
                <a:spLocks/>
              </p:cNvSpPr>
              <p:nvPr/>
            </p:nvSpPr>
            <p:spPr bwMode="auto">
              <a:xfrm>
                <a:off x="2139" y="921"/>
                <a:ext cx="7" cy="7"/>
              </a:xfrm>
              <a:custGeom>
                <a:avLst/>
                <a:gdLst/>
                <a:ahLst/>
                <a:cxnLst>
                  <a:cxn ang="0">
                    <a:pos x="4" y="0"/>
                  </a:cxn>
                  <a:cxn ang="0">
                    <a:pos x="2" y="0"/>
                  </a:cxn>
                  <a:cxn ang="0">
                    <a:pos x="1" y="1"/>
                  </a:cxn>
                  <a:cxn ang="0">
                    <a:pos x="0" y="2"/>
                  </a:cxn>
                  <a:cxn ang="0">
                    <a:pos x="0" y="4"/>
                  </a:cxn>
                  <a:cxn ang="0">
                    <a:pos x="1" y="5"/>
                  </a:cxn>
                  <a:cxn ang="0">
                    <a:pos x="4" y="7"/>
                  </a:cxn>
                  <a:cxn ang="0">
                    <a:pos x="6" y="6"/>
                  </a:cxn>
                  <a:cxn ang="0">
                    <a:pos x="6" y="4"/>
                  </a:cxn>
                  <a:cxn ang="0">
                    <a:pos x="7" y="3"/>
                  </a:cxn>
                  <a:cxn ang="0">
                    <a:pos x="6" y="1"/>
                  </a:cxn>
                  <a:cxn ang="0">
                    <a:pos x="4" y="0"/>
                  </a:cxn>
                  <a:cxn ang="0">
                    <a:pos x="4" y="0"/>
                  </a:cxn>
                </a:cxnLst>
                <a:rect l="0" t="0" r="r" b="b"/>
                <a:pathLst>
                  <a:path w="7" h="7">
                    <a:moveTo>
                      <a:pt x="4" y="0"/>
                    </a:moveTo>
                    <a:lnTo>
                      <a:pt x="2" y="0"/>
                    </a:lnTo>
                    <a:lnTo>
                      <a:pt x="1" y="1"/>
                    </a:lnTo>
                    <a:lnTo>
                      <a:pt x="0" y="2"/>
                    </a:lnTo>
                    <a:lnTo>
                      <a:pt x="0" y="4"/>
                    </a:lnTo>
                    <a:lnTo>
                      <a:pt x="1" y="5"/>
                    </a:lnTo>
                    <a:lnTo>
                      <a:pt x="4" y="7"/>
                    </a:lnTo>
                    <a:lnTo>
                      <a:pt x="6" y="6"/>
                    </a:lnTo>
                    <a:lnTo>
                      <a:pt x="6" y="4"/>
                    </a:lnTo>
                    <a:lnTo>
                      <a:pt x="7" y="3"/>
                    </a:lnTo>
                    <a:lnTo>
                      <a:pt x="6" y="1"/>
                    </a:lnTo>
                    <a:lnTo>
                      <a:pt x="4"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48" name="Group 476"/>
            <p:cNvGrpSpPr>
              <a:grpSpLocks/>
            </p:cNvGrpSpPr>
            <p:nvPr/>
          </p:nvGrpSpPr>
          <p:grpSpPr bwMode="auto">
            <a:xfrm>
              <a:off x="2133" y="920"/>
              <a:ext cx="15" cy="10"/>
              <a:chOff x="2133" y="920"/>
              <a:chExt cx="15" cy="10"/>
            </a:xfrm>
          </p:grpSpPr>
          <p:sp>
            <p:nvSpPr>
              <p:cNvPr id="5597" name="Freeform 477"/>
              <p:cNvSpPr>
                <a:spLocks/>
              </p:cNvSpPr>
              <p:nvPr/>
            </p:nvSpPr>
            <p:spPr bwMode="auto">
              <a:xfrm>
                <a:off x="2133" y="920"/>
                <a:ext cx="15" cy="10"/>
              </a:xfrm>
              <a:custGeom>
                <a:avLst/>
                <a:gdLst/>
                <a:ahLst/>
                <a:cxnLst>
                  <a:cxn ang="0">
                    <a:pos x="1" y="0"/>
                  </a:cxn>
                  <a:cxn ang="0">
                    <a:pos x="0" y="1"/>
                  </a:cxn>
                  <a:cxn ang="0">
                    <a:pos x="1" y="7"/>
                  </a:cxn>
                  <a:cxn ang="0">
                    <a:pos x="8" y="10"/>
                  </a:cxn>
                  <a:cxn ang="0">
                    <a:pos x="14" y="8"/>
                  </a:cxn>
                  <a:cxn ang="0">
                    <a:pos x="10" y="8"/>
                  </a:cxn>
                  <a:cxn ang="0">
                    <a:pos x="7" y="7"/>
                  </a:cxn>
                  <a:cxn ang="0">
                    <a:pos x="4" y="6"/>
                  </a:cxn>
                  <a:cxn ang="0">
                    <a:pos x="2" y="4"/>
                  </a:cxn>
                  <a:cxn ang="0">
                    <a:pos x="2" y="1"/>
                  </a:cxn>
                  <a:cxn ang="0">
                    <a:pos x="5" y="1"/>
                  </a:cxn>
                  <a:cxn ang="0">
                    <a:pos x="6" y="1"/>
                  </a:cxn>
                  <a:cxn ang="0">
                    <a:pos x="1" y="0"/>
                  </a:cxn>
                </a:cxnLst>
                <a:rect l="0" t="0" r="r" b="b"/>
                <a:pathLst>
                  <a:path w="15" h="10">
                    <a:moveTo>
                      <a:pt x="1" y="0"/>
                    </a:moveTo>
                    <a:lnTo>
                      <a:pt x="0" y="1"/>
                    </a:lnTo>
                    <a:lnTo>
                      <a:pt x="1" y="7"/>
                    </a:lnTo>
                    <a:lnTo>
                      <a:pt x="8" y="10"/>
                    </a:lnTo>
                    <a:lnTo>
                      <a:pt x="14" y="8"/>
                    </a:lnTo>
                    <a:lnTo>
                      <a:pt x="10" y="8"/>
                    </a:lnTo>
                    <a:lnTo>
                      <a:pt x="7" y="7"/>
                    </a:lnTo>
                    <a:lnTo>
                      <a:pt x="4" y="6"/>
                    </a:lnTo>
                    <a:lnTo>
                      <a:pt x="2" y="4"/>
                    </a:lnTo>
                    <a:lnTo>
                      <a:pt x="2" y="1"/>
                    </a:lnTo>
                    <a:lnTo>
                      <a:pt x="5" y="1"/>
                    </a:lnTo>
                    <a:lnTo>
                      <a:pt x="6" y="1"/>
                    </a:lnTo>
                    <a:lnTo>
                      <a:pt x="1" y="0"/>
                    </a:lnTo>
                    <a:close/>
                  </a:path>
                </a:pathLst>
              </a:custGeom>
              <a:solidFill>
                <a:srgbClr val="E09E7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98" name="Freeform 478"/>
              <p:cNvSpPr>
                <a:spLocks/>
              </p:cNvSpPr>
              <p:nvPr/>
            </p:nvSpPr>
            <p:spPr bwMode="auto">
              <a:xfrm>
                <a:off x="2133" y="920"/>
                <a:ext cx="15" cy="10"/>
              </a:xfrm>
              <a:custGeom>
                <a:avLst/>
                <a:gdLst/>
                <a:ahLst/>
                <a:cxnLst>
                  <a:cxn ang="0">
                    <a:pos x="16" y="8"/>
                  </a:cxn>
                  <a:cxn ang="0">
                    <a:pos x="14" y="8"/>
                  </a:cxn>
                  <a:cxn ang="0">
                    <a:pos x="15" y="9"/>
                  </a:cxn>
                  <a:cxn ang="0">
                    <a:pos x="16" y="9"/>
                  </a:cxn>
                  <a:cxn ang="0">
                    <a:pos x="16" y="8"/>
                  </a:cxn>
                </a:cxnLst>
                <a:rect l="0" t="0" r="r" b="b"/>
                <a:pathLst>
                  <a:path w="15" h="10">
                    <a:moveTo>
                      <a:pt x="16" y="8"/>
                    </a:moveTo>
                    <a:lnTo>
                      <a:pt x="14" y="8"/>
                    </a:lnTo>
                    <a:lnTo>
                      <a:pt x="15" y="9"/>
                    </a:lnTo>
                    <a:lnTo>
                      <a:pt x="16" y="9"/>
                    </a:lnTo>
                    <a:lnTo>
                      <a:pt x="16" y="8"/>
                    </a:lnTo>
                    <a:close/>
                  </a:path>
                </a:pathLst>
              </a:custGeom>
              <a:solidFill>
                <a:srgbClr val="E09E7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99" name="Freeform 479"/>
              <p:cNvSpPr>
                <a:spLocks/>
              </p:cNvSpPr>
              <p:nvPr/>
            </p:nvSpPr>
            <p:spPr bwMode="auto">
              <a:xfrm>
                <a:off x="2133" y="920"/>
                <a:ext cx="15" cy="10"/>
              </a:xfrm>
              <a:custGeom>
                <a:avLst/>
                <a:gdLst/>
                <a:ahLst/>
                <a:cxnLst>
                  <a:cxn ang="0">
                    <a:pos x="15" y="5"/>
                  </a:cxn>
                  <a:cxn ang="0">
                    <a:pos x="15" y="6"/>
                  </a:cxn>
                  <a:cxn ang="0">
                    <a:pos x="14" y="8"/>
                  </a:cxn>
                  <a:cxn ang="0">
                    <a:pos x="13" y="8"/>
                  </a:cxn>
                  <a:cxn ang="0">
                    <a:pos x="12" y="8"/>
                  </a:cxn>
                  <a:cxn ang="0">
                    <a:pos x="14" y="8"/>
                  </a:cxn>
                  <a:cxn ang="0">
                    <a:pos x="14" y="8"/>
                  </a:cxn>
                  <a:cxn ang="0">
                    <a:pos x="16" y="8"/>
                  </a:cxn>
                  <a:cxn ang="0">
                    <a:pos x="16" y="7"/>
                  </a:cxn>
                  <a:cxn ang="0">
                    <a:pos x="15" y="6"/>
                  </a:cxn>
                  <a:cxn ang="0">
                    <a:pos x="15" y="5"/>
                  </a:cxn>
                </a:cxnLst>
                <a:rect l="0" t="0" r="r" b="b"/>
                <a:pathLst>
                  <a:path w="15" h="10">
                    <a:moveTo>
                      <a:pt x="15" y="5"/>
                    </a:moveTo>
                    <a:lnTo>
                      <a:pt x="15" y="6"/>
                    </a:lnTo>
                    <a:lnTo>
                      <a:pt x="14" y="8"/>
                    </a:lnTo>
                    <a:lnTo>
                      <a:pt x="13" y="8"/>
                    </a:lnTo>
                    <a:lnTo>
                      <a:pt x="12" y="8"/>
                    </a:lnTo>
                    <a:lnTo>
                      <a:pt x="14" y="8"/>
                    </a:lnTo>
                    <a:lnTo>
                      <a:pt x="16" y="8"/>
                    </a:lnTo>
                    <a:lnTo>
                      <a:pt x="16" y="7"/>
                    </a:lnTo>
                    <a:lnTo>
                      <a:pt x="15" y="6"/>
                    </a:lnTo>
                    <a:lnTo>
                      <a:pt x="15" y="5"/>
                    </a:lnTo>
                    <a:close/>
                  </a:path>
                </a:pathLst>
              </a:custGeom>
              <a:solidFill>
                <a:srgbClr val="E09E7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00" name="Freeform 480"/>
              <p:cNvSpPr>
                <a:spLocks/>
              </p:cNvSpPr>
              <p:nvPr/>
            </p:nvSpPr>
            <p:spPr bwMode="auto">
              <a:xfrm>
                <a:off x="2133" y="920"/>
                <a:ext cx="15" cy="10"/>
              </a:xfrm>
              <a:custGeom>
                <a:avLst/>
                <a:gdLst/>
                <a:ahLst/>
                <a:cxnLst>
                  <a:cxn ang="0">
                    <a:pos x="6" y="1"/>
                  </a:cxn>
                  <a:cxn ang="0">
                    <a:pos x="11" y="2"/>
                  </a:cxn>
                  <a:cxn ang="0">
                    <a:pos x="13" y="4"/>
                  </a:cxn>
                  <a:cxn ang="0">
                    <a:pos x="14" y="4"/>
                  </a:cxn>
                  <a:cxn ang="0">
                    <a:pos x="13" y="1"/>
                  </a:cxn>
                  <a:cxn ang="0">
                    <a:pos x="8" y="1"/>
                  </a:cxn>
                  <a:cxn ang="0">
                    <a:pos x="6" y="1"/>
                  </a:cxn>
                </a:cxnLst>
                <a:rect l="0" t="0" r="r" b="b"/>
                <a:pathLst>
                  <a:path w="15" h="10">
                    <a:moveTo>
                      <a:pt x="6" y="1"/>
                    </a:moveTo>
                    <a:lnTo>
                      <a:pt x="11" y="2"/>
                    </a:lnTo>
                    <a:lnTo>
                      <a:pt x="13" y="4"/>
                    </a:lnTo>
                    <a:lnTo>
                      <a:pt x="14" y="4"/>
                    </a:lnTo>
                    <a:lnTo>
                      <a:pt x="13" y="1"/>
                    </a:lnTo>
                    <a:lnTo>
                      <a:pt x="8" y="1"/>
                    </a:lnTo>
                    <a:lnTo>
                      <a:pt x="6" y="1"/>
                    </a:lnTo>
                    <a:close/>
                  </a:path>
                </a:pathLst>
              </a:custGeom>
              <a:solidFill>
                <a:srgbClr val="E09E7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01" name="Freeform 481"/>
              <p:cNvSpPr>
                <a:spLocks/>
              </p:cNvSpPr>
              <p:nvPr/>
            </p:nvSpPr>
            <p:spPr bwMode="auto">
              <a:xfrm>
                <a:off x="2133" y="920"/>
                <a:ext cx="15" cy="10"/>
              </a:xfrm>
              <a:custGeom>
                <a:avLst/>
                <a:gdLst/>
                <a:ahLst/>
                <a:cxnLst>
                  <a:cxn ang="0">
                    <a:pos x="13" y="0"/>
                  </a:cxn>
                  <a:cxn ang="0">
                    <a:pos x="8" y="1"/>
                  </a:cxn>
                  <a:cxn ang="0">
                    <a:pos x="13" y="1"/>
                  </a:cxn>
                  <a:cxn ang="0">
                    <a:pos x="13" y="0"/>
                  </a:cxn>
                </a:cxnLst>
                <a:rect l="0" t="0" r="r" b="b"/>
                <a:pathLst>
                  <a:path w="15" h="10">
                    <a:moveTo>
                      <a:pt x="13" y="0"/>
                    </a:moveTo>
                    <a:lnTo>
                      <a:pt x="8" y="1"/>
                    </a:lnTo>
                    <a:lnTo>
                      <a:pt x="13" y="1"/>
                    </a:lnTo>
                    <a:lnTo>
                      <a:pt x="13" y="0"/>
                    </a:lnTo>
                    <a:close/>
                  </a:path>
                </a:pathLst>
              </a:custGeom>
              <a:solidFill>
                <a:srgbClr val="E09E7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49" name="Group 482"/>
            <p:cNvGrpSpPr>
              <a:grpSpLocks/>
            </p:cNvGrpSpPr>
            <p:nvPr/>
          </p:nvGrpSpPr>
          <p:grpSpPr bwMode="auto">
            <a:xfrm>
              <a:off x="2132" y="916"/>
              <a:ext cx="17" cy="10"/>
              <a:chOff x="2132" y="916"/>
              <a:chExt cx="17" cy="10"/>
            </a:xfrm>
          </p:grpSpPr>
          <p:sp>
            <p:nvSpPr>
              <p:cNvPr id="5603" name="Freeform 483"/>
              <p:cNvSpPr>
                <a:spLocks/>
              </p:cNvSpPr>
              <p:nvPr/>
            </p:nvSpPr>
            <p:spPr bwMode="auto">
              <a:xfrm>
                <a:off x="2132" y="916"/>
                <a:ext cx="17" cy="10"/>
              </a:xfrm>
              <a:custGeom>
                <a:avLst/>
                <a:gdLst/>
                <a:ahLst/>
                <a:cxnLst>
                  <a:cxn ang="0">
                    <a:pos x="16" y="4"/>
                  </a:cxn>
                  <a:cxn ang="0">
                    <a:pos x="14" y="4"/>
                  </a:cxn>
                  <a:cxn ang="0">
                    <a:pos x="16" y="9"/>
                  </a:cxn>
                  <a:cxn ang="0">
                    <a:pos x="17" y="11"/>
                  </a:cxn>
                  <a:cxn ang="0">
                    <a:pos x="17" y="8"/>
                  </a:cxn>
                  <a:cxn ang="0">
                    <a:pos x="17" y="6"/>
                  </a:cxn>
                  <a:cxn ang="0">
                    <a:pos x="16" y="4"/>
                  </a:cxn>
                </a:cxnLst>
                <a:rect l="0" t="0" r="r" b="b"/>
                <a:pathLst>
                  <a:path w="17" h="10">
                    <a:moveTo>
                      <a:pt x="16" y="4"/>
                    </a:moveTo>
                    <a:lnTo>
                      <a:pt x="14" y="4"/>
                    </a:lnTo>
                    <a:lnTo>
                      <a:pt x="16" y="9"/>
                    </a:lnTo>
                    <a:lnTo>
                      <a:pt x="17" y="11"/>
                    </a:lnTo>
                    <a:lnTo>
                      <a:pt x="17" y="8"/>
                    </a:lnTo>
                    <a:lnTo>
                      <a:pt x="17" y="6"/>
                    </a:lnTo>
                    <a:lnTo>
                      <a:pt x="16" y="4"/>
                    </a:lnTo>
                    <a:close/>
                  </a:path>
                </a:pathLst>
              </a:custGeom>
              <a:solidFill>
                <a:srgbClr val="AB5A3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04" name="Freeform 484"/>
              <p:cNvSpPr>
                <a:spLocks/>
              </p:cNvSpPr>
              <p:nvPr/>
            </p:nvSpPr>
            <p:spPr bwMode="auto">
              <a:xfrm>
                <a:off x="2132" y="916"/>
                <a:ext cx="17" cy="10"/>
              </a:xfrm>
              <a:custGeom>
                <a:avLst/>
                <a:gdLst/>
                <a:ahLst/>
                <a:cxnLst>
                  <a:cxn ang="0">
                    <a:pos x="4" y="0"/>
                  </a:cxn>
                  <a:cxn ang="0">
                    <a:pos x="3" y="2"/>
                  </a:cxn>
                  <a:cxn ang="0">
                    <a:pos x="0" y="5"/>
                  </a:cxn>
                  <a:cxn ang="0">
                    <a:pos x="14" y="4"/>
                  </a:cxn>
                  <a:cxn ang="0">
                    <a:pos x="16" y="4"/>
                  </a:cxn>
                  <a:cxn ang="0">
                    <a:pos x="14" y="2"/>
                  </a:cxn>
                  <a:cxn ang="0">
                    <a:pos x="11" y="1"/>
                  </a:cxn>
                  <a:cxn ang="0">
                    <a:pos x="8" y="1"/>
                  </a:cxn>
                  <a:cxn ang="0">
                    <a:pos x="4" y="0"/>
                  </a:cxn>
                </a:cxnLst>
                <a:rect l="0" t="0" r="r" b="b"/>
                <a:pathLst>
                  <a:path w="17" h="10">
                    <a:moveTo>
                      <a:pt x="4" y="0"/>
                    </a:moveTo>
                    <a:lnTo>
                      <a:pt x="3" y="2"/>
                    </a:lnTo>
                    <a:lnTo>
                      <a:pt x="0" y="5"/>
                    </a:lnTo>
                    <a:lnTo>
                      <a:pt x="14" y="4"/>
                    </a:lnTo>
                    <a:lnTo>
                      <a:pt x="16" y="4"/>
                    </a:lnTo>
                    <a:lnTo>
                      <a:pt x="14" y="2"/>
                    </a:lnTo>
                    <a:lnTo>
                      <a:pt x="11" y="1"/>
                    </a:lnTo>
                    <a:lnTo>
                      <a:pt x="8" y="1"/>
                    </a:lnTo>
                    <a:lnTo>
                      <a:pt x="4" y="0"/>
                    </a:lnTo>
                    <a:close/>
                  </a:path>
                </a:pathLst>
              </a:custGeom>
              <a:solidFill>
                <a:srgbClr val="AB5A3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50" name="Group 485"/>
            <p:cNvGrpSpPr>
              <a:grpSpLocks/>
            </p:cNvGrpSpPr>
            <p:nvPr/>
          </p:nvGrpSpPr>
          <p:grpSpPr bwMode="auto">
            <a:xfrm>
              <a:off x="2130" y="920"/>
              <a:ext cx="18" cy="7"/>
              <a:chOff x="2130" y="920"/>
              <a:chExt cx="18" cy="7"/>
            </a:xfrm>
          </p:grpSpPr>
          <p:sp>
            <p:nvSpPr>
              <p:cNvPr id="5606" name="Freeform 486"/>
              <p:cNvSpPr>
                <a:spLocks/>
              </p:cNvSpPr>
              <p:nvPr/>
            </p:nvSpPr>
            <p:spPr bwMode="auto">
              <a:xfrm>
                <a:off x="2130" y="920"/>
                <a:ext cx="18" cy="7"/>
              </a:xfrm>
              <a:custGeom>
                <a:avLst/>
                <a:gdLst/>
                <a:ahLst/>
                <a:cxnLst>
                  <a:cxn ang="0">
                    <a:pos x="16" y="1"/>
                  </a:cxn>
                  <a:cxn ang="0">
                    <a:pos x="12" y="1"/>
                  </a:cxn>
                  <a:cxn ang="0">
                    <a:pos x="16" y="3"/>
                  </a:cxn>
                  <a:cxn ang="0">
                    <a:pos x="18" y="5"/>
                  </a:cxn>
                  <a:cxn ang="0">
                    <a:pos x="19" y="7"/>
                  </a:cxn>
                  <a:cxn ang="0">
                    <a:pos x="18" y="2"/>
                  </a:cxn>
                  <a:cxn ang="0">
                    <a:pos x="16" y="1"/>
                  </a:cxn>
                </a:cxnLst>
                <a:rect l="0" t="0" r="r" b="b"/>
                <a:pathLst>
                  <a:path w="18" h="7">
                    <a:moveTo>
                      <a:pt x="16" y="1"/>
                    </a:moveTo>
                    <a:lnTo>
                      <a:pt x="12" y="1"/>
                    </a:lnTo>
                    <a:lnTo>
                      <a:pt x="16" y="3"/>
                    </a:lnTo>
                    <a:lnTo>
                      <a:pt x="18" y="5"/>
                    </a:lnTo>
                    <a:lnTo>
                      <a:pt x="19" y="7"/>
                    </a:lnTo>
                    <a:lnTo>
                      <a:pt x="18" y="2"/>
                    </a:lnTo>
                    <a:lnTo>
                      <a:pt x="16" y="1"/>
                    </a:lnTo>
                    <a:close/>
                  </a:path>
                </a:pathLst>
              </a:custGeom>
              <a:solidFill>
                <a:srgbClr val="8F4B2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07" name="Freeform 487"/>
              <p:cNvSpPr>
                <a:spLocks/>
              </p:cNvSpPr>
              <p:nvPr/>
            </p:nvSpPr>
            <p:spPr bwMode="auto">
              <a:xfrm>
                <a:off x="2130" y="920"/>
                <a:ext cx="18" cy="7"/>
              </a:xfrm>
              <a:custGeom>
                <a:avLst/>
                <a:gdLst/>
                <a:ahLst/>
                <a:cxnLst>
                  <a:cxn ang="0">
                    <a:pos x="0" y="0"/>
                  </a:cxn>
                  <a:cxn ang="0">
                    <a:pos x="2" y="1"/>
                  </a:cxn>
                  <a:cxn ang="0">
                    <a:pos x="3" y="2"/>
                  </a:cxn>
                  <a:cxn ang="0">
                    <a:pos x="8" y="2"/>
                  </a:cxn>
                  <a:cxn ang="0">
                    <a:pos x="12" y="1"/>
                  </a:cxn>
                  <a:cxn ang="0">
                    <a:pos x="16" y="1"/>
                  </a:cxn>
                  <a:cxn ang="0">
                    <a:pos x="15" y="1"/>
                  </a:cxn>
                  <a:cxn ang="0">
                    <a:pos x="2" y="1"/>
                  </a:cxn>
                  <a:cxn ang="0">
                    <a:pos x="0" y="0"/>
                  </a:cxn>
                </a:cxnLst>
                <a:rect l="0" t="0" r="r" b="b"/>
                <a:pathLst>
                  <a:path w="18" h="7">
                    <a:moveTo>
                      <a:pt x="0" y="0"/>
                    </a:moveTo>
                    <a:lnTo>
                      <a:pt x="2" y="1"/>
                    </a:lnTo>
                    <a:lnTo>
                      <a:pt x="3" y="2"/>
                    </a:lnTo>
                    <a:lnTo>
                      <a:pt x="8" y="2"/>
                    </a:lnTo>
                    <a:lnTo>
                      <a:pt x="12" y="1"/>
                    </a:lnTo>
                    <a:lnTo>
                      <a:pt x="16" y="1"/>
                    </a:lnTo>
                    <a:lnTo>
                      <a:pt x="15" y="1"/>
                    </a:lnTo>
                    <a:lnTo>
                      <a:pt x="2" y="1"/>
                    </a:lnTo>
                    <a:lnTo>
                      <a:pt x="0" y="0"/>
                    </a:lnTo>
                    <a:close/>
                  </a:path>
                </a:pathLst>
              </a:custGeom>
              <a:solidFill>
                <a:srgbClr val="8F4B2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08" name="Freeform 488"/>
              <p:cNvSpPr>
                <a:spLocks/>
              </p:cNvSpPr>
              <p:nvPr/>
            </p:nvSpPr>
            <p:spPr bwMode="auto">
              <a:xfrm>
                <a:off x="2130" y="920"/>
                <a:ext cx="18" cy="7"/>
              </a:xfrm>
              <a:custGeom>
                <a:avLst/>
                <a:gdLst/>
                <a:ahLst/>
                <a:cxnLst>
                  <a:cxn ang="0">
                    <a:pos x="13" y="0"/>
                  </a:cxn>
                  <a:cxn ang="0">
                    <a:pos x="5" y="0"/>
                  </a:cxn>
                  <a:cxn ang="0">
                    <a:pos x="2" y="1"/>
                  </a:cxn>
                  <a:cxn ang="0">
                    <a:pos x="15" y="1"/>
                  </a:cxn>
                  <a:cxn ang="0">
                    <a:pos x="13" y="0"/>
                  </a:cxn>
                </a:cxnLst>
                <a:rect l="0" t="0" r="r" b="b"/>
                <a:pathLst>
                  <a:path w="18" h="7">
                    <a:moveTo>
                      <a:pt x="13" y="0"/>
                    </a:moveTo>
                    <a:lnTo>
                      <a:pt x="5" y="0"/>
                    </a:lnTo>
                    <a:lnTo>
                      <a:pt x="2" y="1"/>
                    </a:lnTo>
                    <a:lnTo>
                      <a:pt x="15" y="1"/>
                    </a:lnTo>
                    <a:lnTo>
                      <a:pt x="13" y="0"/>
                    </a:lnTo>
                    <a:close/>
                  </a:path>
                </a:pathLst>
              </a:custGeom>
              <a:solidFill>
                <a:srgbClr val="8F4B2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51" name="Group 489"/>
            <p:cNvGrpSpPr>
              <a:grpSpLocks/>
            </p:cNvGrpSpPr>
            <p:nvPr/>
          </p:nvGrpSpPr>
          <p:grpSpPr bwMode="auto">
            <a:xfrm>
              <a:off x="2148" y="928"/>
              <a:ext cx="2" cy="2"/>
              <a:chOff x="2148" y="928"/>
              <a:chExt cx="2" cy="2"/>
            </a:xfrm>
          </p:grpSpPr>
          <p:sp>
            <p:nvSpPr>
              <p:cNvPr id="5610" name="Freeform 490"/>
              <p:cNvSpPr>
                <a:spLocks/>
              </p:cNvSpPr>
              <p:nvPr/>
            </p:nvSpPr>
            <p:spPr bwMode="auto">
              <a:xfrm>
                <a:off x="2148" y="928"/>
                <a:ext cx="2" cy="2"/>
              </a:xfrm>
              <a:custGeom>
                <a:avLst/>
                <a:gdLst/>
                <a:ahLst/>
                <a:cxnLst>
                  <a:cxn ang="0">
                    <a:pos x="0" y="0"/>
                  </a:cxn>
                  <a:cxn ang="0">
                    <a:pos x="0" y="0"/>
                  </a:cxn>
                </a:cxnLst>
                <a:rect l="0" t="0" r="r" b="b"/>
                <a:pathLst>
                  <a:path w="1" h="1">
                    <a:moveTo>
                      <a:pt x="0" y="0"/>
                    </a:moveTo>
                    <a:lnTo>
                      <a:pt x="0" y="0"/>
                    </a:lnTo>
                  </a:path>
                </a:pathLst>
              </a:custGeom>
              <a:noFill/>
              <a:ln w="174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52" name="Group 491"/>
            <p:cNvGrpSpPr>
              <a:grpSpLocks/>
            </p:cNvGrpSpPr>
            <p:nvPr/>
          </p:nvGrpSpPr>
          <p:grpSpPr bwMode="auto">
            <a:xfrm>
              <a:off x="2141" y="922"/>
              <a:ext cx="3" cy="4"/>
              <a:chOff x="2141" y="922"/>
              <a:chExt cx="3" cy="4"/>
            </a:xfrm>
          </p:grpSpPr>
          <p:sp>
            <p:nvSpPr>
              <p:cNvPr id="5612" name="Freeform 492"/>
              <p:cNvSpPr>
                <a:spLocks/>
              </p:cNvSpPr>
              <p:nvPr/>
            </p:nvSpPr>
            <p:spPr bwMode="auto">
              <a:xfrm>
                <a:off x="2141" y="922"/>
                <a:ext cx="3" cy="4"/>
              </a:xfrm>
              <a:custGeom>
                <a:avLst/>
                <a:gdLst/>
                <a:ahLst/>
                <a:cxnLst>
                  <a:cxn ang="0">
                    <a:pos x="1" y="0"/>
                  </a:cxn>
                  <a:cxn ang="0">
                    <a:pos x="0" y="1"/>
                  </a:cxn>
                  <a:cxn ang="0">
                    <a:pos x="0" y="2"/>
                  </a:cxn>
                  <a:cxn ang="0">
                    <a:pos x="0" y="3"/>
                  </a:cxn>
                  <a:cxn ang="0">
                    <a:pos x="2" y="4"/>
                  </a:cxn>
                  <a:cxn ang="0">
                    <a:pos x="3" y="3"/>
                  </a:cxn>
                  <a:cxn ang="0">
                    <a:pos x="3" y="2"/>
                  </a:cxn>
                  <a:cxn ang="0">
                    <a:pos x="3" y="1"/>
                  </a:cxn>
                  <a:cxn ang="0">
                    <a:pos x="1" y="0"/>
                  </a:cxn>
                </a:cxnLst>
                <a:rect l="0" t="0" r="r" b="b"/>
                <a:pathLst>
                  <a:path w="3" h="4">
                    <a:moveTo>
                      <a:pt x="1" y="0"/>
                    </a:moveTo>
                    <a:lnTo>
                      <a:pt x="0" y="1"/>
                    </a:lnTo>
                    <a:lnTo>
                      <a:pt x="0" y="2"/>
                    </a:lnTo>
                    <a:lnTo>
                      <a:pt x="0" y="3"/>
                    </a:lnTo>
                    <a:lnTo>
                      <a:pt x="2" y="4"/>
                    </a:lnTo>
                    <a:lnTo>
                      <a:pt x="3" y="3"/>
                    </a:lnTo>
                    <a:lnTo>
                      <a:pt x="3" y="2"/>
                    </a:lnTo>
                    <a:lnTo>
                      <a:pt x="3" y="1"/>
                    </a:lnTo>
                    <a:lnTo>
                      <a:pt x="1" y="0"/>
                    </a:lnTo>
                    <a:close/>
                  </a:path>
                </a:pathLst>
              </a:custGeom>
              <a:solidFill>
                <a:srgbClr val="69301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53" name="Group 493"/>
            <p:cNvGrpSpPr>
              <a:grpSpLocks/>
            </p:cNvGrpSpPr>
            <p:nvPr/>
          </p:nvGrpSpPr>
          <p:grpSpPr bwMode="auto">
            <a:xfrm>
              <a:off x="2144" y="923"/>
              <a:ext cx="2" cy="2"/>
              <a:chOff x="2144" y="923"/>
              <a:chExt cx="2" cy="2"/>
            </a:xfrm>
          </p:grpSpPr>
          <p:sp>
            <p:nvSpPr>
              <p:cNvPr id="5614" name="Freeform 494"/>
              <p:cNvSpPr>
                <a:spLocks/>
              </p:cNvSpPr>
              <p:nvPr/>
            </p:nvSpPr>
            <p:spPr bwMode="auto">
              <a:xfrm>
                <a:off x="2144" y="923"/>
                <a:ext cx="2" cy="2"/>
              </a:xfrm>
              <a:custGeom>
                <a:avLst/>
                <a:gdLst/>
                <a:ahLst/>
                <a:cxnLst>
                  <a:cxn ang="0">
                    <a:pos x="0" y="0"/>
                  </a:cxn>
                  <a:cxn ang="0">
                    <a:pos x="0" y="1"/>
                  </a:cxn>
                  <a:cxn ang="0">
                    <a:pos x="0" y="2"/>
                  </a:cxn>
                  <a:cxn ang="0">
                    <a:pos x="1" y="2"/>
                  </a:cxn>
                  <a:cxn ang="0">
                    <a:pos x="1" y="1"/>
                  </a:cxn>
                  <a:cxn ang="0">
                    <a:pos x="1" y="1"/>
                  </a:cxn>
                  <a:cxn ang="0">
                    <a:pos x="1" y="1"/>
                  </a:cxn>
                  <a:cxn ang="0">
                    <a:pos x="1" y="1"/>
                  </a:cxn>
                  <a:cxn ang="0">
                    <a:pos x="0" y="0"/>
                  </a:cxn>
                </a:cxnLst>
                <a:rect l="0" t="0" r="r" b="b"/>
                <a:pathLst>
                  <a:path w="1" h="1">
                    <a:moveTo>
                      <a:pt x="0" y="0"/>
                    </a:moveTo>
                    <a:lnTo>
                      <a:pt x="0" y="1"/>
                    </a:lnTo>
                    <a:lnTo>
                      <a:pt x="0" y="2"/>
                    </a:lnTo>
                    <a:lnTo>
                      <a:pt x="1" y="2"/>
                    </a:lnTo>
                    <a:lnTo>
                      <a:pt x="1" y="1"/>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54" name="Group 495"/>
            <p:cNvGrpSpPr>
              <a:grpSpLocks/>
            </p:cNvGrpSpPr>
            <p:nvPr/>
          </p:nvGrpSpPr>
          <p:grpSpPr bwMode="auto">
            <a:xfrm>
              <a:off x="2139" y="924"/>
              <a:ext cx="5" cy="3"/>
              <a:chOff x="2139" y="924"/>
              <a:chExt cx="5" cy="3"/>
            </a:xfrm>
          </p:grpSpPr>
          <p:sp>
            <p:nvSpPr>
              <p:cNvPr id="5616" name="Freeform 496"/>
              <p:cNvSpPr>
                <a:spLocks/>
              </p:cNvSpPr>
              <p:nvPr/>
            </p:nvSpPr>
            <p:spPr bwMode="auto">
              <a:xfrm>
                <a:off x="2139" y="924"/>
                <a:ext cx="5" cy="3"/>
              </a:xfrm>
              <a:custGeom>
                <a:avLst/>
                <a:gdLst/>
                <a:ahLst/>
                <a:cxnLst>
                  <a:cxn ang="0">
                    <a:pos x="0" y="0"/>
                  </a:cxn>
                  <a:cxn ang="0">
                    <a:pos x="1" y="1"/>
                  </a:cxn>
                  <a:cxn ang="0">
                    <a:pos x="1" y="2"/>
                  </a:cxn>
                  <a:cxn ang="0">
                    <a:pos x="2" y="3"/>
                  </a:cxn>
                  <a:cxn ang="0">
                    <a:pos x="3" y="3"/>
                  </a:cxn>
                  <a:cxn ang="0">
                    <a:pos x="5" y="3"/>
                  </a:cxn>
                  <a:cxn ang="0">
                    <a:pos x="4" y="3"/>
                  </a:cxn>
                  <a:cxn ang="0">
                    <a:pos x="2" y="2"/>
                  </a:cxn>
                  <a:cxn ang="0">
                    <a:pos x="1" y="2"/>
                  </a:cxn>
                  <a:cxn ang="0">
                    <a:pos x="1" y="1"/>
                  </a:cxn>
                  <a:cxn ang="0">
                    <a:pos x="0" y="0"/>
                  </a:cxn>
                </a:cxnLst>
                <a:rect l="0" t="0" r="r" b="b"/>
                <a:pathLst>
                  <a:path w="5" h="3">
                    <a:moveTo>
                      <a:pt x="0" y="0"/>
                    </a:moveTo>
                    <a:lnTo>
                      <a:pt x="1" y="1"/>
                    </a:lnTo>
                    <a:lnTo>
                      <a:pt x="1" y="2"/>
                    </a:lnTo>
                    <a:lnTo>
                      <a:pt x="2" y="3"/>
                    </a:lnTo>
                    <a:lnTo>
                      <a:pt x="3" y="3"/>
                    </a:lnTo>
                    <a:lnTo>
                      <a:pt x="5" y="3"/>
                    </a:lnTo>
                    <a:lnTo>
                      <a:pt x="4" y="3"/>
                    </a:lnTo>
                    <a:lnTo>
                      <a:pt x="2" y="2"/>
                    </a:lnTo>
                    <a:lnTo>
                      <a:pt x="1" y="2"/>
                    </a:lnTo>
                    <a:lnTo>
                      <a:pt x="1" y="1"/>
                    </a:lnTo>
                    <a:lnTo>
                      <a:pt x="0" y="0"/>
                    </a:lnTo>
                    <a:close/>
                  </a:path>
                </a:pathLst>
              </a:custGeom>
              <a:solidFill>
                <a:srgbClr val="CE826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17" name="Freeform 497"/>
              <p:cNvSpPr>
                <a:spLocks/>
              </p:cNvSpPr>
              <p:nvPr/>
            </p:nvSpPr>
            <p:spPr bwMode="auto">
              <a:xfrm>
                <a:off x="2139" y="924"/>
                <a:ext cx="5" cy="3"/>
              </a:xfrm>
              <a:custGeom>
                <a:avLst/>
                <a:gdLst/>
                <a:ahLst/>
                <a:cxnLst>
                  <a:cxn ang="0">
                    <a:pos x="5" y="2"/>
                  </a:cxn>
                  <a:cxn ang="0">
                    <a:pos x="5" y="2"/>
                  </a:cxn>
                  <a:cxn ang="0">
                    <a:pos x="4" y="3"/>
                  </a:cxn>
                  <a:cxn ang="0">
                    <a:pos x="5" y="3"/>
                  </a:cxn>
                  <a:cxn ang="0">
                    <a:pos x="5" y="2"/>
                  </a:cxn>
                </a:cxnLst>
                <a:rect l="0" t="0" r="r" b="b"/>
                <a:pathLst>
                  <a:path w="5" h="3">
                    <a:moveTo>
                      <a:pt x="5" y="2"/>
                    </a:moveTo>
                    <a:lnTo>
                      <a:pt x="5" y="2"/>
                    </a:lnTo>
                    <a:lnTo>
                      <a:pt x="4" y="3"/>
                    </a:lnTo>
                    <a:lnTo>
                      <a:pt x="5" y="3"/>
                    </a:lnTo>
                    <a:lnTo>
                      <a:pt x="5" y="2"/>
                    </a:lnTo>
                    <a:close/>
                  </a:path>
                </a:pathLst>
              </a:custGeom>
              <a:solidFill>
                <a:srgbClr val="CE826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32" name="Group 498"/>
            <p:cNvGrpSpPr>
              <a:grpSpLocks/>
            </p:cNvGrpSpPr>
            <p:nvPr/>
          </p:nvGrpSpPr>
          <p:grpSpPr bwMode="auto">
            <a:xfrm>
              <a:off x="2162" y="942"/>
              <a:ext cx="9" cy="8"/>
              <a:chOff x="2162" y="942"/>
              <a:chExt cx="9" cy="8"/>
            </a:xfrm>
          </p:grpSpPr>
          <p:sp>
            <p:nvSpPr>
              <p:cNvPr id="5619" name="Freeform 499"/>
              <p:cNvSpPr>
                <a:spLocks/>
              </p:cNvSpPr>
              <p:nvPr/>
            </p:nvSpPr>
            <p:spPr bwMode="auto">
              <a:xfrm>
                <a:off x="2162" y="942"/>
                <a:ext cx="9" cy="8"/>
              </a:xfrm>
              <a:custGeom>
                <a:avLst/>
                <a:gdLst/>
                <a:ahLst/>
                <a:cxnLst>
                  <a:cxn ang="0">
                    <a:pos x="4" y="0"/>
                  </a:cxn>
                  <a:cxn ang="0">
                    <a:pos x="1" y="1"/>
                  </a:cxn>
                  <a:cxn ang="0">
                    <a:pos x="0" y="5"/>
                  </a:cxn>
                  <a:cxn ang="0">
                    <a:pos x="2" y="7"/>
                  </a:cxn>
                  <a:cxn ang="0">
                    <a:pos x="4" y="8"/>
                  </a:cxn>
                  <a:cxn ang="0">
                    <a:pos x="6" y="8"/>
                  </a:cxn>
                  <a:cxn ang="0">
                    <a:pos x="8" y="7"/>
                  </a:cxn>
                  <a:cxn ang="0">
                    <a:pos x="10" y="4"/>
                  </a:cxn>
                  <a:cxn ang="0">
                    <a:pos x="8" y="1"/>
                  </a:cxn>
                  <a:cxn ang="0">
                    <a:pos x="4" y="0"/>
                  </a:cxn>
                </a:cxnLst>
                <a:rect l="0" t="0" r="r" b="b"/>
                <a:pathLst>
                  <a:path w="9" h="8">
                    <a:moveTo>
                      <a:pt x="4" y="0"/>
                    </a:moveTo>
                    <a:lnTo>
                      <a:pt x="1" y="1"/>
                    </a:lnTo>
                    <a:lnTo>
                      <a:pt x="0" y="5"/>
                    </a:lnTo>
                    <a:lnTo>
                      <a:pt x="2" y="7"/>
                    </a:lnTo>
                    <a:lnTo>
                      <a:pt x="4" y="8"/>
                    </a:lnTo>
                    <a:lnTo>
                      <a:pt x="6" y="8"/>
                    </a:lnTo>
                    <a:lnTo>
                      <a:pt x="8" y="7"/>
                    </a:lnTo>
                    <a:lnTo>
                      <a:pt x="10" y="4"/>
                    </a:lnTo>
                    <a:lnTo>
                      <a:pt x="8" y="1"/>
                    </a:lnTo>
                    <a:lnTo>
                      <a:pt x="4" y="0"/>
                    </a:lnTo>
                    <a:close/>
                  </a:path>
                </a:pathLst>
              </a:custGeom>
              <a:solidFill>
                <a:srgbClr val="D2776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34" name="Group 500"/>
            <p:cNvGrpSpPr>
              <a:grpSpLocks/>
            </p:cNvGrpSpPr>
            <p:nvPr/>
          </p:nvGrpSpPr>
          <p:grpSpPr bwMode="auto">
            <a:xfrm>
              <a:off x="2156" y="950"/>
              <a:ext cx="4" cy="3"/>
              <a:chOff x="2156" y="950"/>
              <a:chExt cx="4" cy="3"/>
            </a:xfrm>
          </p:grpSpPr>
          <p:sp>
            <p:nvSpPr>
              <p:cNvPr id="5621" name="Freeform 501"/>
              <p:cNvSpPr>
                <a:spLocks/>
              </p:cNvSpPr>
              <p:nvPr/>
            </p:nvSpPr>
            <p:spPr bwMode="auto">
              <a:xfrm>
                <a:off x="2156" y="950"/>
                <a:ext cx="4" cy="3"/>
              </a:xfrm>
              <a:custGeom>
                <a:avLst/>
                <a:gdLst/>
                <a:ahLst/>
                <a:cxnLst>
                  <a:cxn ang="0">
                    <a:pos x="3" y="0"/>
                  </a:cxn>
                  <a:cxn ang="0">
                    <a:pos x="0" y="0"/>
                  </a:cxn>
                  <a:cxn ang="0">
                    <a:pos x="0" y="3"/>
                  </a:cxn>
                  <a:cxn ang="0">
                    <a:pos x="3" y="1"/>
                  </a:cxn>
                  <a:cxn ang="0">
                    <a:pos x="4" y="1"/>
                  </a:cxn>
                  <a:cxn ang="0">
                    <a:pos x="3" y="0"/>
                  </a:cxn>
                </a:cxnLst>
                <a:rect l="0" t="0" r="r" b="b"/>
                <a:pathLst>
                  <a:path w="4" h="3">
                    <a:moveTo>
                      <a:pt x="3" y="0"/>
                    </a:moveTo>
                    <a:lnTo>
                      <a:pt x="0" y="0"/>
                    </a:lnTo>
                    <a:lnTo>
                      <a:pt x="0" y="3"/>
                    </a:lnTo>
                    <a:lnTo>
                      <a:pt x="3" y="1"/>
                    </a:lnTo>
                    <a:lnTo>
                      <a:pt x="4" y="1"/>
                    </a:lnTo>
                    <a:lnTo>
                      <a:pt x="3" y="0"/>
                    </a:lnTo>
                    <a:close/>
                  </a:path>
                </a:pathLst>
              </a:custGeom>
              <a:solidFill>
                <a:srgbClr val="904C2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22" name="Freeform 502"/>
              <p:cNvSpPr>
                <a:spLocks/>
              </p:cNvSpPr>
              <p:nvPr/>
            </p:nvSpPr>
            <p:spPr bwMode="auto">
              <a:xfrm>
                <a:off x="2156" y="950"/>
                <a:ext cx="4" cy="3"/>
              </a:xfrm>
              <a:custGeom>
                <a:avLst/>
                <a:gdLst/>
                <a:ahLst/>
                <a:cxnLst>
                  <a:cxn ang="0">
                    <a:pos x="4" y="1"/>
                  </a:cxn>
                  <a:cxn ang="0">
                    <a:pos x="3" y="1"/>
                  </a:cxn>
                  <a:cxn ang="0">
                    <a:pos x="4" y="2"/>
                  </a:cxn>
                  <a:cxn ang="0">
                    <a:pos x="4" y="1"/>
                  </a:cxn>
                </a:cxnLst>
                <a:rect l="0" t="0" r="r" b="b"/>
                <a:pathLst>
                  <a:path w="4" h="3">
                    <a:moveTo>
                      <a:pt x="4" y="1"/>
                    </a:moveTo>
                    <a:lnTo>
                      <a:pt x="3" y="1"/>
                    </a:lnTo>
                    <a:lnTo>
                      <a:pt x="4" y="2"/>
                    </a:lnTo>
                    <a:lnTo>
                      <a:pt x="4" y="1"/>
                    </a:lnTo>
                    <a:close/>
                  </a:path>
                </a:pathLst>
              </a:custGeom>
              <a:solidFill>
                <a:srgbClr val="904C2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36" name="Group 503"/>
            <p:cNvGrpSpPr>
              <a:grpSpLocks/>
            </p:cNvGrpSpPr>
            <p:nvPr/>
          </p:nvGrpSpPr>
          <p:grpSpPr bwMode="auto">
            <a:xfrm>
              <a:off x="2146" y="947"/>
              <a:ext cx="5" cy="4"/>
              <a:chOff x="2146" y="947"/>
              <a:chExt cx="5" cy="4"/>
            </a:xfrm>
          </p:grpSpPr>
          <p:sp>
            <p:nvSpPr>
              <p:cNvPr id="5624" name="Freeform 504"/>
              <p:cNvSpPr>
                <a:spLocks/>
              </p:cNvSpPr>
              <p:nvPr/>
            </p:nvSpPr>
            <p:spPr bwMode="auto">
              <a:xfrm>
                <a:off x="2146" y="947"/>
                <a:ext cx="5" cy="4"/>
              </a:xfrm>
              <a:custGeom>
                <a:avLst/>
                <a:gdLst/>
                <a:ahLst/>
                <a:cxnLst>
                  <a:cxn ang="0">
                    <a:pos x="3" y="0"/>
                  </a:cxn>
                  <a:cxn ang="0">
                    <a:pos x="0" y="0"/>
                  </a:cxn>
                  <a:cxn ang="0">
                    <a:pos x="2" y="0"/>
                  </a:cxn>
                  <a:cxn ang="0">
                    <a:pos x="4" y="4"/>
                  </a:cxn>
                  <a:cxn ang="0">
                    <a:pos x="5" y="1"/>
                  </a:cxn>
                  <a:cxn ang="0">
                    <a:pos x="3" y="0"/>
                  </a:cxn>
                </a:cxnLst>
                <a:rect l="0" t="0" r="r" b="b"/>
                <a:pathLst>
                  <a:path w="5" h="4">
                    <a:moveTo>
                      <a:pt x="3" y="0"/>
                    </a:moveTo>
                    <a:lnTo>
                      <a:pt x="0" y="0"/>
                    </a:lnTo>
                    <a:lnTo>
                      <a:pt x="2" y="0"/>
                    </a:lnTo>
                    <a:lnTo>
                      <a:pt x="4" y="4"/>
                    </a:lnTo>
                    <a:lnTo>
                      <a:pt x="5" y="1"/>
                    </a:lnTo>
                    <a:lnTo>
                      <a:pt x="3" y="0"/>
                    </a:lnTo>
                    <a:close/>
                  </a:path>
                </a:pathLst>
              </a:custGeom>
              <a:solidFill>
                <a:srgbClr val="904C2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38" name="Group 505"/>
            <p:cNvGrpSpPr>
              <a:grpSpLocks/>
            </p:cNvGrpSpPr>
            <p:nvPr/>
          </p:nvGrpSpPr>
          <p:grpSpPr bwMode="auto">
            <a:xfrm>
              <a:off x="2158" y="929"/>
              <a:ext cx="3" cy="18"/>
              <a:chOff x="2158" y="929"/>
              <a:chExt cx="3" cy="18"/>
            </a:xfrm>
          </p:grpSpPr>
          <p:sp>
            <p:nvSpPr>
              <p:cNvPr id="5626" name="Freeform 506"/>
              <p:cNvSpPr>
                <a:spLocks/>
              </p:cNvSpPr>
              <p:nvPr/>
            </p:nvSpPr>
            <p:spPr bwMode="auto">
              <a:xfrm>
                <a:off x="2158" y="929"/>
                <a:ext cx="3" cy="18"/>
              </a:xfrm>
              <a:custGeom>
                <a:avLst/>
                <a:gdLst/>
                <a:ahLst/>
                <a:cxnLst>
                  <a:cxn ang="0">
                    <a:pos x="2" y="0"/>
                  </a:cxn>
                  <a:cxn ang="0">
                    <a:pos x="1" y="7"/>
                  </a:cxn>
                  <a:cxn ang="0">
                    <a:pos x="0" y="15"/>
                  </a:cxn>
                  <a:cxn ang="0">
                    <a:pos x="0" y="18"/>
                  </a:cxn>
                  <a:cxn ang="0">
                    <a:pos x="0" y="18"/>
                  </a:cxn>
                  <a:cxn ang="0">
                    <a:pos x="1" y="17"/>
                  </a:cxn>
                  <a:cxn ang="0">
                    <a:pos x="2" y="14"/>
                  </a:cxn>
                  <a:cxn ang="0">
                    <a:pos x="2" y="13"/>
                  </a:cxn>
                  <a:cxn ang="0">
                    <a:pos x="2" y="7"/>
                  </a:cxn>
                  <a:cxn ang="0">
                    <a:pos x="2" y="0"/>
                  </a:cxn>
                </a:cxnLst>
                <a:rect l="0" t="0" r="r" b="b"/>
                <a:pathLst>
                  <a:path w="3" h="18">
                    <a:moveTo>
                      <a:pt x="2" y="0"/>
                    </a:moveTo>
                    <a:lnTo>
                      <a:pt x="1" y="7"/>
                    </a:lnTo>
                    <a:lnTo>
                      <a:pt x="0" y="15"/>
                    </a:lnTo>
                    <a:lnTo>
                      <a:pt x="0" y="18"/>
                    </a:lnTo>
                    <a:lnTo>
                      <a:pt x="1" y="17"/>
                    </a:lnTo>
                    <a:lnTo>
                      <a:pt x="2" y="14"/>
                    </a:lnTo>
                    <a:lnTo>
                      <a:pt x="2" y="13"/>
                    </a:lnTo>
                    <a:lnTo>
                      <a:pt x="2" y="7"/>
                    </a:lnTo>
                    <a:lnTo>
                      <a:pt x="2" y="0"/>
                    </a:lnTo>
                    <a:close/>
                  </a:path>
                </a:pathLst>
              </a:custGeom>
              <a:solidFill>
                <a:srgbClr val="D9957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42" name="Group 507"/>
            <p:cNvGrpSpPr>
              <a:grpSpLocks/>
            </p:cNvGrpSpPr>
            <p:nvPr/>
          </p:nvGrpSpPr>
          <p:grpSpPr bwMode="auto">
            <a:xfrm>
              <a:off x="2114" y="870"/>
              <a:ext cx="3" cy="33"/>
              <a:chOff x="2114" y="870"/>
              <a:chExt cx="3" cy="33"/>
            </a:xfrm>
          </p:grpSpPr>
          <p:sp>
            <p:nvSpPr>
              <p:cNvPr id="5628" name="Freeform 508"/>
              <p:cNvSpPr>
                <a:spLocks/>
              </p:cNvSpPr>
              <p:nvPr/>
            </p:nvSpPr>
            <p:spPr bwMode="auto">
              <a:xfrm>
                <a:off x="2114" y="870"/>
                <a:ext cx="3" cy="33"/>
              </a:xfrm>
              <a:custGeom>
                <a:avLst/>
                <a:gdLst/>
                <a:ahLst/>
                <a:cxnLst>
                  <a:cxn ang="0">
                    <a:pos x="1" y="27"/>
                  </a:cxn>
                  <a:cxn ang="0">
                    <a:pos x="3" y="33"/>
                  </a:cxn>
                  <a:cxn ang="0">
                    <a:pos x="1" y="27"/>
                  </a:cxn>
                </a:cxnLst>
                <a:rect l="0" t="0" r="r" b="b"/>
                <a:pathLst>
                  <a:path w="3" h="33">
                    <a:moveTo>
                      <a:pt x="1" y="27"/>
                    </a:moveTo>
                    <a:lnTo>
                      <a:pt x="3" y="33"/>
                    </a:lnTo>
                    <a:lnTo>
                      <a:pt x="1" y="27"/>
                    </a:lnTo>
                    <a:close/>
                  </a:path>
                </a:pathLst>
              </a:custGeom>
              <a:solidFill>
                <a:srgbClr val="BC69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29" name="Freeform 509"/>
              <p:cNvSpPr>
                <a:spLocks/>
              </p:cNvSpPr>
              <p:nvPr/>
            </p:nvSpPr>
            <p:spPr bwMode="auto">
              <a:xfrm>
                <a:off x="2114" y="870"/>
                <a:ext cx="3" cy="33"/>
              </a:xfrm>
              <a:custGeom>
                <a:avLst/>
                <a:gdLst/>
                <a:ahLst/>
                <a:cxnLst>
                  <a:cxn ang="0">
                    <a:pos x="32" y="0"/>
                  </a:cxn>
                  <a:cxn ang="0">
                    <a:pos x="36" y="12"/>
                  </a:cxn>
                  <a:cxn ang="0">
                    <a:pos x="22" y="16"/>
                  </a:cxn>
                  <a:cxn ang="0">
                    <a:pos x="14" y="19"/>
                  </a:cxn>
                  <a:cxn ang="0">
                    <a:pos x="8" y="22"/>
                  </a:cxn>
                  <a:cxn ang="0">
                    <a:pos x="0" y="25"/>
                  </a:cxn>
                  <a:cxn ang="0">
                    <a:pos x="1" y="27"/>
                  </a:cxn>
                  <a:cxn ang="0">
                    <a:pos x="9" y="24"/>
                  </a:cxn>
                  <a:cxn ang="0">
                    <a:pos x="26" y="19"/>
                  </a:cxn>
                  <a:cxn ang="0">
                    <a:pos x="37" y="13"/>
                  </a:cxn>
                  <a:cxn ang="0">
                    <a:pos x="32" y="0"/>
                  </a:cxn>
                </a:cxnLst>
                <a:rect l="0" t="0" r="r" b="b"/>
                <a:pathLst>
                  <a:path w="3" h="33">
                    <a:moveTo>
                      <a:pt x="32" y="0"/>
                    </a:moveTo>
                    <a:lnTo>
                      <a:pt x="36" y="12"/>
                    </a:lnTo>
                    <a:lnTo>
                      <a:pt x="22" y="16"/>
                    </a:lnTo>
                    <a:lnTo>
                      <a:pt x="14" y="19"/>
                    </a:lnTo>
                    <a:lnTo>
                      <a:pt x="8" y="22"/>
                    </a:lnTo>
                    <a:lnTo>
                      <a:pt x="0" y="25"/>
                    </a:lnTo>
                    <a:lnTo>
                      <a:pt x="1" y="27"/>
                    </a:lnTo>
                    <a:lnTo>
                      <a:pt x="9" y="24"/>
                    </a:lnTo>
                    <a:lnTo>
                      <a:pt x="26" y="19"/>
                    </a:lnTo>
                    <a:lnTo>
                      <a:pt x="37" y="13"/>
                    </a:lnTo>
                    <a:lnTo>
                      <a:pt x="32" y="0"/>
                    </a:lnTo>
                    <a:close/>
                  </a:path>
                </a:pathLst>
              </a:custGeom>
              <a:solidFill>
                <a:srgbClr val="BC69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44" name="Group 510"/>
            <p:cNvGrpSpPr>
              <a:grpSpLocks/>
            </p:cNvGrpSpPr>
            <p:nvPr/>
          </p:nvGrpSpPr>
          <p:grpSpPr bwMode="auto">
            <a:xfrm>
              <a:off x="2112" y="872"/>
              <a:ext cx="32" cy="22"/>
              <a:chOff x="2112" y="872"/>
              <a:chExt cx="32" cy="22"/>
            </a:xfrm>
          </p:grpSpPr>
          <p:sp>
            <p:nvSpPr>
              <p:cNvPr id="5631" name="Freeform 511"/>
              <p:cNvSpPr>
                <a:spLocks/>
              </p:cNvSpPr>
              <p:nvPr/>
            </p:nvSpPr>
            <p:spPr bwMode="auto">
              <a:xfrm>
                <a:off x="2112" y="872"/>
                <a:ext cx="32" cy="22"/>
              </a:xfrm>
              <a:custGeom>
                <a:avLst/>
                <a:gdLst/>
                <a:ahLst/>
                <a:cxnLst>
                  <a:cxn ang="0">
                    <a:pos x="30" y="0"/>
                  </a:cxn>
                  <a:cxn ang="0">
                    <a:pos x="31" y="10"/>
                  </a:cxn>
                  <a:cxn ang="0">
                    <a:pos x="20" y="11"/>
                  </a:cxn>
                  <a:cxn ang="0">
                    <a:pos x="7" y="13"/>
                  </a:cxn>
                  <a:cxn ang="0">
                    <a:pos x="0" y="14"/>
                  </a:cxn>
                  <a:cxn ang="0">
                    <a:pos x="1" y="21"/>
                  </a:cxn>
                  <a:cxn ang="0">
                    <a:pos x="0" y="16"/>
                  </a:cxn>
                  <a:cxn ang="0">
                    <a:pos x="7" y="15"/>
                  </a:cxn>
                  <a:cxn ang="0">
                    <a:pos x="11" y="15"/>
                  </a:cxn>
                  <a:cxn ang="0">
                    <a:pos x="22" y="14"/>
                  </a:cxn>
                  <a:cxn ang="0">
                    <a:pos x="32" y="11"/>
                  </a:cxn>
                  <a:cxn ang="0">
                    <a:pos x="30" y="0"/>
                  </a:cxn>
                </a:cxnLst>
                <a:rect l="0" t="0" r="r" b="b"/>
                <a:pathLst>
                  <a:path w="32" h="22">
                    <a:moveTo>
                      <a:pt x="30" y="0"/>
                    </a:moveTo>
                    <a:lnTo>
                      <a:pt x="31" y="10"/>
                    </a:lnTo>
                    <a:lnTo>
                      <a:pt x="20" y="11"/>
                    </a:lnTo>
                    <a:lnTo>
                      <a:pt x="7" y="13"/>
                    </a:lnTo>
                    <a:lnTo>
                      <a:pt x="0" y="14"/>
                    </a:lnTo>
                    <a:lnTo>
                      <a:pt x="1" y="21"/>
                    </a:lnTo>
                    <a:lnTo>
                      <a:pt x="0" y="16"/>
                    </a:lnTo>
                    <a:lnTo>
                      <a:pt x="7" y="15"/>
                    </a:lnTo>
                    <a:lnTo>
                      <a:pt x="11" y="15"/>
                    </a:lnTo>
                    <a:lnTo>
                      <a:pt x="22" y="14"/>
                    </a:lnTo>
                    <a:lnTo>
                      <a:pt x="32" y="11"/>
                    </a:lnTo>
                    <a:lnTo>
                      <a:pt x="30" y="0"/>
                    </a:lnTo>
                    <a:close/>
                  </a:path>
                </a:pathLst>
              </a:custGeom>
              <a:solidFill>
                <a:srgbClr val="B6613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46" name="Group 512"/>
            <p:cNvGrpSpPr>
              <a:grpSpLocks/>
            </p:cNvGrpSpPr>
            <p:nvPr/>
          </p:nvGrpSpPr>
          <p:grpSpPr bwMode="auto">
            <a:xfrm>
              <a:off x="2151" y="945"/>
              <a:ext cx="3" cy="2"/>
              <a:chOff x="2151" y="945"/>
              <a:chExt cx="3" cy="2"/>
            </a:xfrm>
          </p:grpSpPr>
          <p:sp>
            <p:nvSpPr>
              <p:cNvPr id="5633" name="Freeform 513"/>
              <p:cNvSpPr>
                <a:spLocks/>
              </p:cNvSpPr>
              <p:nvPr/>
            </p:nvSpPr>
            <p:spPr bwMode="auto">
              <a:xfrm>
                <a:off x="2151" y="945"/>
                <a:ext cx="3" cy="2"/>
              </a:xfrm>
              <a:custGeom>
                <a:avLst/>
                <a:gdLst/>
                <a:ahLst/>
                <a:cxnLst>
                  <a:cxn ang="0">
                    <a:pos x="1" y="0"/>
                  </a:cxn>
                  <a:cxn ang="0">
                    <a:pos x="0" y="0"/>
                  </a:cxn>
                  <a:cxn ang="0">
                    <a:pos x="0" y="1"/>
                  </a:cxn>
                  <a:cxn ang="0">
                    <a:pos x="0" y="1"/>
                  </a:cxn>
                  <a:cxn ang="0">
                    <a:pos x="1" y="2"/>
                  </a:cxn>
                  <a:cxn ang="0">
                    <a:pos x="2" y="2"/>
                  </a:cxn>
                  <a:cxn ang="0">
                    <a:pos x="2" y="1"/>
                  </a:cxn>
                  <a:cxn ang="0">
                    <a:pos x="2" y="1"/>
                  </a:cxn>
                  <a:cxn ang="0">
                    <a:pos x="1" y="0"/>
                  </a:cxn>
                  <a:cxn ang="0">
                    <a:pos x="1" y="0"/>
                  </a:cxn>
                </a:cxnLst>
                <a:rect l="0" t="0" r="r" b="b"/>
                <a:pathLst>
                  <a:path w="3" h="2">
                    <a:moveTo>
                      <a:pt x="1" y="0"/>
                    </a:moveTo>
                    <a:lnTo>
                      <a:pt x="0" y="0"/>
                    </a:lnTo>
                    <a:lnTo>
                      <a:pt x="0" y="1"/>
                    </a:lnTo>
                    <a:lnTo>
                      <a:pt x="1" y="2"/>
                    </a:lnTo>
                    <a:lnTo>
                      <a:pt x="2" y="2"/>
                    </a:lnTo>
                    <a:lnTo>
                      <a:pt x="2" y="1"/>
                    </a:lnTo>
                    <a:lnTo>
                      <a:pt x="1" y="0"/>
                    </a:lnTo>
                    <a:close/>
                  </a:path>
                </a:pathLst>
              </a:custGeom>
              <a:solidFill>
                <a:srgbClr val="E7AA8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48" name="Group 514"/>
            <p:cNvGrpSpPr>
              <a:grpSpLocks/>
            </p:cNvGrpSpPr>
            <p:nvPr/>
          </p:nvGrpSpPr>
          <p:grpSpPr bwMode="auto">
            <a:xfrm>
              <a:off x="2165" y="880"/>
              <a:ext cx="19" cy="16"/>
              <a:chOff x="2165" y="880"/>
              <a:chExt cx="19" cy="16"/>
            </a:xfrm>
          </p:grpSpPr>
          <p:sp>
            <p:nvSpPr>
              <p:cNvPr id="5635" name="Freeform 515"/>
              <p:cNvSpPr>
                <a:spLocks/>
              </p:cNvSpPr>
              <p:nvPr/>
            </p:nvSpPr>
            <p:spPr bwMode="auto">
              <a:xfrm>
                <a:off x="2165" y="880"/>
                <a:ext cx="19" cy="16"/>
              </a:xfrm>
              <a:custGeom>
                <a:avLst/>
                <a:gdLst/>
                <a:ahLst/>
                <a:cxnLst>
                  <a:cxn ang="0">
                    <a:pos x="0" y="0"/>
                  </a:cxn>
                  <a:cxn ang="0">
                    <a:pos x="0" y="9"/>
                  </a:cxn>
                  <a:cxn ang="0">
                    <a:pos x="11" y="17"/>
                  </a:cxn>
                  <a:cxn ang="0">
                    <a:pos x="19" y="15"/>
                  </a:cxn>
                  <a:cxn ang="0">
                    <a:pos x="14" y="15"/>
                  </a:cxn>
                  <a:cxn ang="0">
                    <a:pos x="3" y="9"/>
                  </a:cxn>
                  <a:cxn ang="0">
                    <a:pos x="0" y="0"/>
                  </a:cxn>
                </a:cxnLst>
                <a:rect l="0" t="0" r="r" b="b"/>
                <a:pathLst>
                  <a:path w="19" h="16">
                    <a:moveTo>
                      <a:pt x="0" y="0"/>
                    </a:moveTo>
                    <a:lnTo>
                      <a:pt x="0" y="9"/>
                    </a:lnTo>
                    <a:lnTo>
                      <a:pt x="11" y="17"/>
                    </a:lnTo>
                    <a:lnTo>
                      <a:pt x="19" y="15"/>
                    </a:lnTo>
                    <a:lnTo>
                      <a:pt x="14" y="15"/>
                    </a:lnTo>
                    <a:lnTo>
                      <a:pt x="3" y="9"/>
                    </a:lnTo>
                    <a:lnTo>
                      <a:pt x="0" y="0"/>
                    </a:lnTo>
                    <a:close/>
                  </a:path>
                </a:pathLst>
              </a:custGeom>
              <a:solidFill>
                <a:srgbClr val="C77A5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51" name="Group 516"/>
            <p:cNvGrpSpPr>
              <a:grpSpLocks/>
            </p:cNvGrpSpPr>
            <p:nvPr/>
          </p:nvGrpSpPr>
          <p:grpSpPr bwMode="auto">
            <a:xfrm>
              <a:off x="2402" y="812"/>
              <a:ext cx="130" cy="36"/>
              <a:chOff x="2402" y="812"/>
              <a:chExt cx="130" cy="36"/>
            </a:xfrm>
          </p:grpSpPr>
          <p:sp>
            <p:nvSpPr>
              <p:cNvPr id="5637" name="Freeform 517"/>
              <p:cNvSpPr>
                <a:spLocks/>
              </p:cNvSpPr>
              <p:nvPr/>
            </p:nvSpPr>
            <p:spPr bwMode="auto">
              <a:xfrm>
                <a:off x="2402" y="812"/>
                <a:ext cx="130" cy="36"/>
              </a:xfrm>
              <a:custGeom>
                <a:avLst/>
                <a:gdLst/>
                <a:ahLst/>
                <a:cxnLst>
                  <a:cxn ang="0">
                    <a:pos x="130" y="26"/>
                  </a:cxn>
                  <a:cxn ang="0">
                    <a:pos x="24" y="26"/>
                  </a:cxn>
                  <a:cxn ang="0">
                    <a:pos x="104" y="36"/>
                  </a:cxn>
                  <a:cxn ang="0">
                    <a:pos x="111" y="35"/>
                  </a:cxn>
                  <a:cxn ang="0">
                    <a:pos x="126" y="31"/>
                  </a:cxn>
                  <a:cxn ang="0">
                    <a:pos x="130" y="26"/>
                  </a:cxn>
                </a:cxnLst>
                <a:rect l="0" t="0" r="r" b="b"/>
                <a:pathLst>
                  <a:path w="130" h="36">
                    <a:moveTo>
                      <a:pt x="130" y="26"/>
                    </a:moveTo>
                    <a:lnTo>
                      <a:pt x="24" y="26"/>
                    </a:lnTo>
                    <a:lnTo>
                      <a:pt x="104" y="36"/>
                    </a:lnTo>
                    <a:lnTo>
                      <a:pt x="111" y="35"/>
                    </a:lnTo>
                    <a:lnTo>
                      <a:pt x="126" y="31"/>
                    </a:lnTo>
                    <a:lnTo>
                      <a:pt x="130" y="26"/>
                    </a:lnTo>
                    <a:close/>
                  </a:path>
                </a:pathLst>
              </a:custGeom>
              <a:solidFill>
                <a:srgbClr val="7585A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38" name="Freeform 518"/>
              <p:cNvSpPr>
                <a:spLocks/>
              </p:cNvSpPr>
              <p:nvPr/>
            </p:nvSpPr>
            <p:spPr bwMode="auto">
              <a:xfrm>
                <a:off x="2402" y="812"/>
                <a:ext cx="130" cy="36"/>
              </a:xfrm>
              <a:custGeom>
                <a:avLst/>
                <a:gdLst/>
                <a:ahLst/>
                <a:cxnLst>
                  <a:cxn ang="0">
                    <a:pos x="49" y="0"/>
                  </a:cxn>
                  <a:cxn ang="0">
                    <a:pos x="0" y="19"/>
                  </a:cxn>
                  <a:cxn ang="0">
                    <a:pos x="8" y="24"/>
                  </a:cxn>
                  <a:cxn ang="0">
                    <a:pos x="16" y="26"/>
                  </a:cxn>
                  <a:cxn ang="0">
                    <a:pos x="24" y="26"/>
                  </a:cxn>
                  <a:cxn ang="0">
                    <a:pos x="130" y="26"/>
                  </a:cxn>
                  <a:cxn ang="0">
                    <a:pos x="132" y="24"/>
                  </a:cxn>
                  <a:cxn ang="0">
                    <a:pos x="123" y="17"/>
                  </a:cxn>
                  <a:cxn ang="0">
                    <a:pos x="49" y="0"/>
                  </a:cxn>
                </a:cxnLst>
                <a:rect l="0" t="0" r="r" b="b"/>
                <a:pathLst>
                  <a:path w="130" h="36">
                    <a:moveTo>
                      <a:pt x="49" y="0"/>
                    </a:moveTo>
                    <a:lnTo>
                      <a:pt x="0" y="19"/>
                    </a:lnTo>
                    <a:lnTo>
                      <a:pt x="8" y="24"/>
                    </a:lnTo>
                    <a:lnTo>
                      <a:pt x="16" y="26"/>
                    </a:lnTo>
                    <a:lnTo>
                      <a:pt x="24" y="26"/>
                    </a:lnTo>
                    <a:lnTo>
                      <a:pt x="130" y="26"/>
                    </a:lnTo>
                    <a:lnTo>
                      <a:pt x="132" y="24"/>
                    </a:lnTo>
                    <a:lnTo>
                      <a:pt x="123" y="17"/>
                    </a:lnTo>
                    <a:lnTo>
                      <a:pt x="49" y="0"/>
                    </a:lnTo>
                    <a:close/>
                  </a:path>
                </a:pathLst>
              </a:custGeom>
              <a:solidFill>
                <a:srgbClr val="7585A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53" name="Group 519"/>
            <p:cNvGrpSpPr>
              <a:grpSpLocks/>
            </p:cNvGrpSpPr>
            <p:nvPr/>
          </p:nvGrpSpPr>
          <p:grpSpPr bwMode="auto">
            <a:xfrm>
              <a:off x="2466" y="798"/>
              <a:ext cx="48" cy="53"/>
              <a:chOff x="2466" y="798"/>
              <a:chExt cx="48" cy="53"/>
            </a:xfrm>
          </p:grpSpPr>
          <p:sp>
            <p:nvSpPr>
              <p:cNvPr id="5640" name="Freeform 520"/>
              <p:cNvSpPr>
                <a:spLocks/>
              </p:cNvSpPr>
              <p:nvPr/>
            </p:nvSpPr>
            <p:spPr bwMode="auto">
              <a:xfrm>
                <a:off x="2466" y="798"/>
                <a:ext cx="48" cy="53"/>
              </a:xfrm>
              <a:custGeom>
                <a:avLst/>
                <a:gdLst/>
                <a:ahLst/>
                <a:cxnLst>
                  <a:cxn ang="0">
                    <a:pos x="0" y="26"/>
                  </a:cxn>
                  <a:cxn ang="0">
                    <a:pos x="48" y="26"/>
                  </a:cxn>
                </a:cxnLst>
                <a:rect l="0" t="0" r="r" b="b"/>
                <a:pathLst>
                  <a:path w="48" h="53">
                    <a:moveTo>
                      <a:pt x="0" y="26"/>
                    </a:moveTo>
                    <a:lnTo>
                      <a:pt x="48" y="26"/>
                    </a:lnTo>
                  </a:path>
                </a:pathLst>
              </a:custGeom>
              <a:noFill/>
              <a:ln w="35166">
                <a:solidFill>
                  <a:srgbClr val="BC6947"/>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57" name="Group 521"/>
            <p:cNvGrpSpPr>
              <a:grpSpLocks/>
            </p:cNvGrpSpPr>
            <p:nvPr/>
          </p:nvGrpSpPr>
          <p:grpSpPr bwMode="auto">
            <a:xfrm>
              <a:off x="2441" y="919"/>
              <a:ext cx="77" cy="23"/>
              <a:chOff x="2441" y="919"/>
              <a:chExt cx="77" cy="23"/>
            </a:xfrm>
          </p:grpSpPr>
          <p:sp>
            <p:nvSpPr>
              <p:cNvPr id="5642" name="Freeform 522"/>
              <p:cNvSpPr>
                <a:spLocks/>
              </p:cNvSpPr>
              <p:nvPr/>
            </p:nvSpPr>
            <p:spPr bwMode="auto">
              <a:xfrm>
                <a:off x="2441" y="919"/>
                <a:ext cx="77" cy="23"/>
              </a:xfrm>
              <a:custGeom>
                <a:avLst/>
                <a:gdLst/>
                <a:ahLst/>
                <a:cxnLst>
                  <a:cxn ang="0">
                    <a:pos x="60" y="0"/>
                  </a:cxn>
                  <a:cxn ang="0">
                    <a:pos x="36" y="0"/>
                  </a:cxn>
                  <a:cxn ang="0">
                    <a:pos x="10" y="2"/>
                  </a:cxn>
                  <a:cxn ang="0">
                    <a:pos x="0" y="8"/>
                  </a:cxn>
                  <a:cxn ang="0">
                    <a:pos x="14" y="18"/>
                  </a:cxn>
                  <a:cxn ang="0">
                    <a:pos x="43" y="23"/>
                  </a:cxn>
                  <a:cxn ang="0">
                    <a:pos x="67" y="15"/>
                  </a:cxn>
                  <a:cxn ang="0">
                    <a:pos x="77" y="7"/>
                  </a:cxn>
                  <a:cxn ang="0">
                    <a:pos x="77" y="4"/>
                  </a:cxn>
                  <a:cxn ang="0">
                    <a:pos x="60" y="0"/>
                  </a:cxn>
                </a:cxnLst>
                <a:rect l="0" t="0" r="r" b="b"/>
                <a:pathLst>
                  <a:path w="77" h="23">
                    <a:moveTo>
                      <a:pt x="60" y="0"/>
                    </a:moveTo>
                    <a:lnTo>
                      <a:pt x="36" y="0"/>
                    </a:lnTo>
                    <a:lnTo>
                      <a:pt x="10" y="2"/>
                    </a:lnTo>
                    <a:lnTo>
                      <a:pt x="0" y="8"/>
                    </a:lnTo>
                    <a:lnTo>
                      <a:pt x="14" y="18"/>
                    </a:lnTo>
                    <a:lnTo>
                      <a:pt x="43" y="23"/>
                    </a:lnTo>
                    <a:lnTo>
                      <a:pt x="67" y="15"/>
                    </a:lnTo>
                    <a:lnTo>
                      <a:pt x="77" y="7"/>
                    </a:lnTo>
                    <a:lnTo>
                      <a:pt x="77" y="4"/>
                    </a:lnTo>
                    <a:lnTo>
                      <a:pt x="60" y="0"/>
                    </a:lnTo>
                    <a:close/>
                  </a:path>
                </a:pathLst>
              </a:custGeom>
              <a:solidFill>
                <a:srgbClr val="A5AFC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643" name="Picture 523"/>
              <p:cNvPicPr>
                <a:picLocks noChangeAspect="1" noChangeArrowheads="1"/>
              </p:cNvPicPr>
              <p:nvPr/>
            </p:nvPicPr>
            <p:blipFill>
              <a:blip r:embed="rId115" cstate="print"/>
              <a:srcRect/>
              <a:stretch>
                <a:fillRect/>
              </a:stretch>
            </p:blipFill>
            <p:spPr bwMode="auto">
              <a:xfrm>
                <a:off x="2442" y="857"/>
                <a:ext cx="69" cy="91"/>
              </a:xfrm>
              <a:prstGeom prst="rect">
                <a:avLst/>
              </a:prstGeom>
              <a:noFill/>
            </p:spPr>
          </p:pic>
        </p:grpSp>
        <p:grpSp>
          <p:nvGrpSpPr>
            <p:cNvPr id="51260" name="Group 524"/>
            <p:cNvGrpSpPr>
              <a:grpSpLocks/>
            </p:cNvGrpSpPr>
            <p:nvPr/>
          </p:nvGrpSpPr>
          <p:grpSpPr bwMode="auto">
            <a:xfrm>
              <a:off x="2442" y="860"/>
              <a:ext cx="58" cy="86"/>
              <a:chOff x="2442" y="860"/>
              <a:chExt cx="58" cy="86"/>
            </a:xfrm>
          </p:grpSpPr>
          <p:sp>
            <p:nvSpPr>
              <p:cNvPr id="5645" name="Freeform 525"/>
              <p:cNvSpPr>
                <a:spLocks/>
              </p:cNvSpPr>
              <p:nvPr/>
            </p:nvSpPr>
            <p:spPr bwMode="auto">
              <a:xfrm>
                <a:off x="2442" y="860"/>
                <a:ext cx="58" cy="86"/>
              </a:xfrm>
              <a:custGeom>
                <a:avLst/>
                <a:gdLst/>
                <a:ahLst/>
                <a:cxnLst>
                  <a:cxn ang="0">
                    <a:pos x="45" y="0"/>
                  </a:cxn>
                  <a:cxn ang="0">
                    <a:pos x="8" y="47"/>
                  </a:cxn>
                  <a:cxn ang="0">
                    <a:pos x="10" y="64"/>
                  </a:cxn>
                  <a:cxn ang="0">
                    <a:pos x="6" y="67"/>
                  </a:cxn>
                  <a:cxn ang="0">
                    <a:pos x="0" y="71"/>
                  </a:cxn>
                  <a:cxn ang="0">
                    <a:pos x="23" y="85"/>
                  </a:cxn>
                  <a:cxn ang="0">
                    <a:pos x="44" y="57"/>
                  </a:cxn>
                  <a:cxn ang="0">
                    <a:pos x="52" y="37"/>
                  </a:cxn>
                  <a:cxn ang="0">
                    <a:pos x="57" y="17"/>
                  </a:cxn>
                  <a:cxn ang="0">
                    <a:pos x="58" y="1"/>
                  </a:cxn>
                  <a:cxn ang="0">
                    <a:pos x="45" y="0"/>
                  </a:cxn>
                </a:cxnLst>
                <a:rect l="0" t="0" r="r" b="b"/>
                <a:pathLst>
                  <a:path w="58" h="86">
                    <a:moveTo>
                      <a:pt x="45" y="0"/>
                    </a:moveTo>
                    <a:lnTo>
                      <a:pt x="8" y="47"/>
                    </a:lnTo>
                    <a:lnTo>
                      <a:pt x="10" y="64"/>
                    </a:lnTo>
                    <a:lnTo>
                      <a:pt x="6" y="67"/>
                    </a:lnTo>
                    <a:lnTo>
                      <a:pt x="0" y="71"/>
                    </a:lnTo>
                    <a:lnTo>
                      <a:pt x="23" y="85"/>
                    </a:lnTo>
                    <a:lnTo>
                      <a:pt x="44" y="57"/>
                    </a:lnTo>
                    <a:lnTo>
                      <a:pt x="52" y="37"/>
                    </a:lnTo>
                    <a:lnTo>
                      <a:pt x="57" y="17"/>
                    </a:lnTo>
                    <a:lnTo>
                      <a:pt x="58" y="1"/>
                    </a:lnTo>
                    <a:lnTo>
                      <a:pt x="45" y="0"/>
                    </a:lnTo>
                    <a:close/>
                  </a:path>
                </a:pathLst>
              </a:custGeom>
              <a:solidFill>
                <a:srgbClr val="E7AA8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62" name="Group 526"/>
            <p:cNvGrpSpPr>
              <a:grpSpLocks/>
            </p:cNvGrpSpPr>
            <p:nvPr/>
          </p:nvGrpSpPr>
          <p:grpSpPr bwMode="auto">
            <a:xfrm>
              <a:off x="2442" y="891"/>
              <a:ext cx="54" cy="49"/>
              <a:chOff x="2442" y="891"/>
              <a:chExt cx="54" cy="49"/>
            </a:xfrm>
          </p:grpSpPr>
          <p:sp>
            <p:nvSpPr>
              <p:cNvPr id="5647" name="Freeform 527"/>
              <p:cNvSpPr>
                <a:spLocks/>
              </p:cNvSpPr>
              <p:nvPr/>
            </p:nvSpPr>
            <p:spPr bwMode="auto">
              <a:xfrm>
                <a:off x="2442" y="891"/>
                <a:ext cx="54" cy="49"/>
              </a:xfrm>
              <a:custGeom>
                <a:avLst/>
                <a:gdLst/>
                <a:ahLst/>
                <a:cxnLst>
                  <a:cxn ang="0">
                    <a:pos x="19" y="2"/>
                  </a:cxn>
                  <a:cxn ang="0">
                    <a:pos x="8" y="16"/>
                  </a:cxn>
                  <a:cxn ang="0">
                    <a:pos x="10" y="33"/>
                  </a:cxn>
                  <a:cxn ang="0">
                    <a:pos x="6" y="36"/>
                  </a:cxn>
                  <a:cxn ang="0">
                    <a:pos x="0" y="40"/>
                  </a:cxn>
                  <a:cxn ang="0">
                    <a:pos x="37" y="48"/>
                  </a:cxn>
                  <a:cxn ang="0">
                    <a:pos x="27" y="43"/>
                  </a:cxn>
                  <a:cxn ang="0">
                    <a:pos x="21" y="40"/>
                  </a:cxn>
                  <a:cxn ang="0">
                    <a:pos x="18" y="39"/>
                  </a:cxn>
                  <a:cxn ang="0">
                    <a:pos x="15" y="37"/>
                  </a:cxn>
                  <a:cxn ang="0">
                    <a:pos x="14" y="36"/>
                  </a:cxn>
                  <a:cxn ang="0">
                    <a:pos x="17" y="29"/>
                  </a:cxn>
                  <a:cxn ang="0">
                    <a:pos x="15" y="28"/>
                  </a:cxn>
                  <a:cxn ang="0">
                    <a:pos x="20" y="27"/>
                  </a:cxn>
                  <a:cxn ang="0">
                    <a:pos x="28" y="25"/>
                  </a:cxn>
                  <a:cxn ang="0">
                    <a:pos x="45" y="19"/>
                  </a:cxn>
                  <a:cxn ang="0">
                    <a:pos x="50" y="8"/>
                  </a:cxn>
                  <a:cxn ang="0">
                    <a:pos x="46" y="8"/>
                  </a:cxn>
                  <a:cxn ang="0">
                    <a:pos x="37" y="6"/>
                  </a:cxn>
                  <a:cxn ang="0">
                    <a:pos x="28" y="4"/>
                  </a:cxn>
                  <a:cxn ang="0">
                    <a:pos x="19" y="2"/>
                  </a:cxn>
                </a:cxnLst>
                <a:rect l="0" t="0" r="r" b="b"/>
                <a:pathLst>
                  <a:path w="54" h="49">
                    <a:moveTo>
                      <a:pt x="19" y="2"/>
                    </a:moveTo>
                    <a:lnTo>
                      <a:pt x="8" y="16"/>
                    </a:lnTo>
                    <a:lnTo>
                      <a:pt x="10" y="33"/>
                    </a:lnTo>
                    <a:lnTo>
                      <a:pt x="6" y="36"/>
                    </a:lnTo>
                    <a:lnTo>
                      <a:pt x="0" y="40"/>
                    </a:lnTo>
                    <a:lnTo>
                      <a:pt x="37" y="48"/>
                    </a:lnTo>
                    <a:lnTo>
                      <a:pt x="27" y="43"/>
                    </a:lnTo>
                    <a:lnTo>
                      <a:pt x="21" y="40"/>
                    </a:lnTo>
                    <a:lnTo>
                      <a:pt x="18" y="39"/>
                    </a:lnTo>
                    <a:lnTo>
                      <a:pt x="15" y="37"/>
                    </a:lnTo>
                    <a:lnTo>
                      <a:pt x="14" y="36"/>
                    </a:lnTo>
                    <a:lnTo>
                      <a:pt x="17" y="29"/>
                    </a:lnTo>
                    <a:lnTo>
                      <a:pt x="15" y="28"/>
                    </a:lnTo>
                    <a:lnTo>
                      <a:pt x="20" y="27"/>
                    </a:lnTo>
                    <a:lnTo>
                      <a:pt x="28" y="25"/>
                    </a:lnTo>
                    <a:lnTo>
                      <a:pt x="45" y="19"/>
                    </a:lnTo>
                    <a:lnTo>
                      <a:pt x="50" y="8"/>
                    </a:lnTo>
                    <a:lnTo>
                      <a:pt x="46" y="8"/>
                    </a:lnTo>
                    <a:lnTo>
                      <a:pt x="37" y="6"/>
                    </a:lnTo>
                    <a:lnTo>
                      <a:pt x="28" y="4"/>
                    </a:lnTo>
                    <a:lnTo>
                      <a:pt x="19" y="2"/>
                    </a:lnTo>
                    <a:close/>
                  </a:path>
                </a:pathLst>
              </a:custGeom>
              <a:solidFill>
                <a:srgbClr val="D9957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48" name="Freeform 528"/>
              <p:cNvSpPr>
                <a:spLocks/>
              </p:cNvSpPr>
              <p:nvPr/>
            </p:nvSpPr>
            <p:spPr bwMode="auto">
              <a:xfrm>
                <a:off x="2442" y="891"/>
                <a:ext cx="54" cy="49"/>
              </a:xfrm>
              <a:custGeom>
                <a:avLst/>
                <a:gdLst/>
                <a:ahLst/>
                <a:cxnLst>
                  <a:cxn ang="0">
                    <a:pos x="54" y="0"/>
                  </a:cxn>
                  <a:cxn ang="0">
                    <a:pos x="50" y="8"/>
                  </a:cxn>
                  <a:cxn ang="0">
                    <a:pos x="50" y="8"/>
                  </a:cxn>
                  <a:cxn ang="0">
                    <a:pos x="54" y="0"/>
                  </a:cxn>
                </a:cxnLst>
                <a:rect l="0" t="0" r="r" b="b"/>
                <a:pathLst>
                  <a:path w="54" h="49">
                    <a:moveTo>
                      <a:pt x="54" y="0"/>
                    </a:moveTo>
                    <a:lnTo>
                      <a:pt x="50" y="8"/>
                    </a:lnTo>
                    <a:lnTo>
                      <a:pt x="54" y="0"/>
                    </a:lnTo>
                    <a:close/>
                  </a:path>
                </a:pathLst>
              </a:custGeom>
              <a:solidFill>
                <a:srgbClr val="D9957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20" name="Group 529"/>
            <p:cNvGrpSpPr>
              <a:grpSpLocks/>
            </p:cNvGrpSpPr>
            <p:nvPr/>
          </p:nvGrpSpPr>
          <p:grpSpPr bwMode="auto">
            <a:xfrm>
              <a:off x="2413" y="924"/>
              <a:ext cx="129" cy="87"/>
              <a:chOff x="2413" y="924"/>
              <a:chExt cx="129" cy="87"/>
            </a:xfrm>
          </p:grpSpPr>
          <p:sp>
            <p:nvSpPr>
              <p:cNvPr id="5650" name="Freeform 530"/>
              <p:cNvSpPr>
                <a:spLocks/>
              </p:cNvSpPr>
              <p:nvPr/>
            </p:nvSpPr>
            <p:spPr bwMode="auto">
              <a:xfrm>
                <a:off x="2413" y="924"/>
                <a:ext cx="129" cy="87"/>
              </a:xfrm>
              <a:custGeom>
                <a:avLst/>
                <a:gdLst/>
                <a:ahLst/>
                <a:cxnLst>
                  <a:cxn ang="0">
                    <a:pos x="27" y="0"/>
                  </a:cxn>
                  <a:cxn ang="0">
                    <a:pos x="19" y="5"/>
                  </a:cxn>
                  <a:cxn ang="0">
                    <a:pos x="13" y="7"/>
                  </a:cxn>
                  <a:cxn ang="0">
                    <a:pos x="0" y="8"/>
                  </a:cxn>
                  <a:cxn ang="0">
                    <a:pos x="18" y="80"/>
                  </a:cxn>
                  <a:cxn ang="0">
                    <a:pos x="104" y="87"/>
                  </a:cxn>
                  <a:cxn ang="0">
                    <a:pos x="128" y="14"/>
                  </a:cxn>
                  <a:cxn ang="0">
                    <a:pos x="118" y="10"/>
                  </a:cxn>
                  <a:cxn ang="0">
                    <a:pos x="118" y="10"/>
                  </a:cxn>
                  <a:cxn ang="0">
                    <a:pos x="63" y="10"/>
                  </a:cxn>
                  <a:cxn ang="0">
                    <a:pos x="44" y="7"/>
                  </a:cxn>
                  <a:cxn ang="0">
                    <a:pos x="27" y="0"/>
                  </a:cxn>
                </a:cxnLst>
                <a:rect l="0" t="0" r="r" b="b"/>
                <a:pathLst>
                  <a:path w="129" h="87">
                    <a:moveTo>
                      <a:pt x="27" y="0"/>
                    </a:moveTo>
                    <a:lnTo>
                      <a:pt x="19" y="5"/>
                    </a:lnTo>
                    <a:lnTo>
                      <a:pt x="13" y="7"/>
                    </a:lnTo>
                    <a:lnTo>
                      <a:pt x="0" y="8"/>
                    </a:lnTo>
                    <a:lnTo>
                      <a:pt x="18" y="80"/>
                    </a:lnTo>
                    <a:lnTo>
                      <a:pt x="104" y="87"/>
                    </a:lnTo>
                    <a:lnTo>
                      <a:pt x="128" y="14"/>
                    </a:lnTo>
                    <a:lnTo>
                      <a:pt x="118" y="10"/>
                    </a:lnTo>
                    <a:lnTo>
                      <a:pt x="63" y="10"/>
                    </a:lnTo>
                    <a:lnTo>
                      <a:pt x="44" y="7"/>
                    </a:lnTo>
                    <a:lnTo>
                      <a:pt x="27" y="0"/>
                    </a:lnTo>
                    <a:close/>
                  </a:path>
                </a:pathLst>
              </a:custGeom>
              <a:solidFill>
                <a:srgbClr val="CCD1D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51" name="Freeform 531"/>
              <p:cNvSpPr>
                <a:spLocks/>
              </p:cNvSpPr>
              <p:nvPr/>
            </p:nvSpPr>
            <p:spPr bwMode="auto">
              <a:xfrm>
                <a:off x="2413" y="924"/>
                <a:ext cx="129" cy="87"/>
              </a:xfrm>
              <a:custGeom>
                <a:avLst/>
                <a:gdLst/>
                <a:ahLst/>
                <a:cxnLst>
                  <a:cxn ang="0">
                    <a:pos x="103" y="3"/>
                  </a:cxn>
                  <a:cxn ang="0">
                    <a:pos x="83" y="8"/>
                  </a:cxn>
                  <a:cxn ang="0">
                    <a:pos x="63" y="10"/>
                  </a:cxn>
                  <a:cxn ang="0">
                    <a:pos x="118" y="10"/>
                  </a:cxn>
                  <a:cxn ang="0">
                    <a:pos x="111" y="6"/>
                  </a:cxn>
                  <a:cxn ang="0">
                    <a:pos x="103" y="3"/>
                  </a:cxn>
                </a:cxnLst>
                <a:rect l="0" t="0" r="r" b="b"/>
                <a:pathLst>
                  <a:path w="129" h="87">
                    <a:moveTo>
                      <a:pt x="103" y="3"/>
                    </a:moveTo>
                    <a:lnTo>
                      <a:pt x="83" y="8"/>
                    </a:lnTo>
                    <a:lnTo>
                      <a:pt x="63" y="10"/>
                    </a:lnTo>
                    <a:lnTo>
                      <a:pt x="118" y="10"/>
                    </a:lnTo>
                    <a:lnTo>
                      <a:pt x="111" y="6"/>
                    </a:lnTo>
                    <a:lnTo>
                      <a:pt x="103" y="3"/>
                    </a:lnTo>
                    <a:close/>
                  </a:path>
                </a:pathLst>
              </a:custGeom>
              <a:solidFill>
                <a:srgbClr val="CCD1D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23" name="Group 532"/>
            <p:cNvGrpSpPr>
              <a:grpSpLocks/>
            </p:cNvGrpSpPr>
            <p:nvPr/>
          </p:nvGrpSpPr>
          <p:grpSpPr bwMode="auto">
            <a:xfrm>
              <a:off x="2428" y="1001"/>
              <a:ext cx="91" cy="133"/>
              <a:chOff x="2428" y="1001"/>
              <a:chExt cx="91" cy="133"/>
            </a:xfrm>
          </p:grpSpPr>
          <p:sp>
            <p:nvSpPr>
              <p:cNvPr id="5653" name="Freeform 533"/>
              <p:cNvSpPr>
                <a:spLocks/>
              </p:cNvSpPr>
              <p:nvPr/>
            </p:nvSpPr>
            <p:spPr bwMode="auto">
              <a:xfrm>
                <a:off x="2428" y="1001"/>
                <a:ext cx="91" cy="133"/>
              </a:xfrm>
              <a:custGeom>
                <a:avLst/>
                <a:gdLst/>
                <a:ahLst/>
                <a:cxnLst>
                  <a:cxn ang="0">
                    <a:pos x="0" y="133"/>
                  </a:cxn>
                  <a:cxn ang="0">
                    <a:pos x="91" y="133"/>
                  </a:cxn>
                  <a:cxn ang="0">
                    <a:pos x="91" y="0"/>
                  </a:cxn>
                  <a:cxn ang="0">
                    <a:pos x="0" y="0"/>
                  </a:cxn>
                  <a:cxn ang="0">
                    <a:pos x="0" y="133"/>
                  </a:cxn>
                </a:cxnLst>
                <a:rect l="0" t="0" r="r" b="b"/>
                <a:pathLst>
                  <a:path w="91" h="133">
                    <a:moveTo>
                      <a:pt x="0" y="133"/>
                    </a:moveTo>
                    <a:lnTo>
                      <a:pt x="91" y="133"/>
                    </a:lnTo>
                    <a:lnTo>
                      <a:pt x="91" y="0"/>
                    </a:lnTo>
                    <a:lnTo>
                      <a:pt x="0" y="0"/>
                    </a:lnTo>
                    <a:lnTo>
                      <a:pt x="0" y="133"/>
                    </a:lnTo>
                    <a:close/>
                  </a:path>
                </a:pathLst>
              </a:custGeom>
              <a:solidFill>
                <a:srgbClr val="D3AE6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28" name="Group 534"/>
            <p:cNvGrpSpPr>
              <a:grpSpLocks/>
            </p:cNvGrpSpPr>
            <p:nvPr/>
          </p:nvGrpSpPr>
          <p:grpSpPr bwMode="auto">
            <a:xfrm>
              <a:off x="2471" y="945"/>
              <a:ext cx="9" cy="9"/>
              <a:chOff x="2471" y="945"/>
              <a:chExt cx="9" cy="9"/>
            </a:xfrm>
          </p:grpSpPr>
          <p:sp>
            <p:nvSpPr>
              <p:cNvPr id="5655" name="Freeform 535"/>
              <p:cNvSpPr>
                <a:spLocks/>
              </p:cNvSpPr>
              <p:nvPr/>
            </p:nvSpPr>
            <p:spPr bwMode="auto">
              <a:xfrm>
                <a:off x="2471" y="945"/>
                <a:ext cx="9" cy="9"/>
              </a:xfrm>
              <a:custGeom>
                <a:avLst/>
                <a:gdLst/>
                <a:ahLst/>
                <a:cxnLst>
                  <a:cxn ang="0">
                    <a:pos x="7" y="0"/>
                  </a:cxn>
                  <a:cxn ang="0">
                    <a:pos x="2" y="0"/>
                  </a:cxn>
                  <a:cxn ang="0">
                    <a:pos x="0" y="3"/>
                  </a:cxn>
                  <a:cxn ang="0">
                    <a:pos x="0" y="8"/>
                  </a:cxn>
                  <a:cxn ang="0">
                    <a:pos x="2" y="10"/>
                  </a:cxn>
                  <a:cxn ang="0">
                    <a:pos x="7" y="10"/>
                  </a:cxn>
                  <a:cxn ang="0">
                    <a:pos x="9" y="8"/>
                  </a:cxn>
                  <a:cxn ang="0">
                    <a:pos x="9" y="3"/>
                  </a:cxn>
                  <a:cxn ang="0">
                    <a:pos x="7" y="0"/>
                  </a:cxn>
                </a:cxnLst>
                <a:rect l="0" t="0" r="r" b="b"/>
                <a:pathLst>
                  <a:path w="9" h="9">
                    <a:moveTo>
                      <a:pt x="7" y="0"/>
                    </a:moveTo>
                    <a:lnTo>
                      <a:pt x="2" y="0"/>
                    </a:lnTo>
                    <a:lnTo>
                      <a:pt x="0" y="3"/>
                    </a:lnTo>
                    <a:lnTo>
                      <a:pt x="0" y="8"/>
                    </a:lnTo>
                    <a:lnTo>
                      <a:pt x="2" y="10"/>
                    </a:lnTo>
                    <a:lnTo>
                      <a:pt x="7" y="10"/>
                    </a:lnTo>
                    <a:lnTo>
                      <a:pt x="9" y="8"/>
                    </a:lnTo>
                    <a:lnTo>
                      <a:pt x="9" y="3"/>
                    </a:lnTo>
                    <a:lnTo>
                      <a:pt x="7" y="0"/>
                    </a:lnTo>
                    <a:close/>
                  </a:path>
                </a:pathLst>
              </a:custGeom>
              <a:solidFill>
                <a:srgbClr val="B2BBC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31" name="Group 536"/>
            <p:cNvGrpSpPr>
              <a:grpSpLocks/>
            </p:cNvGrpSpPr>
            <p:nvPr/>
          </p:nvGrpSpPr>
          <p:grpSpPr bwMode="auto">
            <a:xfrm>
              <a:off x="2337" y="937"/>
              <a:ext cx="83" cy="201"/>
              <a:chOff x="2337" y="937"/>
              <a:chExt cx="83" cy="201"/>
            </a:xfrm>
          </p:grpSpPr>
          <p:sp>
            <p:nvSpPr>
              <p:cNvPr id="5657" name="Freeform 537"/>
              <p:cNvSpPr>
                <a:spLocks/>
              </p:cNvSpPr>
              <p:nvPr/>
            </p:nvSpPr>
            <p:spPr bwMode="auto">
              <a:xfrm>
                <a:off x="2337" y="937"/>
                <a:ext cx="83" cy="201"/>
              </a:xfrm>
              <a:custGeom>
                <a:avLst/>
                <a:gdLst/>
                <a:ahLst/>
                <a:cxnLst>
                  <a:cxn ang="0">
                    <a:pos x="41" y="0"/>
                  </a:cxn>
                  <a:cxn ang="0">
                    <a:pos x="27" y="10"/>
                  </a:cxn>
                  <a:cxn ang="0">
                    <a:pos x="18" y="30"/>
                  </a:cxn>
                  <a:cxn ang="0">
                    <a:pos x="13" y="48"/>
                  </a:cxn>
                  <a:cxn ang="0">
                    <a:pos x="8" y="67"/>
                  </a:cxn>
                  <a:cxn ang="0">
                    <a:pos x="3" y="97"/>
                  </a:cxn>
                  <a:cxn ang="0">
                    <a:pos x="1" y="122"/>
                  </a:cxn>
                  <a:cxn ang="0">
                    <a:pos x="0" y="144"/>
                  </a:cxn>
                  <a:cxn ang="0">
                    <a:pos x="2" y="162"/>
                  </a:cxn>
                  <a:cxn ang="0">
                    <a:pos x="7" y="175"/>
                  </a:cxn>
                  <a:cxn ang="0">
                    <a:pos x="14" y="184"/>
                  </a:cxn>
                  <a:cxn ang="0">
                    <a:pos x="28" y="194"/>
                  </a:cxn>
                  <a:cxn ang="0">
                    <a:pos x="35" y="200"/>
                  </a:cxn>
                  <a:cxn ang="0">
                    <a:pos x="67" y="200"/>
                  </a:cxn>
                  <a:cxn ang="0">
                    <a:pos x="58" y="191"/>
                  </a:cxn>
                  <a:cxn ang="0">
                    <a:pos x="55" y="181"/>
                  </a:cxn>
                  <a:cxn ang="0">
                    <a:pos x="55" y="159"/>
                  </a:cxn>
                  <a:cxn ang="0">
                    <a:pos x="65" y="144"/>
                  </a:cxn>
                  <a:cxn ang="0">
                    <a:pos x="83" y="138"/>
                  </a:cxn>
                  <a:cxn ang="0">
                    <a:pos x="77" y="13"/>
                  </a:cxn>
                  <a:cxn ang="0">
                    <a:pos x="57" y="1"/>
                  </a:cxn>
                  <a:cxn ang="0">
                    <a:pos x="41" y="0"/>
                  </a:cxn>
                </a:cxnLst>
                <a:rect l="0" t="0" r="r" b="b"/>
                <a:pathLst>
                  <a:path w="83" h="201">
                    <a:moveTo>
                      <a:pt x="41" y="0"/>
                    </a:moveTo>
                    <a:lnTo>
                      <a:pt x="27" y="10"/>
                    </a:lnTo>
                    <a:lnTo>
                      <a:pt x="18" y="30"/>
                    </a:lnTo>
                    <a:lnTo>
                      <a:pt x="13" y="48"/>
                    </a:lnTo>
                    <a:lnTo>
                      <a:pt x="8" y="67"/>
                    </a:lnTo>
                    <a:lnTo>
                      <a:pt x="3" y="97"/>
                    </a:lnTo>
                    <a:lnTo>
                      <a:pt x="1" y="122"/>
                    </a:lnTo>
                    <a:lnTo>
                      <a:pt x="0" y="144"/>
                    </a:lnTo>
                    <a:lnTo>
                      <a:pt x="2" y="162"/>
                    </a:lnTo>
                    <a:lnTo>
                      <a:pt x="7" y="175"/>
                    </a:lnTo>
                    <a:lnTo>
                      <a:pt x="14" y="184"/>
                    </a:lnTo>
                    <a:lnTo>
                      <a:pt x="28" y="194"/>
                    </a:lnTo>
                    <a:lnTo>
                      <a:pt x="35" y="200"/>
                    </a:lnTo>
                    <a:lnTo>
                      <a:pt x="67" y="200"/>
                    </a:lnTo>
                    <a:lnTo>
                      <a:pt x="58" y="191"/>
                    </a:lnTo>
                    <a:lnTo>
                      <a:pt x="55" y="181"/>
                    </a:lnTo>
                    <a:lnTo>
                      <a:pt x="55" y="159"/>
                    </a:lnTo>
                    <a:lnTo>
                      <a:pt x="65" y="144"/>
                    </a:lnTo>
                    <a:lnTo>
                      <a:pt x="83" y="138"/>
                    </a:lnTo>
                    <a:lnTo>
                      <a:pt x="77" y="13"/>
                    </a:lnTo>
                    <a:lnTo>
                      <a:pt x="57" y="1"/>
                    </a:lnTo>
                    <a:lnTo>
                      <a:pt x="41" y="0"/>
                    </a:lnTo>
                    <a:close/>
                  </a:path>
                </a:pathLst>
              </a:custGeom>
              <a:solidFill>
                <a:srgbClr val="C5CCD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33" name="Group 538"/>
            <p:cNvGrpSpPr>
              <a:grpSpLocks/>
            </p:cNvGrpSpPr>
            <p:nvPr/>
          </p:nvGrpSpPr>
          <p:grpSpPr bwMode="auto">
            <a:xfrm>
              <a:off x="2382" y="947"/>
              <a:ext cx="29" cy="106"/>
              <a:chOff x="2382" y="947"/>
              <a:chExt cx="29" cy="106"/>
            </a:xfrm>
          </p:grpSpPr>
          <p:sp>
            <p:nvSpPr>
              <p:cNvPr id="5659" name="Freeform 539"/>
              <p:cNvSpPr>
                <a:spLocks/>
              </p:cNvSpPr>
              <p:nvPr/>
            </p:nvSpPr>
            <p:spPr bwMode="auto">
              <a:xfrm>
                <a:off x="2382" y="947"/>
                <a:ext cx="29" cy="106"/>
              </a:xfrm>
              <a:custGeom>
                <a:avLst/>
                <a:gdLst/>
                <a:ahLst/>
                <a:cxnLst>
                  <a:cxn ang="0">
                    <a:pos x="30" y="101"/>
                  </a:cxn>
                  <a:cxn ang="0">
                    <a:pos x="28" y="101"/>
                  </a:cxn>
                  <a:cxn ang="0">
                    <a:pos x="22" y="106"/>
                  </a:cxn>
                  <a:cxn ang="0">
                    <a:pos x="28" y="102"/>
                  </a:cxn>
                  <a:cxn ang="0">
                    <a:pos x="30" y="101"/>
                  </a:cxn>
                </a:cxnLst>
                <a:rect l="0" t="0" r="r" b="b"/>
                <a:pathLst>
                  <a:path w="29" h="106">
                    <a:moveTo>
                      <a:pt x="30" y="101"/>
                    </a:moveTo>
                    <a:lnTo>
                      <a:pt x="28" y="101"/>
                    </a:lnTo>
                    <a:lnTo>
                      <a:pt x="22" y="106"/>
                    </a:lnTo>
                    <a:lnTo>
                      <a:pt x="28" y="102"/>
                    </a:lnTo>
                    <a:lnTo>
                      <a:pt x="30" y="101"/>
                    </a:lnTo>
                    <a:close/>
                  </a:path>
                </a:pathLst>
              </a:custGeom>
              <a:solidFill>
                <a:srgbClr val="BEC6D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60" name="Freeform 540"/>
              <p:cNvSpPr>
                <a:spLocks/>
              </p:cNvSpPr>
              <p:nvPr/>
            </p:nvSpPr>
            <p:spPr bwMode="auto">
              <a:xfrm>
                <a:off x="2382" y="947"/>
                <a:ext cx="29" cy="106"/>
              </a:xfrm>
              <a:custGeom>
                <a:avLst/>
                <a:gdLst/>
                <a:ahLst/>
                <a:cxnLst>
                  <a:cxn ang="0">
                    <a:pos x="14" y="0"/>
                  </a:cxn>
                  <a:cxn ang="0">
                    <a:pos x="15" y="13"/>
                  </a:cxn>
                  <a:cxn ang="0">
                    <a:pos x="17" y="29"/>
                  </a:cxn>
                  <a:cxn ang="0">
                    <a:pos x="17" y="49"/>
                  </a:cxn>
                  <a:cxn ang="0">
                    <a:pos x="14" y="71"/>
                  </a:cxn>
                  <a:cxn ang="0">
                    <a:pos x="6" y="93"/>
                  </a:cxn>
                  <a:cxn ang="0">
                    <a:pos x="0" y="103"/>
                  </a:cxn>
                  <a:cxn ang="0">
                    <a:pos x="18" y="101"/>
                  </a:cxn>
                  <a:cxn ang="0">
                    <a:pos x="30" y="101"/>
                  </a:cxn>
                  <a:cxn ang="0">
                    <a:pos x="41" y="91"/>
                  </a:cxn>
                  <a:cxn ang="0">
                    <a:pos x="41" y="79"/>
                  </a:cxn>
                  <a:cxn ang="0">
                    <a:pos x="43" y="71"/>
                  </a:cxn>
                  <a:cxn ang="0">
                    <a:pos x="43" y="63"/>
                  </a:cxn>
                  <a:cxn ang="0">
                    <a:pos x="41" y="42"/>
                  </a:cxn>
                  <a:cxn ang="0">
                    <a:pos x="33" y="23"/>
                  </a:cxn>
                  <a:cxn ang="0">
                    <a:pos x="24" y="13"/>
                  </a:cxn>
                  <a:cxn ang="0">
                    <a:pos x="20" y="6"/>
                  </a:cxn>
                  <a:cxn ang="0">
                    <a:pos x="14" y="0"/>
                  </a:cxn>
                </a:cxnLst>
                <a:rect l="0" t="0" r="r" b="b"/>
                <a:pathLst>
                  <a:path w="29" h="106">
                    <a:moveTo>
                      <a:pt x="14" y="0"/>
                    </a:moveTo>
                    <a:lnTo>
                      <a:pt x="15" y="13"/>
                    </a:lnTo>
                    <a:lnTo>
                      <a:pt x="17" y="29"/>
                    </a:lnTo>
                    <a:lnTo>
                      <a:pt x="17" y="49"/>
                    </a:lnTo>
                    <a:lnTo>
                      <a:pt x="14" y="71"/>
                    </a:lnTo>
                    <a:lnTo>
                      <a:pt x="6" y="93"/>
                    </a:lnTo>
                    <a:lnTo>
                      <a:pt x="0" y="103"/>
                    </a:lnTo>
                    <a:lnTo>
                      <a:pt x="18" y="101"/>
                    </a:lnTo>
                    <a:lnTo>
                      <a:pt x="30" y="101"/>
                    </a:lnTo>
                    <a:lnTo>
                      <a:pt x="41" y="91"/>
                    </a:lnTo>
                    <a:lnTo>
                      <a:pt x="41" y="79"/>
                    </a:lnTo>
                    <a:lnTo>
                      <a:pt x="43" y="71"/>
                    </a:lnTo>
                    <a:lnTo>
                      <a:pt x="43" y="63"/>
                    </a:lnTo>
                    <a:lnTo>
                      <a:pt x="41" y="42"/>
                    </a:lnTo>
                    <a:lnTo>
                      <a:pt x="33" y="23"/>
                    </a:lnTo>
                    <a:lnTo>
                      <a:pt x="24" y="13"/>
                    </a:lnTo>
                    <a:lnTo>
                      <a:pt x="20" y="6"/>
                    </a:lnTo>
                    <a:lnTo>
                      <a:pt x="14" y="0"/>
                    </a:lnTo>
                    <a:close/>
                  </a:path>
                </a:pathLst>
              </a:custGeom>
              <a:solidFill>
                <a:srgbClr val="BEC6D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35" name="Group 541"/>
            <p:cNvGrpSpPr>
              <a:grpSpLocks/>
            </p:cNvGrpSpPr>
            <p:nvPr/>
          </p:nvGrpSpPr>
          <p:grpSpPr bwMode="auto">
            <a:xfrm>
              <a:off x="2386" y="931"/>
              <a:ext cx="49" cy="131"/>
              <a:chOff x="2386" y="931"/>
              <a:chExt cx="49" cy="131"/>
            </a:xfrm>
          </p:grpSpPr>
          <p:sp>
            <p:nvSpPr>
              <p:cNvPr id="5662" name="Freeform 542"/>
              <p:cNvSpPr>
                <a:spLocks/>
              </p:cNvSpPr>
              <p:nvPr/>
            </p:nvSpPr>
            <p:spPr bwMode="auto">
              <a:xfrm>
                <a:off x="2386" y="931"/>
                <a:ext cx="49" cy="131"/>
              </a:xfrm>
              <a:custGeom>
                <a:avLst/>
                <a:gdLst/>
                <a:ahLst/>
                <a:cxnLst>
                  <a:cxn ang="0">
                    <a:pos x="49" y="129"/>
                  </a:cxn>
                  <a:cxn ang="0">
                    <a:pos x="38" y="129"/>
                  </a:cxn>
                  <a:cxn ang="0">
                    <a:pos x="47" y="131"/>
                  </a:cxn>
                  <a:cxn ang="0">
                    <a:pos x="49" y="129"/>
                  </a:cxn>
                </a:cxnLst>
                <a:rect l="0" t="0" r="r" b="b"/>
                <a:pathLst>
                  <a:path w="49" h="131">
                    <a:moveTo>
                      <a:pt x="49" y="129"/>
                    </a:moveTo>
                    <a:lnTo>
                      <a:pt x="38" y="129"/>
                    </a:lnTo>
                    <a:lnTo>
                      <a:pt x="47" y="131"/>
                    </a:lnTo>
                    <a:lnTo>
                      <a:pt x="49" y="129"/>
                    </a:lnTo>
                    <a:close/>
                  </a:path>
                </a:pathLst>
              </a:custGeom>
              <a:solidFill>
                <a:srgbClr val="D7B37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63" name="Freeform 543"/>
              <p:cNvSpPr>
                <a:spLocks/>
              </p:cNvSpPr>
              <p:nvPr/>
            </p:nvSpPr>
            <p:spPr bwMode="auto">
              <a:xfrm>
                <a:off x="2386" y="931"/>
                <a:ext cx="49" cy="131"/>
              </a:xfrm>
              <a:custGeom>
                <a:avLst/>
                <a:gdLst/>
                <a:ahLst/>
                <a:cxnLst>
                  <a:cxn ang="0">
                    <a:pos x="35" y="0"/>
                  </a:cxn>
                  <a:cxn ang="0">
                    <a:pos x="0" y="5"/>
                  </a:cxn>
                  <a:cxn ang="0">
                    <a:pos x="3" y="10"/>
                  </a:cxn>
                  <a:cxn ang="0">
                    <a:pos x="10" y="27"/>
                  </a:cxn>
                  <a:cxn ang="0">
                    <a:pos x="21" y="86"/>
                  </a:cxn>
                  <a:cxn ang="0">
                    <a:pos x="25" y="129"/>
                  </a:cxn>
                  <a:cxn ang="0">
                    <a:pos x="49" y="129"/>
                  </a:cxn>
                  <a:cxn ang="0">
                    <a:pos x="59" y="117"/>
                  </a:cxn>
                  <a:cxn ang="0">
                    <a:pos x="57" y="95"/>
                  </a:cxn>
                  <a:cxn ang="0">
                    <a:pos x="54" y="72"/>
                  </a:cxn>
                  <a:cxn ang="0">
                    <a:pos x="51" y="50"/>
                  </a:cxn>
                  <a:cxn ang="0">
                    <a:pos x="46" y="31"/>
                  </a:cxn>
                  <a:cxn ang="0">
                    <a:pos x="41" y="13"/>
                  </a:cxn>
                  <a:cxn ang="0">
                    <a:pos x="35" y="0"/>
                  </a:cxn>
                </a:cxnLst>
                <a:rect l="0" t="0" r="r" b="b"/>
                <a:pathLst>
                  <a:path w="49" h="131">
                    <a:moveTo>
                      <a:pt x="35" y="0"/>
                    </a:moveTo>
                    <a:lnTo>
                      <a:pt x="0" y="5"/>
                    </a:lnTo>
                    <a:lnTo>
                      <a:pt x="3" y="10"/>
                    </a:lnTo>
                    <a:lnTo>
                      <a:pt x="10" y="27"/>
                    </a:lnTo>
                    <a:lnTo>
                      <a:pt x="21" y="86"/>
                    </a:lnTo>
                    <a:lnTo>
                      <a:pt x="25" y="129"/>
                    </a:lnTo>
                    <a:lnTo>
                      <a:pt x="49" y="129"/>
                    </a:lnTo>
                    <a:lnTo>
                      <a:pt x="59" y="117"/>
                    </a:lnTo>
                    <a:lnTo>
                      <a:pt x="57" y="95"/>
                    </a:lnTo>
                    <a:lnTo>
                      <a:pt x="54" y="72"/>
                    </a:lnTo>
                    <a:lnTo>
                      <a:pt x="51" y="50"/>
                    </a:lnTo>
                    <a:lnTo>
                      <a:pt x="46" y="31"/>
                    </a:lnTo>
                    <a:lnTo>
                      <a:pt x="41" y="13"/>
                    </a:lnTo>
                    <a:lnTo>
                      <a:pt x="35" y="0"/>
                    </a:lnTo>
                    <a:close/>
                  </a:path>
                </a:pathLst>
              </a:custGeom>
              <a:solidFill>
                <a:srgbClr val="D7B37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37" name="Group 544"/>
            <p:cNvGrpSpPr>
              <a:grpSpLocks/>
            </p:cNvGrpSpPr>
            <p:nvPr/>
          </p:nvGrpSpPr>
          <p:grpSpPr bwMode="auto">
            <a:xfrm>
              <a:off x="2386" y="934"/>
              <a:ext cx="35" cy="122"/>
              <a:chOff x="2386" y="934"/>
              <a:chExt cx="35" cy="122"/>
            </a:xfrm>
          </p:grpSpPr>
          <p:sp>
            <p:nvSpPr>
              <p:cNvPr id="5665" name="Freeform 545"/>
              <p:cNvSpPr>
                <a:spLocks/>
              </p:cNvSpPr>
              <p:nvPr/>
            </p:nvSpPr>
            <p:spPr bwMode="auto">
              <a:xfrm>
                <a:off x="2386" y="934"/>
                <a:ext cx="35" cy="122"/>
              </a:xfrm>
              <a:custGeom>
                <a:avLst/>
                <a:gdLst/>
                <a:ahLst/>
                <a:cxnLst>
                  <a:cxn ang="0">
                    <a:pos x="12" y="0"/>
                  </a:cxn>
                  <a:cxn ang="0">
                    <a:pos x="0" y="2"/>
                  </a:cxn>
                  <a:cxn ang="0">
                    <a:pos x="1" y="3"/>
                  </a:cxn>
                  <a:cxn ang="0">
                    <a:pos x="8" y="20"/>
                  </a:cxn>
                  <a:cxn ang="0">
                    <a:pos x="23" y="100"/>
                  </a:cxn>
                  <a:cxn ang="0">
                    <a:pos x="24" y="121"/>
                  </a:cxn>
                  <a:cxn ang="0">
                    <a:pos x="28" y="122"/>
                  </a:cxn>
                  <a:cxn ang="0">
                    <a:pos x="32" y="122"/>
                  </a:cxn>
                  <a:cxn ang="0">
                    <a:pos x="36" y="118"/>
                  </a:cxn>
                  <a:cxn ang="0">
                    <a:pos x="34" y="97"/>
                  </a:cxn>
                  <a:cxn ang="0">
                    <a:pos x="32" y="75"/>
                  </a:cxn>
                  <a:cxn ang="0">
                    <a:pos x="29" y="54"/>
                  </a:cxn>
                  <a:cxn ang="0">
                    <a:pos x="25" y="34"/>
                  </a:cxn>
                  <a:cxn ang="0">
                    <a:pos x="19" y="15"/>
                  </a:cxn>
                  <a:cxn ang="0">
                    <a:pos x="12" y="0"/>
                  </a:cxn>
                </a:cxnLst>
                <a:rect l="0" t="0" r="r" b="b"/>
                <a:pathLst>
                  <a:path w="35" h="122">
                    <a:moveTo>
                      <a:pt x="12" y="0"/>
                    </a:moveTo>
                    <a:lnTo>
                      <a:pt x="0" y="2"/>
                    </a:lnTo>
                    <a:lnTo>
                      <a:pt x="1" y="3"/>
                    </a:lnTo>
                    <a:lnTo>
                      <a:pt x="8" y="20"/>
                    </a:lnTo>
                    <a:lnTo>
                      <a:pt x="23" y="100"/>
                    </a:lnTo>
                    <a:lnTo>
                      <a:pt x="24" y="121"/>
                    </a:lnTo>
                    <a:lnTo>
                      <a:pt x="28" y="122"/>
                    </a:lnTo>
                    <a:lnTo>
                      <a:pt x="32" y="122"/>
                    </a:lnTo>
                    <a:lnTo>
                      <a:pt x="36" y="118"/>
                    </a:lnTo>
                    <a:lnTo>
                      <a:pt x="34" y="97"/>
                    </a:lnTo>
                    <a:lnTo>
                      <a:pt x="32" y="75"/>
                    </a:lnTo>
                    <a:lnTo>
                      <a:pt x="29" y="54"/>
                    </a:lnTo>
                    <a:lnTo>
                      <a:pt x="25" y="34"/>
                    </a:lnTo>
                    <a:lnTo>
                      <a:pt x="19" y="15"/>
                    </a:lnTo>
                    <a:lnTo>
                      <a:pt x="12" y="0"/>
                    </a:lnTo>
                    <a:close/>
                  </a:path>
                </a:pathLst>
              </a:custGeom>
              <a:solidFill>
                <a:srgbClr val="CBA26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40" name="Group 546"/>
            <p:cNvGrpSpPr>
              <a:grpSpLocks/>
            </p:cNvGrpSpPr>
            <p:nvPr/>
          </p:nvGrpSpPr>
          <p:grpSpPr bwMode="auto">
            <a:xfrm>
              <a:off x="2397" y="972"/>
              <a:ext cx="43" cy="12"/>
              <a:chOff x="2397" y="972"/>
              <a:chExt cx="43" cy="12"/>
            </a:xfrm>
          </p:grpSpPr>
          <p:sp>
            <p:nvSpPr>
              <p:cNvPr id="5667" name="Freeform 547"/>
              <p:cNvSpPr>
                <a:spLocks/>
              </p:cNvSpPr>
              <p:nvPr/>
            </p:nvSpPr>
            <p:spPr bwMode="auto">
              <a:xfrm>
                <a:off x="2397" y="972"/>
                <a:ext cx="43" cy="12"/>
              </a:xfrm>
              <a:custGeom>
                <a:avLst/>
                <a:gdLst/>
                <a:ahLst/>
                <a:cxnLst>
                  <a:cxn ang="0">
                    <a:pos x="41" y="0"/>
                  </a:cxn>
                  <a:cxn ang="0">
                    <a:pos x="2" y="2"/>
                  </a:cxn>
                  <a:cxn ang="0">
                    <a:pos x="1" y="2"/>
                  </a:cxn>
                  <a:cxn ang="0">
                    <a:pos x="0" y="3"/>
                  </a:cxn>
                  <a:cxn ang="0">
                    <a:pos x="1" y="10"/>
                  </a:cxn>
                  <a:cxn ang="0">
                    <a:pos x="1" y="11"/>
                  </a:cxn>
                  <a:cxn ang="0">
                    <a:pos x="2" y="12"/>
                  </a:cxn>
                  <a:cxn ang="0">
                    <a:pos x="41" y="10"/>
                  </a:cxn>
                  <a:cxn ang="0">
                    <a:pos x="43" y="10"/>
                  </a:cxn>
                  <a:cxn ang="0">
                    <a:pos x="43" y="9"/>
                  </a:cxn>
                  <a:cxn ang="0">
                    <a:pos x="43" y="2"/>
                  </a:cxn>
                  <a:cxn ang="0">
                    <a:pos x="42" y="1"/>
                  </a:cxn>
                  <a:cxn ang="0">
                    <a:pos x="41" y="0"/>
                  </a:cxn>
                </a:cxnLst>
                <a:rect l="0" t="0" r="r" b="b"/>
                <a:pathLst>
                  <a:path w="43" h="12">
                    <a:moveTo>
                      <a:pt x="41" y="0"/>
                    </a:moveTo>
                    <a:lnTo>
                      <a:pt x="2" y="2"/>
                    </a:lnTo>
                    <a:lnTo>
                      <a:pt x="1" y="2"/>
                    </a:lnTo>
                    <a:lnTo>
                      <a:pt x="0" y="3"/>
                    </a:lnTo>
                    <a:lnTo>
                      <a:pt x="1" y="10"/>
                    </a:lnTo>
                    <a:lnTo>
                      <a:pt x="1" y="11"/>
                    </a:lnTo>
                    <a:lnTo>
                      <a:pt x="2" y="12"/>
                    </a:lnTo>
                    <a:lnTo>
                      <a:pt x="41" y="10"/>
                    </a:lnTo>
                    <a:lnTo>
                      <a:pt x="43" y="10"/>
                    </a:lnTo>
                    <a:lnTo>
                      <a:pt x="43" y="9"/>
                    </a:lnTo>
                    <a:lnTo>
                      <a:pt x="43" y="2"/>
                    </a:lnTo>
                    <a:lnTo>
                      <a:pt x="42" y="1"/>
                    </a:lnTo>
                    <a:lnTo>
                      <a:pt x="41" y="0"/>
                    </a:lnTo>
                    <a:close/>
                  </a:path>
                </a:pathLst>
              </a:custGeom>
              <a:solidFill>
                <a:srgbClr val="DCBA7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50" name="Group 548"/>
            <p:cNvGrpSpPr>
              <a:grpSpLocks/>
            </p:cNvGrpSpPr>
            <p:nvPr/>
          </p:nvGrpSpPr>
          <p:grpSpPr bwMode="auto">
            <a:xfrm>
              <a:off x="2397" y="973"/>
              <a:ext cx="17" cy="11"/>
              <a:chOff x="2397" y="973"/>
              <a:chExt cx="17" cy="11"/>
            </a:xfrm>
          </p:grpSpPr>
          <p:sp>
            <p:nvSpPr>
              <p:cNvPr id="5669" name="Freeform 549"/>
              <p:cNvSpPr>
                <a:spLocks/>
              </p:cNvSpPr>
              <p:nvPr/>
            </p:nvSpPr>
            <p:spPr bwMode="auto">
              <a:xfrm>
                <a:off x="2397" y="973"/>
                <a:ext cx="17" cy="11"/>
              </a:xfrm>
              <a:custGeom>
                <a:avLst/>
                <a:gdLst/>
                <a:ahLst/>
                <a:cxnLst>
                  <a:cxn ang="0">
                    <a:pos x="15" y="0"/>
                  </a:cxn>
                  <a:cxn ang="0">
                    <a:pos x="2" y="1"/>
                  </a:cxn>
                  <a:cxn ang="0">
                    <a:pos x="1" y="1"/>
                  </a:cxn>
                  <a:cxn ang="0">
                    <a:pos x="0" y="2"/>
                  </a:cxn>
                  <a:cxn ang="0">
                    <a:pos x="1" y="9"/>
                  </a:cxn>
                  <a:cxn ang="0">
                    <a:pos x="1" y="10"/>
                  </a:cxn>
                  <a:cxn ang="0">
                    <a:pos x="2" y="11"/>
                  </a:cxn>
                  <a:cxn ang="0">
                    <a:pos x="17" y="10"/>
                  </a:cxn>
                  <a:cxn ang="0">
                    <a:pos x="15" y="0"/>
                  </a:cxn>
                </a:cxnLst>
                <a:rect l="0" t="0" r="r" b="b"/>
                <a:pathLst>
                  <a:path w="17" h="11">
                    <a:moveTo>
                      <a:pt x="15" y="0"/>
                    </a:moveTo>
                    <a:lnTo>
                      <a:pt x="2" y="1"/>
                    </a:lnTo>
                    <a:lnTo>
                      <a:pt x="1" y="1"/>
                    </a:lnTo>
                    <a:lnTo>
                      <a:pt x="0" y="2"/>
                    </a:lnTo>
                    <a:lnTo>
                      <a:pt x="1" y="9"/>
                    </a:lnTo>
                    <a:lnTo>
                      <a:pt x="1" y="10"/>
                    </a:lnTo>
                    <a:lnTo>
                      <a:pt x="2" y="11"/>
                    </a:lnTo>
                    <a:lnTo>
                      <a:pt x="17" y="10"/>
                    </a:lnTo>
                    <a:lnTo>
                      <a:pt x="15" y="0"/>
                    </a:lnTo>
                    <a:close/>
                  </a:path>
                </a:pathLst>
              </a:custGeom>
              <a:solidFill>
                <a:srgbClr val="D9B57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64" name="Group 550"/>
            <p:cNvGrpSpPr>
              <a:grpSpLocks/>
            </p:cNvGrpSpPr>
            <p:nvPr/>
          </p:nvGrpSpPr>
          <p:grpSpPr bwMode="auto">
            <a:xfrm>
              <a:off x="2349" y="1044"/>
              <a:ext cx="60" cy="25"/>
              <a:chOff x="2349" y="1044"/>
              <a:chExt cx="60" cy="25"/>
            </a:xfrm>
          </p:grpSpPr>
          <p:sp>
            <p:nvSpPr>
              <p:cNvPr id="5671" name="Freeform 551"/>
              <p:cNvSpPr>
                <a:spLocks/>
              </p:cNvSpPr>
              <p:nvPr/>
            </p:nvSpPr>
            <p:spPr bwMode="auto">
              <a:xfrm>
                <a:off x="2349" y="1044"/>
                <a:ext cx="60" cy="25"/>
              </a:xfrm>
              <a:custGeom>
                <a:avLst/>
                <a:gdLst/>
                <a:ahLst/>
                <a:cxnLst>
                  <a:cxn ang="0">
                    <a:pos x="40" y="0"/>
                  </a:cxn>
                  <a:cxn ang="0">
                    <a:pos x="33" y="0"/>
                  </a:cxn>
                  <a:cxn ang="0">
                    <a:pos x="15" y="7"/>
                  </a:cxn>
                  <a:cxn ang="0">
                    <a:pos x="0" y="23"/>
                  </a:cxn>
                  <a:cxn ang="0">
                    <a:pos x="0" y="24"/>
                  </a:cxn>
                  <a:cxn ang="0">
                    <a:pos x="15" y="11"/>
                  </a:cxn>
                  <a:cxn ang="0">
                    <a:pos x="33" y="6"/>
                  </a:cxn>
                  <a:cxn ang="0">
                    <a:pos x="59" y="6"/>
                  </a:cxn>
                  <a:cxn ang="0">
                    <a:pos x="59" y="4"/>
                  </a:cxn>
                  <a:cxn ang="0">
                    <a:pos x="46" y="1"/>
                  </a:cxn>
                  <a:cxn ang="0">
                    <a:pos x="40" y="0"/>
                  </a:cxn>
                </a:cxnLst>
                <a:rect l="0" t="0" r="r" b="b"/>
                <a:pathLst>
                  <a:path w="60" h="25">
                    <a:moveTo>
                      <a:pt x="40" y="0"/>
                    </a:moveTo>
                    <a:lnTo>
                      <a:pt x="33" y="0"/>
                    </a:lnTo>
                    <a:lnTo>
                      <a:pt x="15" y="7"/>
                    </a:lnTo>
                    <a:lnTo>
                      <a:pt x="0" y="23"/>
                    </a:lnTo>
                    <a:lnTo>
                      <a:pt x="0" y="24"/>
                    </a:lnTo>
                    <a:lnTo>
                      <a:pt x="15" y="11"/>
                    </a:lnTo>
                    <a:lnTo>
                      <a:pt x="33" y="6"/>
                    </a:lnTo>
                    <a:lnTo>
                      <a:pt x="59" y="6"/>
                    </a:lnTo>
                    <a:lnTo>
                      <a:pt x="59" y="4"/>
                    </a:lnTo>
                    <a:lnTo>
                      <a:pt x="46" y="1"/>
                    </a:lnTo>
                    <a:lnTo>
                      <a:pt x="40" y="0"/>
                    </a:lnTo>
                    <a:close/>
                  </a:path>
                </a:pathLst>
              </a:custGeom>
              <a:solidFill>
                <a:srgbClr val="BEC6D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72" name="Freeform 552"/>
              <p:cNvSpPr>
                <a:spLocks/>
              </p:cNvSpPr>
              <p:nvPr/>
            </p:nvSpPr>
            <p:spPr bwMode="auto">
              <a:xfrm>
                <a:off x="2349" y="1044"/>
                <a:ext cx="60" cy="25"/>
              </a:xfrm>
              <a:custGeom>
                <a:avLst/>
                <a:gdLst/>
                <a:ahLst/>
                <a:cxnLst>
                  <a:cxn ang="0">
                    <a:pos x="59" y="6"/>
                  </a:cxn>
                  <a:cxn ang="0">
                    <a:pos x="33" y="6"/>
                  </a:cxn>
                  <a:cxn ang="0">
                    <a:pos x="51" y="8"/>
                  </a:cxn>
                  <a:cxn ang="0">
                    <a:pos x="55" y="10"/>
                  </a:cxn>
                  <a:cxn ang="0">
                    <a:pos x="59" y="8"/>
                  </a:cxn>
                  <a:cxn ang="0">
                    <a:pos x="59" y="6"/>
                  </a:cxn>
                </a:cxnLst>
                <a:rect l="0" t="0" r="r" b="b"/>
                <a:pathLst>
                  <a:path w="60" h="25">
                    <a:moveTo>
                      <a:pt x="59" y="6"/>
                    </a:moveTo>
                    <a:lnTo>
                      <a:pt x="33" y="6"/>
                    </a:lnTo>
                    <a:lnTo>
                      <a:pt x="51" y="8"/>
                    </a:lnTo>
                    <a:lnTo>
                      <a:pt x="55" y="10"/>
                    </a:lnTo>
                    <a:lnTo>
                      <a:pt x="59" y="8"/>
                    </a:lnTo>
                    <a:lnTo>
                      <a:pt x="59" y="6"/>
                    </a:lnTo>
                    <a:close/>
                  </a:path>
                </a:pathLst>
              </a:custGeom>
              <a:solidFill>
                <a:srgbClr val="BEC6D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67" name="Group 553"/>
            <p:cNvGrpSpPr>
              <a:grpSpLocks/>
            </p:cNvGrpSpPr>
            <p:nvPr/>
          </p:nvGrpSpPr>
          <p:grpSpPr bwMode="auto">
            <a:xfrm>
              <a:off x="2276" y="981"/>
              <a:ext cx="72" cy="162"/>
              <a:chOff x="2276" y="981"/>
              <a:chExt cx="72" cy="162"/>
            </a:xfrm>
          </p:grpSpPr>
          <p:sp>
            <p:nvSpPr>
              <p:cNvPr id="5674" name="Freeform 554"/>
              <p:cNvSpPr>
                <a:spLocks/>
              </p:cNvSpPr>
              <p:nvPr/>
            </p:nvSpPr>
            <p:spPr bwMode="auto">
              <a:xfrm>
                <a:off x="2276" y="981"/>
                <a:ext cx="72" cy="162"/>
              </a:xfrm>
              <a:custGeom>
                <a:avLst/>
                <a:gdLst/>
                <a:ahLst/>
                <a:cxnLst>
                  <a:cxn ang="0">
                    <a:pos x="51" y="134"/>
                  </a:cxn>
                  <a:cxn ang="0">
                    <a:pos x="45" y="134"/>
                  </a:cxn>
                  <a:cxn ang="0">
                    <a:pos x="50" y="146"/>
                  </a:cxn>
                  <a:cxn ang="0">
                    <a:pos x="56" y="162"/>
                  </a:cxn>
                  <a:cxn ang="0">
                    <a:pos x="52" y="144"/>
                  </a:cxn>
                  <a:cxn ang="0">
                    <a:pos x="51" y="134"/>
                  </a:cxn>
                </a:cxnLst>
                <a:rect l="0" t="0" r="r" b="b"/>
                <a:pathLst>
                  <a:path w="72" h="162">
                    <a:moveTo>
                      <a:pt x="51" y="134"/>
                    </a:moveTo>
                    <a:lnTo>
                      <a:pt x="45" y="134"/>
                    </a:lnTo>
                    <a:lnTo>
                      <a:pt x="50" y="146"/>
                    </a:lnTo>
                    <a:lnTo>
                      <a:pt x="56" y="162"/>
                    </a:lnTo>
                    <a:lnTo>
                      <a:pt x="52" y="144"/>
                    </a:lnTo>
                    <a:lnTo>
                      <a:pt x="51" y="134"/>
                    </a:lnTo>
                    <a:close/>
                  </a:path>
                </a:pathLst>
              </a:custGeom>
              <a:solidFill>
                <a:srgbClr val="A1692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75" name="Freeform 555"/>
              <p:cNvSpPr>
                <a:spLocks/>
              </p:cNvSpPr>
              <p:nvPr/>
            </p:nvSpPr>
            <p:spPr bwMode="auto">
              <a:xfrm>
                <a:off x="2276" y="981"/>
                <a:ext cx="72" cy="162"/>
              </a:xfrm>
              <a:custGeom>
                <a:avLst/>
                <a:gdLst/>
                <a:ahLst/>
                <a:cxnLst>
                  <a:cxn ang="0">
                    <a:pos x="55" y="123"/>
                  </a:cxn>
                  <a:cxn ang="0">
                    <a:pos x="32" y="123"/>
                  </a:cxn>
                  <a:cxn ang="0">
                    <a:pos x="42" y="144"/>
                  </a:cxn>
                  <a:cxn ang="0">
                    <a:pos x="45" y="134"/>
                  </a:cxn>
                  <a:cxn ang="0">
                    <a:pos x="51" y="134"/>
                  </a:cxn>
                  <a:cxn ang="0">
                    <a:pos x="50" y="128"/>
                  </a:cxn>
                  <a:cxn ang="0">
                    <a:pos x="56" y="128"/>
                  </a:cxn>
                  <a:cxn ang="0">
                    <a:pos x="55" y="123"/>
                  </a:cxn>
                </a:cxnLst>
                <a:rect l="0" t="0" r="r" b="b"/>
                <a:pathLst>
                  <a:path w="72" h="162">
                    <a:moveTo>
                      <a:pt x="55" y="123"/>
                    </a:moveTo>
                    <a:lnTo>
                      <a:pt x="32" y="123"/>
                    </a:lnTo>
                    <a:lnTo>
                      <a:pt x="42" y="144"/>
                    </a:lnTo>
                    <a:lnTo>
                      <a:pt x="45" y="134"/>
                    </a:lnTo>
                    <a:lnTo>
                      <a:pt x="51" y="134"/>
                    </a:lnTo>
                    <a:lnTo>
                      <a:pt x="50" y="128"/>
                    </a:lnTo>
                    <a:lnTo>
                      <a:pt x="56" y="128"/>
                    </a:lnTo>
                    <a:lnTo>
                      <a:pt x="55" y="123"/>
                    </a:lnTo>
                    <a:close/>
                  </a:path>
                </a:pathLst>
              </a:custGeom>
              <a:solidFill>
                <a:srgbClr val="A1692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76" name="Freeform 556"/>
              <p:cNvSpPr>
                <a:spLocks/>
              </p:cNvSpPr>
              <p:nvPr/>
            </p:nvSpPr>
            <p:spPr bwMode="auto">
              <a:xfrm>
                <a:off x="2276" y="981"/>
                <a:ext cx="72" cy="162"/>
              </a:xfrm>
              <a:custGeom>
                <a:avLst/>
                <a:gdLst/>
                <a:ahLst/>
                <a:cxnLst>
                  <a:cxn ang="0">
                    <a:pos x="18" y="0"/>
                  </a:cxn>
                  <a:cxn ang="0">
                    <a:pos x="0" y="3"/>
                  </a:cxn>
                  <a:cxn ang="0">
                    <a:pos x="3" y="20"/>
                  </a:cxn>
                  <a:cxn ang="0">
                    <a:pos x="3" y="62"/>
                  </a:cxn>
                  <a:cxn ang="0">
                    <a:pos x="10" y="88"/>
                  </a:cxn>
                  <a:cxn ang="0">
                    <a:pos x="15" y="102"/>
                  </a:cxn>
                  <a:cxn ang="0">
                    <a:pos x="18" y="112"/>
                  </a:cxn>
                  <a:cxn ang="0">
                    <a:pos x="16" y="121"/>
                  </a:cxn>
                  <a:cxn ang="0">
                    <a:pos x="24" y="144"/>
                  </a:cxn>
                  <a:cxn ang="0">
                    <a:pos x="30" y="129"/>
                  </a:cxn>
                  <a:cxn ang="0">
                    <a:pos x="32" y="123"/>
                  </a:cxn>
                  <a:cxn ang="0">
                    <a:pos x="55" y="123"/>
                  </a:cxn>
                  <a:cxn ang="0">
                    <a:pos x="55" y="119"/>
                  </a:cxn>
                  <a:cxn ang="0">
                    <a:pos x="58" y="108"/>
                  </a:cxn>
                  <a:cxn ang="0">
                    <a:pos x="62" y="108"/>
                  </a:cxn>
                  <a:cxn ang="0">
                    <a:pos x="61" y="100"/>
                  </a:cxn>
                  <a:cxn ang="0">
                    <a:pos x="40" y="34"/>
                  </a:cxn>
                  <a:cxn ang="0">
                    <a:pos x="28" y="21"/>
                  </a:cxn>
                  <a:cxn ang="0">
                    <a:pos x="19" y="3"/>
                  </a:cxn>
                  <a:cxn ang="0">
                    <a:pos x="18" y="0"/>
                  </a:cxn>
                </a:cxnLst>
                <a:rect l="0" t="0" r="r" b="b"/>
                <a:pathLst>
                  <a:path w="72" h="162">
                    <a:moveTo>
                      <a:pt x="18" y="0"/>
                    </a:moveTo>
                    <a:lnTo>
                      <a:pt x="0" y="3"/>
                    </a:lnTo>
                    <a:lnTo>
                      <a:pt x="3" y="20"/>
                    </a:lnTo>
                    <a:lnTo>
                      <a:pt x="3" y="62"/>
                    </a:lnTo>
                    <a:lnTo>
                      <a:pt x="10" y="88"/>
                    </a:lnTo>
                    <a:lnTo>
                      <a:pt x="15" y="102"/>
                    </a:lnTo>
                    <a:lnTo>
                      <a:pt x="18" y="112"/>
                    </a:lnTo>
                    <a:lnTo>
                      <a:pt x="16" y="121"/>
                    </a:lnTo>
                    <a:lnTo>
                      <a:pt x="24" y="144"/>
                    </a:lnTo>
                    <a:lnTo>
                      <a:pt x="30" y="129"/>
                    </a:lnTo>
                    <a:lnTo>
                      <a:pt x="32" y="123"/>
                    </a:lnTo>
                    <a:lnTo>
                      <a:pt x="55" y="123"/>
                    </a:lnTo>
                    <a:lnTo>
                      <a:pt x="55" y="119"/>
                    </a:lnTo>
                    <a:lnTo>
                      <a:pt x="58" y="108"/>
                    </a:lnTo>
                    <a:lnTo>
                      <a:pt x="62" y="108"/>
                    </a:lnTo>
                    <a:lnTo>
                      <a:pt x="61" y="100"/>
                    </a:lnTo>
                    <a:lnTo>
                      <a:pt x="40" y="34"/>
                    </a:lnTo>
                    <a:lnTo>
                      <a:pt x="28" y="21"/>
                    </a:lnTo>
                    <a:lnTo>
                      <a:pt x="19" y="3"/>
                    </a:lnTo>
                    <a:lnTo>
                      <a:pt x="18" y="0"/>
                    </a:lnTo>
                    <a:close/>
                  </a:path>
                </a:pathLst>
              </a:custGeom>
              <a:solidFill>
                <a:srgbClr val="A1692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77" name="Freeform 557"/>
              <p:cNvSpPr>
                <a:spLocks/>
              </p:cNvSpPr>
              <p:nvPr/>
            </p:nvSpPr>
            <p:spPr bwMode="auto">
              <a:xfrm>
                <a:off x="2276" y="981"/>
                <a:ext cx="72" cy="162"/>
              </a:xfrm>
              <a:custGeom>
                <a:avLst/>
                <a:gdLst/>
                <a:ahLst/>
                <a:cxnLst>
                  <a:cxn ang="0">
                    <a:pos x="62" y="108"/>
                  </a:cxn>
                  <a:cxn ang="0">
                    <a:pos x="58" y="108"/>
                  </a:cxn>
                  <a:cxn ang="0">
                    <a:pos x="56" y="123"/>
                  </a:cxn>
                  <a:cxn ang="0">
                    <a:pos x="60" y="129"/>
                  </a:cxn>
                  <a:cxn ang="0">
                    <a:pos x="66" y="140"/>
                  </a:cxn>
                  <a:cxn ang="0">
                    <a:pos x="72" y="127"/>
                  </a:cxn>
                  <a:cxn ang="0">
                    <a:pos x="68" y="119"/>
                  </a:cxn>
                  <a:cxn ang="0">
                    <a:pos x="62" y="111"/>
                  </a:cxn>
                  <a:cxn ang="0">
                    <a:pos x="62" y="108"/>
                  </a:cxn>
                </a:cxnLst>
                <a:rect l="0" t="0" r="r" b="b"/>
                <a:pathLst>
                  <a:path w="72" h="162">
                    <a:moveTo>
                      <a:pt x="62" y="108"/>
                    </a:moveTo>
                    <a:lnTo>
                      <a:pt x="58" y="108"/>
                    </a:lnTo>
                    <a:lnTo>
                      <a:pt x="56" y="123"/>
                    </a:lnTo>
                    <a:lnTo>
                      <a:pt x="60" y="129"/>
                    </a:lnTo>
                    <a:lnTo>
                      <a:pt x="66" y="140"/>
                    </a:lnTo>
                    <a:lnTo>
                      <a:pt x="72" y="127"/>
                    </a:lnTo>
                    <a:lnTo>
                      <a:pt x="68" y="119"/>
                    </a:lnTo>
                    <a:lnTo>
                      <a:pt x="62" y="111"/>
                    </a:lnTo>
                    <a:lnTo>
                      <a:pt x="62" y="108"/>
                    </a:lnTo>
                    <a:close/>
                  </a:path>
                </a:pathLst>
              </a:custGeom>
              <a:solidFill>
                <a:srgbClr val="A1692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78" name="Freeform 558"/>
              <p:cNvSpPr>
                <a:spLocks/>
              </p:cNvSpPr>
              <p:nvPr/>
            </p:nvSpPr>
            <p:spPr bwMode="auto">
              <a:xfrm>
                <a:off x="2276" y="981"/>
                <a:ext cx="72" cy="162"/>
              </a:xfrm>
              <a:custGeom>
                <a:avLst/>
                <a:gdLst/>
                <a:ahLst/>
                <a:cxnLst>
                  <a:cxn ang="0">
                    <a:pos x="56" y="128"/>
                  </a:cxn>
                  <a:cxn ang="0">
                    <a:pos x="50" y="128"/>
                  </a:cxn>
                  <a:cxn ang="0">
                    <a:pos x="57" y="133"/>
                  </a:cxn>
                  <a:cxn ang="0">
                    <a:pos x="56" y="128"/>
                  </a:cxn>
                </a:cxnLst>
                <a:rect l="0" t="0" r="r" b="b"/>
                <a:pathLst>
                  <a:path w="72" h="162">
                    <a:moveTo>
                      <a:pt x="56" y="128"/>
                    </a:moveTo>
                    <a:lnTo>
                      <a:pt x="50" y="128"/>
                    </a:lnTo>
                    <a:lnTo>
                      <a:pt x="57" y="133"/>
                    </a:lnTo>
                    <a:lnTo>
                      <a:pt x="56" y="128"/>
                    </a:lnTo>
                    <a:close/>
                  </a:path>
                </a:pathLst>
              </a:custGeom>
              <a:solidFill>
                <a:srgbClr val="A1692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69" name="Group 559"/>
            <p:cNvGrpSpPr>
              <a:grpSpLocks/>
            </p:cNvGrpSpPr>
            <p:nvPr/>
          </p:nvGrpSpPr>
          <p:grpSpPr bwMode="auto">
            <a:xfrm>
              <a:off x="2267" y="973"/>
              <a:ext cx="31" cy="145"/>
              <a:chOff x="2267" y="973"/>
              <a:chExt cx="31" cy="145"/>
            </a:xfrm>
          </p:grpSpPr>
          <p:sp>
            <p:nvSpPr>
              <p:cNvPr id="5680" name="Freeform 560"/>
              <p:cNvSpPr>
                <a:spLocks/>
              </p:cNvSpPr>
              <p:nvPr/>
            </p:nvSpPr>
            <p:spPr bwMode="auto">
              <a:xfrm>
                <a:off x="2267" y="973"/>
                <a:ext cx="31" cy="145"/>
              </a:xfrm>
              <a:custGeom>
                <a:avLst/>
                <a:gdLst/>
                <a:ahLst/>
                <a:cxnLst>
                  <a:cxn ang="0">
                    <a:pos x="10" y="0"/>
                  </a:cxn>
                  <a:cxn ang="0">
                    <a:pos x="2" y="8"/>
                  </a:cxn>
                  <a:cxn ang="0">
                    <a:pos x="6" y="18"/>
                  </a:cxn>
                  <a:cxn ang="0">
                    <a:pos x="9" y="35"/>
                  </a:cxn>
                  <a:cxn ang="0">
                    <a:pos x="9" y="53"/>
                  </a:cxn>
                  <a:cxn ang="0">
                    <a:pos x="10" y="75"/>
                  </a:cxn>
                  <a:cxn ang="0">
                    <a:pos x="17" y="93"/>
                  </a:cxn>
                  <a:cxn ang="0">
                    <a:pos x="21" y="110"/>
                  </a:cxn>
                  <a:cxn ang="0">
                    <a:pos x="20" y="131"/>
                  </a:cxn>
                  <a:cxn ang="0">
                    <a:pos x="17" y="145"/>
                  </a:cxn>
                  <a:cxn ang="0">
                    <a:pos x="26" y="142"/>
                  </a:cxn>
                  <a:cxn ang="0">
                    <a:pos x="30" y="130"/>
                  </a:cxn>
                  <a:cxn ang="0">
                    <a:pos x="30" y="112"/>
                  </a:cxn>
                  <a:cxn ang="0">
                    <a:pos x="26" y="93"/>
                  </a:cxn>
                  <a:cxn ang="0">
                    <a:pos x="17" y="72"/>
                  </a:cxn>
                  <a:cxn ang="0">
                    <a:pos x="15" y="57"/>
                  </a:cxn>
                  <a:cxn ang="0">
                    <a:pos x="17" y="43"/>
                  </a:cxn>
                  <a:cxn ang="0">
                    <a:pos x="17" y="29"/>
                  </a:cxn>
                  <a:cxn ang="0">
                    <a:pos x="11" y="11"/>
                  </a:cxn>
                  <a:cxn ang="0">
                    <a:pos x="10" y="0"/>
                  </a:cxn>
                </a:cxnLst>
                <a:rect l="0" t="0" r="r" b="b"/>
                <a:pathLst>
                  <a:path w="31" h="145">
                    <a:moveTo>
                      <a:pt x="10" y="0"/>
                    </a:moveTo>
                    <a:lnTo>
                      <a:pt x="2" y="8"/>
                    </a:lnTo>
                    <a:lnTo>
                      <a:pt x="6" y="18"/>
                    </a:lnTo>
                    <a:lnTo>
                      <a:pt x="9" y="35"/>
                    </a:lnTo>
                    <a:lnTo>
                      <a:pt x="9" y="53"/>
                    </a:lnTo>
                    <a:lnTo>
                      <a:pt x="10" y="75"/>
                    </a:lnTo>
                    <a:lnTo>
                      <a:pt x="17" y="93"/>
                    </a:lnTo>
                    <a:lnTo>
                      <a:pt x="21" y="110"/>
                    </a:lnTo>
                    <a:lnTo>
                      <a:pt x="20" y="131"/>
                    </a:lnTo>
                    <a:lnTo>
                      <a:pt x="17" y="145"/>
                    </a:lnTo>
                    <a:lnTo>
                      <a:pt x="26" y="142"/>
                    </a:lnTo>
                    <a:lnTo>
                      <a:pt x="30" y="130"/>
                    </a:lnTo>
                    <a:lnTo>
                      <a:pt x="30" y="112"/>
                    </a:lnTo>
                    <a:lnTo>
                      <a:pt x="26" y="93"/>
                    </a:lnTo>
                    <a:lnTo>
                      <a:pt x="17" y="72"/>
                    </a:lnTo>
                    <a:lnTo>
                      <a:pt x="15" y="57"/>
                    </a:lnTo>
                    <a:lnTo>
                      <a:pt x="17" y="43"/>
                    </a:lnTo>
                    <a:lnTo>
                      <a:pt x="17" y="29"/>
                    </a:lnTo>
                    <a:lnTo>
                      <a:pt x="11" y="11"/>
                    </a:lnTo>
                    <a:lnTo>
                      <a:pt x="10" y="0"/>
                    </a:lnTo>
                    <a:close/>
                  </a:path>
                </a:pathLst>
              </a:custGeom>
              <a:solidFill>
                <a:srgbClr val="AF7B3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81" name="Freeform 561"/>
              <p:cNvSpPr>
                <a:spLocks/>
              </p:cNvSpPr>
              <p:nvPr/>
            </p:nvSpPr>
            <p:spPr bwMode="auto">
              <a:xfrm>
                <a:off x="2267" y="973"/>
                <a:ext cx="31" cy="145"/>
              </a:xfrm>
              <a:custGeom>
                <a:avLst/>
                <a:gdLst/>
                <a:ahLst/>
                <a:cxnLst>
                  <a:cxn ang="0">
                    <a:pos x="0" y="1"/>
                  </a:cxn>
                  <a:cxn ang="0">
                    <a:pos x="1" y="10"/>
                  </a:cxn>
                  <a:cxn ang="0">
                    <a:pos x="2" y="8"/>
                  </a:cxn>
                  <a:cxn ang="0">
                    <a:pos x="0" y="1"/>
                  </a:cxn>
                </a:cxnLst>
                <a:rect l="0" t="0" r="r" b="b"/>
                <a:pathLst>
                  <a:path w="31" h="145">
                    <a:moveTo>
                      <a:pt x="0" y="1"/>
                    </a:moveTo>
                    <a:lnTo>
                      <a:pt x="1" y="10"/>
                    </a:lnTo>
                    <a:lnTo>
                      <a:pt x="2" y="8"/>
                    </a:lnTo>
                    <a:lnTo>
                      <a:pt x="0" y="1"/>
                    </a:lnTo>
                    <a:close/>
                  </a:path>
                </a:pathLst>
              </a:custGeom>
              <a:solidFill>
                <a:srgbClr val="AF7B3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71" name="Group 562"/>
            <p:cNvGrpSpPr>
              <a:grpSpLocks/>
            </p:cNvGrpSpPr>
            <p:nvPr/>
          </p:nvGrpSpPr>
          <p:grpSpPr bwMode="auto">
            <a:xfrm>
              <a:off x="2266" y="984"/>
              <a:ext cx="22" cy="87"/>
              <a:chOff x="2266" y="984"/>
              <a:chExt cx="22" cy="87"/>
            </a:xfrm>
          </p:grpSpPr>
          <p:sp>
            <p:nvSpPr>
              <p:cNvPr id="5683" name="Freeform 563"/>
              <p:cNvSpPr>
                <a:spLocks/>
              </p:cNvSpPr>
              <p:nvPr/>
            </p:nvSpPr>
            <p:spPr bwMode="auto">
              <a:xfrm>
                <a:off x="2266" y="984"/>
                <a:ext cx="22" cy="87"/>
              </a:xfrm>
              <a:custGeom>
                <a:avLst/>
                <a:gdLst/>
                <a:ahLst/>
                <a:cxnLst>
                  <a:cxn ang="0">
                    <a:pos x="2" y="0"/>
                  </a:cxn>
                  <a:cxn ang="0">
                    <a:pos x="0" y="2"/>
                  </a:cxn>
                  <a:cxn ang="0">
                    <a:pos x="3" y="16"/>
                  </a:cxn>
                  <a:cxn ang="0">
                    <a:pos x="2" y="32"/>
                  </a:cxn>
                  <a:cxn ang="0">
                    <a:pos x="1" y="50"/>
                  </a:cxn>
                  <a:cxn ang="0">
                    <a:pos x="5" y="67"/>
                  </a:cxn>
                  <a:cxn ang="0">
                    <a:pos x="18" y="87"/>
                  </a:cxn>
                  <a:cxn ang="0">
                    <a:pos x="20" y="85"/>
                  </a:cxn>
                  <a:cxn ang="0">
                    <a:pos x="21" y="83"/>
                  </a:cxn>
                  <a:cxn ang="0">
                    <a:pos x="22" y="80"/>
                  </a:cxn>
                  <a:cxn ang="0">
                    <a:pos x="20" y="76"/>
                  </a:cxn>
                  <a:cxn ang="0">
                    <a:pos x="18" y="73"/>
                  </a:cxn>
                  <a:cxn ang="0">
                    <a:pos x="16" y="71"/>
                  </a:cxn>
                  <a:cxn ang="0">
                    <a:pos x="14" y="68"/>
                  </a:cxn>
                  <a:cxn ang="0">
                    <a:pos x="13" y="65"/>
                  </a:cxn>
                  <a:cxn ang="0">
                    <a:pos x="9" y="46"/>
                  </a:cxn>
                  <a:cxn ang="0">
                    <a:pos x="10" y="26"/>
                  </a:cxn>
                  <a:cxn ang="0">
                    <a:pos x="12" y="15"/>
                  </a:cxn>
                  <a:cxn ang="0">
                    <a:pos x="11" y="10"/>
                  </a:cxn>
                  <a:cxn ang="0">
                    <a:pos x="8" y="3"/>
                  </a:cxn>
                  <a:cxn ang="0">
                    <a:pos x="5" y="3"/>
                  </a:cxn>
                  <a:cxn ang="0">
                    <a:pos x="2" y="0"/>
                  </a:cxn>
                </a:cxnLst>
                <a:rect l="0" t="0" r="r" b="b"/>
                <a:pathLst>
                  <a:path w="22" h="87">
                    <a:moveTo>
                      <a:pt x="2" y="0"/>
                    </a:moveTo>
                    <a:lnTo>
                      <a:pt x="0" y="2"/>
                    </a:lnTo>
                    <a:lnTo>
                      <a:pt x="3" y="16"/>
                    </a:lnTo>
                    <a:lnTo>
                      <a:pt x="2" y="32"/>
                    </a:lnTo>
                    <a:lnTo>
                      <a:pt x="1" y="50"/>
                    </a:lnTo>
                    <a:lnTo>
                      <a:pt x="5" y="67"/>
                    </a:lnTo>
                    <a:lnTo>
                      <a:pt x="18" y="87"/>
                    </a:lnTo>
                    <a:lnTo>
                      <a:pt x="20" y="85"/>
                    </a:lnTo>
                    <a:lnTo>
                      <a:pt x="21" y="83"/>
                    </a:lnTo>
                    <a:lnTo>
                      <a:pt x="22" y="80"/>
                    </a:lnTo>
                    <a:lnTo>
                      <a:pt x="20" y="76"/>
                    </a:lnTo>
                    <a:lnTo>
                      <a:pt x="18" y="73"/>
                    </a:lnTo>
                    <a:lnTo>
                      <a:pt x="16" y="71"/>
                    </a:lnTo>
                    <a:lnTo>
                      <a:pt x="14" y="68"/>
                    </a:lnTo>
                    <a:lnTo>
                      <a:pt x="13" y="65"/>
                    </a:lnTo>
                    <a:lnTo>
                      <a:pt x="9" y="46"/>
                    </a:lnTo>
                    <a:lnTo>
                      <a:pt x="10" y="26"/>
                    </a:lnTo>
                    <a:lnTo>
                      <a:pt x="12" y="15"/>
                    </a:lnTo>
                    <a:lnTo>
                      <a:pt x="11" y="10"/>
                    </a:lnTo>
                    <a:lnTo>
                      <a:pt x="8" y="3"/>
                    </a:lnTo>
                    <a:lnTo>
                      <a:pt x="5" y="3"/>
                    </a:lnTo>
                    <a:lnTo>
                      <a:pt x="2" y="0"/>
                    </a:lnTo>
                    <a:close/>
                  </a:path>
                </a:pathLst>
              </a:custGeom>
              <a:solidFill>
                <a:srgbClr val="A1692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84" name="Freeform 564"/>
              <p:cNvSpPr>
                <a:spLocks/>
              </p:cNvSpPr>
              <p:nvPr/>
            </p:nvSpPr>
            <p:spPr bwMode="auto">
              <a:xfrm>
                <a:off x="2266" y="984"/>
                <a:ext cx="22" cy="87"/>
              </a:xfrm>
              <a:custGeom>
                <a:avLst/>
                <a:gdLst/>
                <a:ahLst/>
                <a:cxnLst>
                  <a:cxn ang="0">
                    <a:pos x="8" y="2"/>
                  </a:cxn>
                  <a:cxn ang="0">
                    <a:pos x="5" y="3"/>
                  </a:cxn>
                  <a:cxn ang="0">
                    <a:pos x="8" y="3"/>
                  </a:cxn>
                  <a:cxn ang="0">
                    <a:pos x="8" y="2"/>
                  </a:cxn>
                </a:cxnLst>
                <a:rect l="0" t="0" r="r" b="b"/>
                <a:pathLst>
                  <a:path w="22" h="87">
                    <a:moveTo>
                      <a:pt x="8" y="2"/>
                    </a:moveTo>
                    <a:lnTo>
                      <a:pt x="5" y="3"/>
                    </a:lnTo>
                    <a:lnTo>
                      <a:pt x="8" y="3"/>
                    </a:lnTo>
                    <a:lnTo>
                      <a:pt x="8" y="2"/>
                    </a:lnTo>
                    <a:close/>
                  </a:path>
                </a:pathLst>
              </a:custGeom>
              <a:solidFill>
                <a:srgbClr val="A1692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73" name="Group 565"/>
            <p:cNvGrpSpPr>
              <a:grpSpLocks/>
            </p:cNvGrpSpPr>
            <p:nvPr/>
          </p:nvGrpSpPr>
          <p:grpSpPr bwMode="auto">
            <a:xfrm>
              <a:off x="2290" y="988"/>
              <a:ext cx="61" cy="103"/>
              <a:chOff x="2290" y="988"/>
              <a:chExt cx="61" cy="103"/>
            </a:xfrm>
          </p:grpSpPr>
          <p:sp>
            <p:nvSpPr>
              <p:cNvPr id="5686" name="Freeform 566"/>
              <p:cNvSpPr>
                <a:spLocks/>
              </p:cNvSpPr>
              <p:nvPr/>
            </p:nvSpPr>
            <p:spPr bwMode="auto">
              <a:xfrm>
                <a:off x="2290" y="988"/>
                <a:ext cx="61" cy="103"/>
              </a:xfrm>
              <a:custGeom>
                <a:avLst/>
                <a:gdLst/>
                <a:ahLst/>
                <a:cxnLst>
                  <a:cxn ang="0">
                    <a:pos x="5" y="0"/>
                  </a:cxn>
                  <a:cxn ang="0">
                    <a:pos x="0" y="2"/>
                  </a:cxn>
                  <a:cxn ang="0">
                    <a:pos x="4" y="19"/>
                  </a:cxn>
                  <a:cxn ang="0">
                    <a:pos x="9" y="20"/>
                  </a:cxn>
                  <a:cxn ang="0">
                    <a:pos x="28" y="30"/>
                  </a:cxn>
                  <a:cxn ang="0">
                    <a:pos x="40" y="45"/>
                  </a:cxn>
                  <a:cxn ang="0">
                    <a:pos x="48" y="58"/>
                  </a:cxn>
                  <a:cxn ang="0">
                    <a:pos x="47" y="74"/>
                  </a:cxn>
                  <a:cxn ang="0">
                    <a:pos x="48" y="83"/>
                  </a:cxn>
                  <a:cxn ang="0">
                    <a:pos x="48" y="90"/>
                  </a:cxn>
                  <a:cxn ang="0">
                    <a:pos x="50" y="94"/>
                  </a:cxn>
                  <a:cxn ang="0">
                    <a:pos x="57" y="103"/>
                  </a:cxn>
                  <a:cxn ang="0">
                    <a:pos x="61" y="101"/>
                  </a:cxn>
                  <a:cxn ang="0">
                    <a:pos x="56" y="89"/>
                  </a:cxn>
                  <a:cxn ang="0">
                    <a:pos x="53" y="81"/>
                  </a:cxn>
                  <a:cxn ang="0">
                    <a:pos x="54" y="76"/>
                  </a:cxn>
                  <a:cxn ang="0">
                    <a:pos x="53" y="68"/>
                  </a:cxn>
                  <a:cxn ang="0">
                    <a:pos x="52" y="57"/>
                  </a:cxn>
                  <a:cxn ang="0">
                    <a:pos x="47" y="43"/>
                  </a:cxn>
                  <a:cxn ang="0">
                    <a:pos x="37" y="24"/>
                  </a:cxn>
                  <a:cxn ang="0">
                    <a:pos x="22" y="9"/>
                  </a:cxn>
                  <a:cxn ang="0">
                    <a:pos x="5" y="0"/>
                  </a:cxn>
                </a:cxnLst>
                <a:rect l="0" t="0" r="r" b="b"/>
                <a:pathLst>
                  <a:path w="61" h="103">
                    <a:moveTo>
                      <a:pt x="5" y="0"/>
                    </a:moveTo>
                    <a:lnTo>
                      <a:pt x="0" y="2"/>
                    </a:lnTo>
                    <a:lnTo>
                      <a:pt x="4" y="19"/>
                    </a:lnTo>
                    <a:lnTo>
                      <a:pt x="9" y="20"/>
                    </a:lnTo>
                    <a:lnTo>
                      <a:pt x="28" y="30"/>
                    </a:lnTo>
                    <a:lnTo>
                      <a:pt x="40" y="45"/>
                    </a:lnTo>
                    <a:lnTo>
                      <a:pt x="48" y="58"/>
                    </a:lnTo>
                    <a:lnTo>
                      <a:pt x="47" y="74"/>
                    </a:lnTo>
                    <a:lnTo>
                      <a:pt x="48" y="83"/>
                    </a:lnTo>
                    <a:lnTo>
                      <a:pt x="48" y="90"/>
                    </a:lnTo>
                    <a:lnTo>
                      <a:pt x="50" y="94"/>
                    </a:lnTo>
                    <a:lnTo>
                      <a:pt x="57" y="103"/>
                    </a:lnTo>
                    <a:lnTo>
                      <a:pt x="61" y="101"/>
                    </a:lnTo>
                    <a:lnTo>
                      <a:pt x="56" y="89"/>
                    </a:lnTo>
                    <a:lnTo>
                      <a:pt x="53" y="81"/>
                    </a:lnTo>
                    <a:lnTo>
                      <a:pt x="54" y="76"/>
                    </a:lnTo>
                    <a:lnTo>
                      <a:pt x="53" y="68"/>
                    </a:lnTo>
                    <a:lnTo>
                      <a:pt x="52" y="57"/>
                    </a:lnTo>
                    <a:lnTo>
                      <a:pt x="47" y="43"/>
                    </a:lnTo>
                    <a:lnTo>
                      <a:pt x="37" y="24"/>
                    </a:lnTo>
                    <a:lnTo>
                      <a:pt x="22" y="9"/>
                    </a:lnTo>
                    <a:lnTo>
                      <a:pt x="5" y="0"/>
                    </a:lnTo>
                    <a:close/>
                  </a:path>
                </a:pathLst>
              </a:custGeom>
              <a:solidFill>
                <a:srgbClr val="B5814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76" name="Group 567"/>
            <p:cNvGrpSpPr>
              <a:grpSpLocks/>
            </p:cNvGrpSpPr>
            <p:nvPr/>
          </p:nvGrpSpPr>
          <p:grpSpPr bwMode="auto">
            <a:xfrm>
              <a:off x="2325" y="1020"/>
              <a:ext cx="18" cy="53"/>
              <a:chOff x="2325" y="1020"/>
              <a:chExt cx="18" cy="53"/>
            </a:xfrm>
          </p:grpSpPr>
          <p:sp>
            <p:nvSpPr>
              <p:cNvPr id="5688" name="Freeform 568"/>
              <p:cNvSpPr>
                <a:spLocks/>
              </p:cNvSpPr>
              <p:nvPr/>
            </p:nvSpPr>
            <p:spPr bwMode="auto">
              <a:xfrm>
                <a:off x="2325" y="1020"/>
                <a:ext cx="18" cy="53"/>
              </a:xfrm>
              <a:custGeom>
                <a:avLst/>
                <a:gdLst/>
                <a:ahLst/>
                <a:cxnLst>
                  <a:cxn ang="0">
                    <a:pos x="0" y="0"/>
                  </a:cxn>
                  <a:cxn ang="0">
                    <a:pos x="15" y="47"/>
                  </a:cxn>
                  <a:cxn ang="0">
                    <a:pos x="14" y="53"/>
                  </a:cxn>
                  <a:cxn ang="0">
                    <a:pos x="17" y="47"/>
                  </a:cxn>
                  <a:cxn ang="0">
                    <a:pos x="17" y="38"/>
                  </a:cxn>
                  <a:cxn ang="0">
                    <a:pos x="13" y="14"/>
                  </a:cxn>
                  <a:cxn ang="0">
                    <a:pos x="6" y="3"/>
                  </a:cxn>
                  <a:cxn ang="0">
                    <a:pos x="0" y="0"/>
                  </a:cxn>
                </a:cxnLst>
                <a:rect l="0" t="0" r="r" b="b"/>
                <a:pathLst>
                  <a:path w="18" h="53">
                    <a:moveTo>
                      <a:pt x="0" y="0"/>
                    </a:moveTo>
                    <a:lnTo>
                      <a:pt x="15" y="47"/>
                    </a:lnTo>
                    <a:lnTo>
                      <a:pt x="14" y="53"/>
                    </a:lnTo>
                    <a:lnTo>
                      <a:pt x="17" y="47"/>
                    </a:lnTo>
                    <a:lnTo>
                      <a:pt x="17" y="38"/>
                    </a:lnTo>
                    <a:lnTo>
                      <a:pt x="13" y="14"/>
                    </a:lnTo>
                    <a:lnTo>
                      <a:pt x="6" y="3"/>
                    </a:lnTo>
                    <a:lnTo>
                      <a:pt x="0" y="0"/>
                    </a:lnTo>
                    <a:close/>
                  </a:path>
                </a:pathLst>
              </a:custGeom>
              <a:solidFill>
                <a:srgbClr val="BE905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78" name="Group 569"/>
            <p:cNvGrpSpPr>
              <a:grpSpLocks/>
            </p:cNvGrpSpPr>
            <p:nvPr/>
          </p:nvGrpSpPr>
          <p:grpSpPr bwMode="auto">
            <a:xfrm>
              <a:off x="2282" y="984"/>
              <a:ext cx="66" cy="133"/>
              <a:chOff x="2282" y="984"/>
              <a:chExt cx="66" cy="133"/>
            </a:xfrm>
          </p:grpSpPr>
          <p:sp>
            <p:nvSpPr>
              <p:cNvPr id="5690" name="Freeform 570"/>
              <p:cNvSpPr>
                <a:spLocks/>
              </p:cNvSpPr>
              <p:nvPr/>
            </p:nvSpPr>
            <p:spPr bwMode="auto">
              <a:xfrm>
                <a:off x="2282" y="984"/>
                <a:ext cx="66" cy="133"/>
              </a:xfrm>
              <a:custGeom>
                <a:avLst/>
                <a:gdLst/>
                <a:ahLst/>
                <a:cxnLst>
                  <a:cxn ang="0">
                    <a:pos x="0" y="0"/>
                  </a:cxn>
                  <a:cxn ang="0">
                    <a:pos x="4" y="10"/>
                  </a:cxn>
                  <a:cxn ang="0">
                    <a:pos x="6" y="17"/>
                  </a:cxn>
                  <a:cxn ang="0">
                    <a:pos x="15" y="27"/>
                  </a:cxn>
                  <a:cxn ang="0">
                    <a:pos x="19" y="32"/>
                  </a:cxn>
                  <a:cxn ang="0">
                    <a:pos x="44" y="94"/>
                  </a:cxn>
                  <a:cxn ang="0">
                    <a:pos x="44" y="112"/>
                  </a:cxn>
                  <a:cxn ang="0">
                    <a:pos x="53" y="123"/>
                  </a:cxn>
                  <a:cxn ang="0">
                    <a:pos x="61" y="132"/>
                  </a:cxn>
                  <a:cxn ang="0">
                    <a:pos x="65" y="126"/>
                  </a:cxn>
                  <a:cxn ang="0">
                    <a:pos x="55" y="110"/>
                  </a:cxn>
                  <a:cxn ang="0">
                    <a:pos x="52" y="94"/>
                  </a:cxn>
                  <a:cxn ang="0">
                    <a:pos x="50" y="70"/>
                  </a:cxn>
                  <a:cxn ang="0">
                    <a:pos x="43" y="51"/>
                  </a:cxn>
                  <a:cxn ang="0">
                    <a:pos x="32" y="35"/>
                  </a:cxn>
                  <a:cxn ang="0">
                    <a:pos x="20" y="18"/>
                  </a:cxn>
                  <a:cxn ang="0">
                    <a:pos x="19" y="14"/>
                  </a:cxn>
                  <a:cxn ang="0">
                    <a:pos x="0" y="0"/>
                  </a:cxn>
                </a:cxnLst>
                <a:rect l="0" t="0" r="r" b="b"/>
                <a:pathLst>
                  <a:path w="66" h="133">
                    <a:moveTo>
                      <a:pt x="0" y="0"/>
                    </a:moveTo>
                    <a:lnTo>
                      <a:pt x="4" y="10"/>
                    </a:lnTo>
                    <a:lnTo>
                      <a:pt x="6" y="17"/>
                    </a:lnTo>
                    <a:lnTo>
                      <a:pt x="15" y="27"/>
                    </a:lnTo>
                    <a:lnTo>
                      <a:pt x="19" y="32"/>
                    </a:lnTo>
                    <a:lnTo>
                      <a:pt x="44" y="94"/>
                    </a:lnTo>
                    <a:lnTo>
                      <a:pt x="44" y="112"/>
                    </a:lnTo>
                    <a:lnTo>
                      <a:pt x="53" y="123"/>
                    </a:lnTo>
                    <a:lnTo>
                      <a:pt x="61" y="132"/>
                    </a:lnTo>
                    <a:lnTo>
                      <a:pt x="65" y="126"/>
                    </a:lnTo>
                    <a:lnTo>
                      <a:pt x="55" y="110"/>
                    </a:lnTo>
                    <a:lnTo>
                      <a:pt x="52" y="94"/>
                    </a:lnTo>
                    <a:lnTo>
                      <a:pt x="50" y="70"/>
                    </a:lnTo>
                    <a:lnTo>
                      <a:pt x="43" y="51"/>
                    </a:lnTo>
                    <a:lnTo>
                      <a:pt x="32" y="35"/>
                    </a:lnTo>
                    <a:lnTo>
                      <a:pt x="20" y="18"/>
                    </a:lnTo>
                    <a:lnTo>
                      <a:pt x="19" y="14"/>
                    </a:lnTo>
                    <a:lnTo>
                      <a:pt x="0" y="0"/>
                    </a:lnTo>
                    <a:close/>
                  </a:path>
                </a:pathLst>
              </a:custGeom>
              <a:solidFill>
                <a:srgbClr val="AC763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80" name="Group 571"/>
            <p:cNvGrpSpPr>
              <a:grpSpLocks/>
            </p:cNvGrpSpPr>
            <p:nvPr/>
          </p:nvGrpSpPr>
          <p:grpSpPr bwMode="auto">
            <a:xfrm>
              <a:off x="2279" y="986"/>
              <a:ext cx="45" cy="124"/>
              <a:chOff x="2279" y="986"/>
              <a:chExt cx="45" cy="124"/>
            </a:xfrm>
          </p:grpSpPr>
          <p:sp>
            <p:nvSpPr>
              <p:cNvPr id="5692" name="Freeform 572"/>
              <p:cNvSpPr>
                <a:spLocks/>
              </p:cNvSpPr>
              <p:nvPr/>
            </p:nvSpPr>
            <p:spPr bwMode="auto">
              <a:xfrm>
                <a:off x="2279" y="986"/>
                <a:ext cx="45" cy="124"/>
              </a:xfrm>
              <a:custGeom>
                <a:avLst/>
                <a:gdLst/>
                <a:ahLst/>
                <a:cxnLst>
                  <a:cxn ang="0">
                    <a:pos x="0" y="0"/>
                  </a:cxn>
                  <a:cxn ang="0">
                    <a:pos x="9" y="15"/>
                  </a:cxn>
                  <a:cxn ang="0">
                    <a:pos x="17" y="28"/>
                  </a:cxn>
                  <a:cxn ang="0">
                    <a:pos x="22" y="47"/>
                  </a:cxn>
                  <a:cxn ang="0">
                    <a:pos x="22" y="74"/>
                  </a:cxn>
                  <a:cxn ang="0">
                    <a:pos x="20" y="91"/>
                  </a:cxn>
                  <a:cxn ang="0">
                    <a:pos x="28" y="112"/>
                  </a:cxn>
                  <a:cxn ang="0">
                    <a:pos x="37" y="122"/>
                  </a:cxn>
                  <a:cxn ang="0">
                    <a:pos x="45" y="124"/>
                  </a:cxn>
                  <a:cxn ang="0">
                    <a:pos x="41" y="111"/>
                  </a:cxn>
                  <a:cxn ang="0">
                    <a:pos x="35" y="91"/>
                  </a:cxn>
                  <a:cxn ang="0">
                    <a:pos x="34" y="72"/>
                  </a:cxn>
                  <a:cxn ang="0">
                    <a:pos x="33" y="56"/>
                  </a:cxn>
                  <a:cxn ang="0">
                    <a:pos x="29" y="42"/>
                  </a:cxn>
                  <a:cxn ang="0">
                    <a:pos x="21" y="23"/>
                  </a:cxn>
                  <a:cxn ang="0">
                    <a:pos x="12" y="7"/>
                  </a:cxn>
                  <a:cxn ang="0">
                    <a:pos x="9" y="7"/>
                  </a:cxn>
                  <a:cxn ang="0">
                    <a:pos x="0" y="0"/>
                  </a:cxn>
                </a:cxnLst>
                <a:rect l="0" t="0" r="r" b="b"/>
                <a:pathLst>
                  <a:path w="45" h="124">
                    <a:moveTo>
                      <a:pt x="0" y="0"/>
                    </a:moveTo>
                    <a:lnTo>
                      <a:pt x="9" y="15"/>
                    </a:lnTo>
                    <a:lnTo>
                      <a:pt x="17" y="28"/>
                    </a:lnTo>
                    <a:lnTo>
                      <a:pt x="22" y="47"/>
                    </a:lnTo>
                    <a:lnTo>
                      <a:pt x="22" y="74"/>
                    </a:lnTo>
                    <a:lnTo>
                      <a:pt x="20" y="91"/>
                    </a:lnTo>
                    <a:lnTo>
                      <a:pt x="28" y="112"/>
                    </a:lnTo>
                    <a:lnTo>
                      <a:pt x="37" y="122"/>
                    </a:lnTo>
                    <a:lnTo>
                      <a:pt x="45" y="124"/>
                    </a:lnTo>
                    <a:lnTo>
                      <a:pt x="41" y="111"/>
                    </a:lnTo>
                    <a:lnTo>
                      <a:pt x="35" y="91"/>
                    </a:lnTo>
                    <a:lnTo>
                      <a:pt x="34" y="72"/>
                    </a:lnTo>
                    <a:lnTo>
                      <a:pt x="33" y="56"/>
                    </a:lnTo>
                    <a:lnTo>
                      <a:pt x="29" y="42"/>
                    </a:lnTo>
                    <a:lnTo>
                      <a:pt x="21" y="23"/>
                    </a:lnTo>
                    <a:lnTo>
                      <a:pt x="12" y="7"/>
                    </a:lnTo>
                    <a:lnTo>
                      <a:pt x="9" y="7"/>
                    </a:lnTo>
                    <a:lnTo>
                      <a:pt x="0" y="0"/>
                    </a:lnTo>
                    <a:close/>
                  </a:path>
                </a:pathLst>
              </a:custGeom>
              <a:solidFill>
                <a:srgbClr val="965B1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93" name="Freeform 573"/>
              <p:cNvSpPr>
                <a:spLocks/>
              </p:cNvSpPr>
              <p:nvPr/>
            </p:nvSpPr>
            <p:spPr bwMode="auto">
              <a:xfrm>
                <a:off x="2279" y="986"/>
                <a:ext cx="45" cy="124"/>
              </a:xfrm>
              <a:custGeom>
                <a:avLst/>
                <a:gdLst/>
                <a:ahLst/>
                <a:cxnLst>
                  <a:cxn ang="0">
                    <a:pos x="12" y="6"/>
                  </a:cxn>
                  <a:cxn ang="0">
                    <a:pos x="9" y="7"/>
                  </a:cxn>
                  <a:cxn ang="0">
                    <a:pos x="12" y="7"/>
                  </a:cxn>
                  <a:cxn ang="0">
                    <a:pos x="12" y="6"/>
                  </a:cxn>
                </a:cxnLst>
                <a:rect l="0" t="0" r="r" b="b"/>
                <a:pathLst>
                  <a:path w="45" h="124">
                    <a:moveTo>
                      <a:pt x="12" y="6"/>
                    </a:moveTo>
                    <a:lnTo>
                      <a:pt x="9" y="7"/>
                    </a:lnTo>
                    <a:lnTo>
                      <a:pt x="12" y="7"/>
                    </a:lnTo>
                    <a:lnTo>
                      <a:pt x="12" y="6"/>
                    </a:lnTo>
                    <a:close/>
                  </a:path>
                </a:pathLst>
              </a:custGeom>
              <a:solidFill>
                <a:srgbClr val="965B1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83" name="Group 574"/>
            <p:cNvGrpSpPr>
              <a:grpSpLocks/>
            </p:cNvGrpSpPr>
            <p:nvPr/>
          </p:nvGrpSpPr>
          <p:grpSpPr bwMode="auto">
            <a:xfrm>
              <a:off x="2457" y="1397"/>
              <a:ext cx="99" cy="78"/>
              <a:chOff x="2457" y="1397"/>
              <a:chExt cx="99" cy="78"/>
            </a:xfrm>
          </p:grpSpPr>
          <p:sp>
            <p:nvSpPr>
              <p:cNvPr id="5695" name="Freeform 575"/>
              <p:cNvSpPr>
                <a:spLocks/>
              </p:cNvSpPr>
              <p:nvPr/>
            </p:nvSpPr>
            <p:spPr bwMode="auto">
              <a:xfrm>
                <a:off x="2457" y="1397"/>
                <a:ext cx="99" cy="78"/>
              </a:xfrm>
              <a:custGeom>
                <a:avLst/>
                <a:gdLst/>
                <a:ahLst/>
                <a:cxnLst>
                  <a:cxn ang="0">
                    <a:pos x="18" y="0"/>
                  </a:cxn>
                  <a:cxn ang="0">
                    <a:pos x="0" y="0"/>
                  </a:cxn>
                  <a:cxn ang="0">
                    <a:pos x="0" y="29"/>
                  </a:cxn>
                  <a:cxn ang="0">
                    <a:pos x="5" y="44"/>
                  </a:cxn>
                  <a:cxn ang="0">
                    <a:pos x="10" y="54"/>
                  </a:cxn>
                  <a:cxn ang="0">
                    <a:pos x="7" y="57"/>
                  </a:cxn>
                  <a:cxn ang="0">
                    <a:pos x="6" y="61"/>
                  </a:cxn>
                  <a:cxn ang="0">
                    <a:pos x="5" y="65"/>
                  </a:cxn>
                  <a:cxn ang="0">
                    <a:pos x="6" y="70"/>
                  </a:cxn>
                  <a:cxn ang="0">
                    <a:pos x="12" y="72"/>
                  </a:cxn>
                  <a:cxn ang="0">
                    <a:pos x="29" y="77"/>
                  </a:cxn>
                  <a:cxn ang="0">
                    <a:pos x="48" y="78"/>
                  </a:cxn>
                  <a:cxn ang="0">
                    <a:pos x="69" y="76"/>
                  </a:cxn>
                  <a:cxn ang="0">
                    <a:pos x="90" y="72"/>
                  </a:cxn>
                  <a:cxn ang="0">
                    <a:pos x="93" y="68"/>
                  </a:cxn>
                  <a:cxn ang="0">
                    <a:pos x="91" y="60"/>
                  </a:cxn>
                  <a:cxn ang="0">
                    <a:pos x="88" y="57"/>
                  </a:cxn>
                  <a:cxn ang="0">
                    <a:pos x="85" y="54"/>
                  </a:cxn>
                  <a:cxn ang="0">
                    <a:pos x="84" y="49"/>
                  </a:cxn>
                  <a:cxn ang="0">
                    <a:pos x="89" y="44"/>
                  </a:cxn>
                  <a:cxn ang="0">
                    <a:pos x="96" y="32"/>
                  </a:cxn>
                  <a:cxn ang="0">
                    <a:pos x="99" y="9"/>
                  </a:cxn>
                  <a:cxn ang="0">
                    <a:pos x="80" y="5"/>
                  </a:cxn>
                  <a:cxn ang="0">
                    <a:pos x="60" y="2"/>
                  </a:cxn>
                  <a:cxn ang="0">
                    <a:pos x="39" y="1"/>
                  </a:cxn>
                  <a:cxn ang="0">
                    <a:pos x="18" y="0"/>
                  </a:cxn>
                </a:cxnLst>
                <a:rect l="0" t="0" r="r" b="b"/>
                <a:pathLst>
                  <a:path w="99" h="78">
                    <a:moveTo>
                      <a:pt x="18" y="0"/>
                    </a:moveTo>
                    <a:lnTo>
                      <a:pt x="0" y="0"/>
                    </a:lnTo>
                    <a:lnTo>
                      <a:pt x="0" y="29"/>
                    </a:lnTo>
                    <a:lnTo>
                      <a:pt x="5" y="44"/>
                    </a:lnTo>
                    <a:lnTo>
                      <a:pt x="10" y="54"/>
                    </a:lnTo>
                    <a:lnTo>
                      <a:pt x="7" y="57"/>
                    </a:lnTo>
                    <a:lnTo>
                      <a:pt x="6" y="61"/>
                    </a:lnTo>
                    <a:lnTo>
                      <a:pt x="5" y="65"/>
                    </a:lnTo>
                    <a:lnTo>
                      <a:pt x="6" y="70"/>
                    </a:lnTo>
                    <a:lnTo>
                      <a:pt x="12" y="72"/>
                    </a:lnTo>
                    <a:lnTo>
                      <a:pt x="29" y="77"/>
                    </a:lnTo>
                    <a:lnTo>
                      <a:pt x="48" y="78"/>
                    </a:lnTo>
                    <a:lnTo>
                      <a:pt x="69" y="76"/>
                    </a:lnTo>
                    <a:lnTo>
                      <a:pt x="90" y="72"/>
                    </a:lnTo>
                    <a:lnTo>
                      <a:pt x="93" y="68"/>
                    </a:lnTo>
                    <a:lnTo>
                      <a:pt x="91" y="60"/>
                    </a:lnTo>
                    <a:lnTo>
                      <a:pt x="88" y="57"/>
                    </a:lnTo>
                    <a:lnTo>
                      <a:pt x="85" y="54"/>
                    </a:lnTo>
                    <a:lnTo>
                      <a:pt x="84" y="49"/>
                    </a:lnTo>
                    <a:lnTo>
                      <a:pt x="89" y="44"/>
                    </a:lnTo>
                    <a:lnTo>
                      <a:pt x="96" y="32"/>
                    </a:lnTo>
                    <a:lnTo>
                      <a:pt x="99" y="9"/>
                    </a:lnTo>
                    <a:lnTo>
                      <a:pt x="80" y="5"/>
                    </a:lnTo>
                    <a:lnTo>
                      <a:pt x="60" y="2"/>
                    </a:lnTo>
                    <a:lnTo>
                      <a:pt x="39" y="1"/>
                    </a:lnTo>
                    <a:lnTo>
                      <a:pt x="18" y="0"/>
                    </a:lnTo>
                    <a:close/>
                  </a:path>
                </a:pathLst>
              </a:custGeom>
              <a:solidFill>
                <a:srgbClr val="C89C5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86" name="Group 576"/>
            <p:cNvGrpSpPr>
              <a:grpSpLocks/>
            </p:cNvGrpSpPr>
            <p:nvPr/>
          </p:nvGrpSpPr>
          <p:grpSpPr bwMode="auto">
            <a:xfrm>
              <a:off x="2464" y="1456"/>
              <a:ext cx="86" cy="19"/>
              <a:chOff x="2464" y="1456"/>
              <a:chExt cx="86" cy="19"/>
            </a:xfrm>
          </p:grpSpPr>
          <p:sp>
            <p:nvSpPr>
              <p:cNvPr id="5697" name="Freeform 577"/>
              <p:cNvSpPr>
                <a:spLocks/>
              </p:cNvSpPr>
              <p:nvPr/>
            </p:nvSpPr>
            <p:spPr bwMode="auto">
              <a:xfrm>
                <a:off x="2464" y="1456"/>
                <a:ext cx="86" cy="19"/>
              </a:xfrm>
              <a:custGeom>
                <a:avLst/>
                <a:gdLst/>
                <a:ahLst/>
                <a:cxnLst>
                  <a:cxn ang="0">
                    <a:pos x="0" y="10"/>
                  </a:cxn>
                  <a:cxn ang="0">
                    <a:pos x="41" y="19"/>
                  </a:cxn>
                  <a:cxn ang="0">
                    <a:pos x="62" y="17"/>
                  </a:cxn>
                  <a:cxn ang="0">
                    <a:pos x="83" y="13"/>
                  </a:cxn>
                  <a:cxn ang="0">
                    <a:pos x="84" y="12"/>
                  </a:cxn>
                  <a:cxn ang="0">
                    <a:pos x="20" y="12"/>
                  </a:cxn>
                  <a:cxn ang="0">
                    <a:pos x="3" y="10"/>
                  </a:cxn>
                  <a:cxn ang="0">
                    <a:pos x="0" y="10"/>
                  </a:cxn>
                </a:cxnLst>
                <a:rect l="0" t="0" r="r" b="b"/>
                <a:pathLst>
                  <a:path w="86" h="19">
                    <a:moveTo>
                      <a:pt x="0" y="10"/>
                    </a:moveTo>
                    <a:lnTo>
                      <a:pt x="41" y="19"/>
                    </a:lnTo>
                    <a:lnTo>
                      <a:pt x="62" y="17"/>
                    </a:lnTo>
                    <a:lnTo>
                      <a:pt x="83" y="13"/>
                    </a:lnTo>
                    <a:lnTo>
                      <a:pt x="84" y="12"/>
                    </a:lnTo>
                    <a:lnTo>
                      <a:pt x="20" y="12"/>
                    </a:lnTo>
                    <a:lnTo>
                      <a:pt x="3" y="10"/>
                    </a:lnTo>
                    <a:lnTo>
                      <a:pt x="0" y="10"/>
                    </a:lnTo>
                    <a:close/>
                  </a:path>
                </a:pathLst>
              </a:custGeom>
              <a:solidFill>
                <a:srgbClr val="BE905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98" name="Freeform 578"/>
              <p:cNvSpPr>
                <a:spLocks/>
              </p:cNvSpPr>
              <p:nvPr/>
            </p:nvSpPr>
            <p:spPr bwMode="auto">
              <a:xfrm>
                <a:off x="2464" y="1456"/>
                <a:ext cx="86" cy="19"/>
              </a:xfrm>
              <a:custGeom>
                <a:avLst/>
                <a:gdLst/>
                <a:ahLst/>
                <a:cxnLst>
                  <a:cxn ang="0">
                    <a:pos x="82" y="0"/>
                  </a:cxn>
                  <a:cxn ang="0">
                    <a:pos x="63" y="7"/>
                  </a:cxn>
                  <a:cxn ang="0">
                    <a:pos x="41" y="11"/>
                  </a:cxn>
                  <a:cxn ang="0">
                    <a:pos x="20" y="12"/>
                  </a:cxn>
                  <a:cxn ang="0">
                    <a:pos x="84" y="12"/>
                  </a:cxn>
                  <a:cxn ang="0">
                    <a:pos x="86" y="9"/>
                  </a:cxn>
                  <a:cxn ang="0">
                    <a:pos x="85" y="3"/>
                  </a:cxn>
                  <a:cxn ang="0">
                    <a:pos x="82" y="0"/>
                  </a:cxn>
                </a:cxnLst>
                <a:rect l="0" t="0" r="r" b="b"/>
                <a:pathLst>
                  <a:path w="86" h="19">
                    <a:moveTo>
                      <a:pt x="82" y="0"/>
                    </a:moveTo>
                    <a:lnTo>
                      <a:pt x="63" y="7"/>
                    </a:lnTo>
                    <a:lnTo>
                      <a:pt x="41" y="11"/>
                    </a:lnTo>
                    <a:lnTo>
                      <a:pt x="20" y="12"/>
                    </a:lnTo>
                    <a:lnTo>
                      <a:pt x="84" y="12"/>
                    </a:lnTo>
                    <a:lnTo>
                      <a:pt x="86" y="9"/>
                    </a:lnTo>
                    <a:lnTo>
                      <a:pt x="85" y="3"/>
                    </a:lnTo>
                    <a:lnTo>
                      <a:pt x="82" y="0"/>
                    </a:lnTo>
                    <a:close/>
                  </a:path>
                </a:pathLst>
              </a:custGeom>
              <a:solidFill>
                <a:srgbClr val="BE905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89" name="Group 579"/>
            <p:cNvGrpSpPr>
              <a:grpSpLocks/>
            </p:cNvGrpSpPr>
            <p:nvPr/>
          </p:nvGrpSpPr>
          <p:grpSpPr bwMode="auto">
            <a:xfrm>
              <a:off x="2352" y="1396"/>
              <a:ext cx="102" cy="77"/>
              <a:chOff x="2352" y="1396"/>
              <a:chExt cx="102" cy="77"/>
            </a:xfrm>
          </p:grpSpPr>
          <p:sp>
            <p:nvSpPr>
              <p:cNvPr id="5700" name="Freeform 580"/>
              <p:cNvSpPr>
                <a:spLocks/>
              </p:cNvSpPr>
              <p:nvPr/>
            </p:nvSpPr>
            <p:spPr bwMode="auto">
              <a:xfrm>
                <a:off x="2352" y="1396"/>
                <a:ext cx="102" cy="77"/>
              </a:xfrm>
              <a:custGeom>
                <a:avLst/>
                <a:gdLst/>
                <a:ahLst/>
                <a:cxnLst>
                  <a:cxn ang="0">
                    <a:pos x="81" y="0"/>
                  </a:cxn>
                  <a:cxn ang="0">
                    <a:pos x="60" y="1"/>
                  </a:cxn>
                  <a:cxn ang="0">
                    <a:pos x="39" y="3"/>
                  </a:cxn>
                  <a:cxn ang="0">
                    <a:pos x="19" y="5"/>
                  </a:cxn>
                  <a:cxn ang="0">
                    <a:pos x="0" y="10"/>
                  </a:cxn>
                  <a:cxn ang="0">
                    <a:pos x="3" y="33"/>
                  </a:cxn>
                  <a:cxn ang="0">
                    <a:pos x="9" y="45"/>
                  </a:cxn>
                  <a:cxn ang="0">
                    <a:pos x="15" y="50"/>
                  </a:cxn>
                  <a:cxn ang="0">
                    <a:pos x="12" y="53"/>
                  </a:cxn>
                  <a:cxn ang="0">
                    <a:pos x="9" y="65"/>
                  </a:cxn>
                  <a:cxn ang="0">
                    <a:pos x="19" y="73"/>
                  </a:cxn>
                  <a:cxn ang="0">
                    <a:pos x="37" y="77"/>
                  </a:cxn>
                  <a:cxn ang="0">
                    <a:pos x="59" y="77"/>
                  </a:cxn>
                  <a:cxn ang="0">
                    <a:pos x="78" y="76"/>
                  </a:cxn>
                  <a:cxn ang="0">
                    <a:pos x="87" y="73"/>
                  </a:cxn>
                  <a:cxn ang="0">
                    <a:pos x="93" y="71"/>
                  </a:cxn>
                  <a:cxn ang="0">
                    <a:pos x="94" y="66"/>
                  </a:cxn>
                  <a:cxn ang="0">
                    <a:pos x="92" y="58"/>
                  </a:cxn>
                  <a:cxn ang="0">
                    <a:pos x="89" y="55"/>
                  </a:cxn>
                  <a:cxn ang="0">
                    <a:pos x="95" y="44"/>
                  </a:cxn>
                  <a:cxn ang="0">
                    <a:pos x="101" y="29"/>
                  </a:cxn>
                  <a:cxn ang="0">
                    <a:pos x="102" y="0"/>
                  </a:cxn>
                  <a:cxn ang="0">
                    <a:pos x="81" y="0"/>
                  </a:cxn>
                </a:cxnLst>
                <a:rect l="0" t="0" r="r" b="b"/>
                <a:pathLst>
                  <a:path w="102" h="77">
                    <a:moveTo>
                      <a:pt x="81" y="0"/>
                    </a:moveTo>
                    <a:lnTo>
                      <a:pt x="60" y="1"/>
                    </a:lnTo>
                    <a:lnTo>
                      <a:pt x="39" y="3"/>
                    </a:lnTo>
                    <a:lnTo>
                      <a:pt x="19" y="5"/>
                    </a:lnTo>
                    <a:lnTo>
                      <a:pt x="0" y="10"/>
                    </a:lnTo>
                    <a:lnTo>
                      <a:pt x="3" y="33"/>
                    </a:lnTo>
                    <a:lnTo>
                      <a:pt x="9" y="45"/>
                    </a:lnTo>
                    <a:lnTo>
                      <a:pt x="15" y="50"/>
                    </a:lnTo>
                    <a:lnTo>
                      <a:pt x="12" y="53"/>
                    </a:lnTo>
                    <a:lnTo>
                      <a:pt x="9" y="65"/>
                    </a:lnTo>
                    <a:lnTo>
                      <a:pt x="19" y="73"/>
                    </a:lnTo>
                    <a:lnTo>
                      <a:pt x="37" y="77"/>
                    </a:lnTo>
                    <a:lnTo>
                      <a:pt x="59" y="77"/>
                    </a:lnTo>
                    <a:lnTo>
                      <a:pt x="78" y="76"/>
                    </a:lnTo>
                    <a:lnTo>
                      <a:pt x="87" y="73"/>
                    </a:lnTo>
                    <a:lnTo>
                      <a:pt x="93" y="71"/>
                    </a:lnTo>
                    <a:lnTo>
                      <a:pt x="94" y="66"/>
                    </a:lnTo>
                    <a:lnTo>
                      <a:pt x="92" y="58"/>
                    </a:lnTo>
                    <a:lnTo>
                      <a:pt x="89" y="55"/>
                    </a:lnTo>
                    <a:lnTo>
                      <a:pt x="95" y="44"/>
                    </a:lnTo>
                    <a:lnTo>
                      <a:pt x="101" y="29"/>
                    </a:lnTo>
                    <a:lnTo>
                      <a:pt x="102" y="0"/>
                    </a:lnTo>
                    <a:lnTo>
                      <a:pt x="81" y="0"/>
                    </a:lnTo>
                    <a:close/>
                  </a:path>
                </a:pathLst>
              </a:custGeom>
              <a:solidFill>
                <a:srgbClr val="BC8C4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92" name="Group 581"/>
            <p:cNvGrpSpPr>
              <a:grpSpLocks/>
            </p:cNvGrpSpPr>
            <p:nvPr/>
          </p:nvGrpSpPr>
          <p:grpSpPr bwMode="auto">
            <a:xfrm>
              <a:off x="2353" y="1368"/>
              <a:ext cx="90" cy="109"/>
              <a:chOff x="2353" y="1368"/>
              <a:chExt cx="90" cy="109"/>
            </a:xfrm>
          </p:grpSpPr>
          <p:sp>
            <p:nvSpPr>
              <p:cNvPr id="5702" name="Freeform 582"/>
              <p:cNvSpPr>
                <a:spLocks/>
              </p:cNvSpPr>
              <p:nvPr/>
            </p:nvSpPr>
            <p:spPr bwMode="auto">
              <a:xfrm>
                <a:off x="2353" y="1368"/>
                <a:ext cx="90" cy="109"/>
              </a:xfrm>
              <a:custGeom>
                <a:avLst/>
                <a:gdLst/>
                <a:ahLst/>
                <a:cxnLst>
                  <a:cxn ang="0">
                    <a:pos x="39" y="13"/>
                  </a:cxn>
                  <a:cxn ang="0">
                    <a:pos x="33" y="22"/>
                  </a:cxn>
                  <a:cxn ang="0">
                    <a:pos x="19" y="26"/>
                  </a:cxn>
                  <a:cxn ang="0">
                    <a:pos x="3" y="48"/>
                  </a:cxn>
                  <a:cxn ang="0">
                    <a:pos x="0" y="66"/>
                  </a:cxn>
                  <a:cxn ang="0">
                    <a:pos x="3" y="82"/>
                  </a:cxn>
                  <a:cxn ang="0">
                    <a:pos x="9" y="94"/>
                  </a:cxn>
                  <a:cxn ang="0">
                    <a:pos x="19" y="103"/>
                  </a:cxn>
                  <a:cxn ang="0">
                    <a:pos x="33" y="108"/>
                  </a:cxn>
                  <a:cxn ang="0">
                    <a:pos x="49" y="110"/>
                  </a:cxn>
                  <a:cxn ang="0">
                    <a:pos x="67" y="107"/>
                  </a:cxn>
                  <a:cxn ang="0">
                    <a:pos x="86" y="101"/>
                  </a:cxn>
                  <a:cxn ang="0">
                    <a:pos x="88" y="101"/>
                  </a:cxn>
                  <a:cxn ang="0">
                    <a:pos x="89" y="100"/>
                  </a:cxn>
                  <a:cxn ang="0">
                    <a:pos x="72" y="100"/>
                  </a:cxn>
                  <a:cxn ang="0">
                    <a:pos x="51" y="96"/>
                  </a:cxn>
                  <a:cxn ang="0">
                    <a:pos x="32" y="84"/>
                  </a:cxn>
                  <a:cxn ang="0">
                    <a:pos x="32" y="65"/>
                  </a:cxn>
                  <a:cxn ang="0">
                    <a:pos x="36" y="41"/>
                  </a:cxn>
                  <a:cxn ang="0">
                    <a:pos x="38" y="21"/>
                  </a:cxn>
                  <a:cxn ang="0">
                    <a:pos x="39" y="13"/>
                  </a:cxn>
                </a:cxnLst>
                <a:rect l="0" t="0" r="r" b="b"/>
                <a:pathLst>
                  <a:path w="90" h="109">
                    <a:moveTo>
                      <a:pt x="39" y="13"/>
                    </a:moveTo>
                    <a:lnTo>
                      <a:pt x="33" y="22"/>
                    </a:lnTo>
                    <a:lnTo>
                      <a:pt x="19" y="26"/>
                    </a:lnTo>
                    <a:lnTo>
                      <a:pt x="3" y="48"/>
                    </a:lnTo>
                    <a:lnTo>
                      <a:pt x="0" y="66"/>
                    </a:lnTo>
                    <a:lnTo>
                      <a:pt x="3" y="82"/>
                    </a:lnTo>
                    <a:lnTo>
                      <a:pt x="9" y="94"/>
                    </a:lnTo>
                    <a:lnTo>
                      <a:pt x="19" y="103"/>
                    </a:lnTo>
                    <a:lnTo>
                      <a:pt x="33" y="108"/>
                    </a:lnTo>
                    <a:lnTo>
                      <a:pt x="49" y="110"/>
                    </a:lnTo>
                    <a:lnTo>
                      <a:pt x="67" y="107"/>
                    </a:lnTo>
                    <a:lnTo>
                      <a:pt x="86" y="101"/>
                    </a:lnTo>
                    <a:lnTo>
                      <a:pt x="88" y="101"/>
                    </a:lnTo>
                    <a:lnTo>
                      <a:pt x="89" y="100"/>
                    </a:lnTo>
                    <a:lnTo>
                      <a:pt x="72" y="100"/>
                    </a:lnTo>
                    <a:lnTo>
                      <a:pt x="51" y="96"/>
                    </a:lnTo>
                    <a:lnTo>
                      <a:pt x="32" y="84"/>
                    </a:lnTo>
                    <a:lnTo>
                      <a:pt x="32" y="65"/>
                    </a:lnTo>
                    <a:lnTo>
                      <a:pt x="36" y="41"/>
                    </a:lnTo>
                    <a:lnTo>
                      <a:pt x="38" y="21"/>
                    </a:lnTo>
                    <a:lnTo>
                      <a:pt x="39" y="13"/>
                    </a:lnTo>
                    <a:close/>
                  </a:path>
                </a:pathLst>
              </a:custGeom>
              <a:solidFill>
                <a:srgbClr val="AF7B3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03" name="Freeform 583"/>
              <p:cNvSpPr>
                <a:spLocks/>
              </p:cNvSpPr>
              <p:nvPr/>
            </p:nvSpPr>
            <p:spPr bwMode="auto">
              <a:xfrm>
                <a:off x="2353" y="1368"/>
                <a:ext cx="90" cy="109"/>
              </a:xfrm>
              <a:custGeom>
                <a:avLst/>
                <a:gdLst/>
                <a:ahLst/>
                <a:cxnLst>
                  <a:cxn ang="0">
                    <a:pos x="90" y="98"/>
                  </a:cxn>
                  <a:cxn ang="0">
                    <a:pos x="88" y="99"/>
                  </a:cxn>
                  <a:cxn ang="0">
                    <a:pos x="72" y="100"/>
                  </a:cxn>
                  <a:cxn ang="0">
                    <a:pos x="89" y="100"/>
                  </a:cxn>
                  <a:cxn ang="0">
                    <a:pos x="90" y="98"/>
                  </a:cxn>
                </a:cxnLst>
                <a:rect l="0" t="0" r="r" b="b"/>
                <a:pathLst>
                  <a:path w="90" h="109">
                    <a:moveTo>
                      <a:pt x="90" y="98"/>
                    </a:moveTo>
                    <a:lnTo>
                      <a:pt x="88" y="99"/>
                    </a:lnTo>
                    <a:lnTo>
                      <a:pt x="72" y="100"/>
                    </a:lnTo>
                    <a:lnTo>
                      <a:pt x="89" y="100"/>
                    </a:lnTo>
                    <a:lnTo>
                      <a:pt x="90" y="98"/>
                    </a:lnTo>
                    <a:close/>
                  </a:path>
                </a:pathLst>
              </a:custGeom>
              <a:solidFill>
                <a:srgbClr val="AF7B3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04" name="Freeform 584"/>
              <p:cNvSpPr>
                <a:spLocks/>
              </p:cNvSpPr>
              <p:nvPr/>
            </p:nvSpPr>
            <p:spPr bwMode="auto">
              <a:xfrm>
                <a:off x="2353" y="1368"/>
                <a:ext cx="90" cy="109"/>
              </a:xfrm>
              <a:custGeom>
                <a:avLst/>
                <a:gdLst/>
                <a:ahLst/>
                <a:cxnLst>
                  <a:cxn ang="0">
                    <a:pos x="40" y="0"/>
                  </a:cxn>
                  <a:cxn ang="0">
                    <a:pos x="39" y="13"/>
                  </a:cxn>
                  <a:cxn ang="0">
                    <a:pos x="39" y="12"/>
                  </a:cxn>
                  <a:cxn ang="0">
                    <a:pos x="40" y="0"/>
                  </a:cxn>
                </a:cxnLst>
                <a:rect l="0" t="0" r="r" b="b"/>
                <a:pathLst>
                  <a:path w="90" h="109">
                    <a:moveTo>
                      <a:pt x="40" y="0"/>
                    </a:moveTo>
                    <a:lnTo>
                      <a:pt x="39" y="13"/>
                    </a:lnTo>
                    <a:lnTo>
                      <a:pt x="39" y="12"/>
                    </a:lnTo>
                    <a:lnTo>
                      <a:pt x="40" y="0"/>
                    </a:lnTo>
                    <a:close/>
                  </a:path>
                </a:pathLst>
              </a:custGeom>
              <a:solidFill>
                <a:srgbClr val="AF7B3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95" name="Group 585"/>
            <p:cNvGrpSpPr>
              <a:grpSpLocks/>
            </p:cNvGrpSpPr>
            <p:nvPr/>
          </p:nvGrpSpPr>
          <p:grpSpPr bwMode="auto">
            <a:xfrm>
              <a:off x="2700" y="1558"/>
              <a:ext cx="117" cy="52"/>
              <a:chOff x="2700" y="1558"/>
              <a:chExt cx="117" cy="52"/>
            </a:xfrm>
          </p:grpSpPr>
          <p:sp>
            <p:nvSpPr>
              <p:cNvPr id="5706" name="Freeform 586"/>
              <p:cNvSpPr>
                <a:spLocks/>
              </p:cNvSpPr>
              <p:nvPr/>
            </p:nvSpPr>
            <p:spPr bwMode="auto">
              <a:xfrm>
                <a:off x="2700" y="1558"/>
                <a:ext cx="117" cy="52"/>
              </a:xfrm>
              <a:custGeom>
                <a:avLst/>
                <a:gdLst/>
                <a:ahLst/>
                <a:cxnLst>
                  <a:cxn ang="0">
                    <a:pos x="117" y="48"/>
                  </a:cxn>
                  <a:cxn ang="0">
                    <a:pos x="89" y="48"/>
                  </a:cxn>
                  <a:cxn ang="0">
                    <a:pos x="117" y="52"/>
                  </a:cxn>
                  <a:cxn ang="0">
                    <a:pos x="117" y="48"/>
                  </a:cxn>
                </a:cxnLst>
                <a:rect l="0" t="0" r="r" b="b"/>
                <a:pathLst>
                  <a:path w="117" h="52">
                    <a:moveTo>
                      <a:pt x="117" y="48"/>
                    </a:moveTo>
                    <a:lnTo>
                      <a:pt x="89" y="48"/>
                    </a:lnTo>
                    <a:lnTo>
                      <a:pt x="117" y="52"/>
                    </a:lnTo>
                    <a:lnTo>
                      <a:pt x="117" y="48"/>
                    </a:lnTo>
                    <a:close/>
                  </a:path>
                </a:pathLst>
              </a:custGeom>
              <a:solidFill>
                <a:srgbClr val="F1D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07" name="Freeform 587"/>
              <p:cNvSpPr>
                <a:spLocks/>
              </p:cNvSpPr>
              <p:nvPr/>
            </p:nvSpPr>
            <p:spPr bwMode="auto">
              <a:xfrm>
                <a:off x="2700" y="1558"/>
                <a:ext cx="117" cy="52"/>
              </a:xfrm>
              <a:custGeom>
                <a:avLst/>
                <a:gdLst/>
                <a:ahLst/>
                <a:cxnLst>
                  <a:cxn ang="0">
                    <a:pos x="117" y="32"/>
                  </a:cxn>
                  <a:cxn ang="0">
                    <a:pos x="28" y="32"/>
                  </a:cxn>
                  <a:cxn ang="0">
                    <a:pos x="45" y="41"/>
                  </a:cxn>
                  <a:cxn ang="0">
                    <a:pos x="65" y="46"/>
                  </a:cxn>
                  <a:cxn ang="0">
                    <a:pos x="84" y="48"/>
                  </a:cxn>
                  <a:cxn ang="0">
                    <a:pos x="89" y="48"/>
                  </a:cxn>
                  <a:cxn ang="0">
                    <a:pos x="117" y="48"/>
                  </a:cxn>
                  <a:cxn ang="0">
                    <a:pos x="117" y="32"/>
                  </a:cxn>
                </a:cxnLst>
                <a:rect l="0" t="0" r="r" b="b"/>
                <a:pathLst>
                  <a:path w="117" h="52">
                    <a:moveTo>
                      <a:pt x="117" y="32"/>
                    </a:moveTo>
                    <a:lnTo>
                      <a:pt x="28" y="32"/>
                    </a:lnTo>
                    <a:lnTo>
                      <a:pt x="45" y="41"/>
                    </a:lnTo>
                    <a:lnTo>
                      <a:pt x="65" y="46"/>
                    </a:lnTo>
                    <a:lnTo>
                      <a:pt x="84" y="48"/>
                    </a:lnTo>
                    <a:lnTo>
                      <a:pt x="89" y="48"/>
                    </a:lnTo>
                    <a:lnTo>
                      <a:pt x="117" y="48"/>
                    </a:lnTo>
                    <a:lnTo>
                      <a:pt x="117" y="32"/>
                    </a:lnTo>
                    <a:close/>
                  </a:path>
                </a:pathLst>
              </a:custGeom>
              <a:solidFill>
                <a:srgbClr val="F1D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08" name="Freeform 588"/>
              <p:cNvSpPr>
                <a:spLocks/>
              </p:cNvSpPr>
              <p:nvPr/>
            </p:nvSpPr>
            <p:spPr bwMode="auto">
              <a:xfrm>
                <a:off x="2700" y="1558"/>
                <a:ext cx="117" cy="52"/>
              </a:xfrm>
              <a:custGeom>
                <a:avLst/>
                <a:gdLst/>
                <a:ahLst/>
                <a:cxnLst>
                  <a:cxn ang="0">
                    <a:pos x="26" y="41"/>
                  </a:cxn>
                  <a:cxn ang="0">
                    <a:pos x="25" y="41"/>
                  </a:cxn>
                  <a:cxn ang="0">
                    <a:pos x="25" y="42"/>
                  </a:cxn>
                  <a:cxn ang="0">
                    <a:pos x="26" y="41"/>
                  </a:cxn>
                </a:cxnLst>
                <a:rect l="0" t="0" r="r" b="b"/>
                <a:pathLst>
                  <a:path w="117" h="52">
                    <a:moveTo>
                      <a:pt x="26" y="41"/>
                    </a:moveTo>
                    <a:lnTo>
                      <a:pt x="25" y="41"/>
                    </a:lnTo>
                    <a:lnTo>
                      <a:pt x="25" y="42"/>
                    </a:lnTo>
                    <a:lnTo>
                      <a:pt x="26" y="41"/>
                    </a:lnTo>
                    <a:close/>
                  </a:path>
                </a:pathLst>
              </a:custGeom>
              <a:solidFill>
                <a:srgbClr val="F1D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09" name="Freeform 589"/>
              <p:cNvSpPr>
                <a:spLocks/>
              </p:cNvSpPr>
              <p:nvPr/>
            </p:nvSpPr>
            <p:spPr bwMode="auto">
              <a:xfrm>
                <a:off x="2700" y="1558"/>
                <a:ext cx="117" cy="52"/>
              </a:xfrm>
              <a:custGeom>
                <a:avLst/>
                <a:gdLst/>
                <a:ahLst/>
                <a:cxnLst>
                  <a:cxn ang="0">
                    <a:pos x="57" y="0"/>
                  </a:cxn>
                  <a:cxn ang="0">
                    <a:pos x="0" y="6"/>
                  </a:cxn>
                  <a:cxn ang="0">
                    <a:pos x="1" y="41"/>
                  </a:cxn>
                  <a:cxn ang="0">
                    <a:pos x="7" y="42"/>
                  </a:cxn>
                  <a:cxn ang="0">
                    <a:pos x="15" y="42"/>
                  </a:cxn>
                  <a:cxn ang="0">
                    <a:pos x="20" y="42"/>
                  </a:cxn>
                  <a:cxn ang="0">
                    <a:pos x="25" y="41"/>
                  </a:cxn>
                  <a:cxn ang="0">
                    <a:pos x="25" y="35"/>
                  </a:cxn>
                  <a:cxn ang="0">
                    <a:pos x="28" y="32"/>
                  </a:cxn>
                  <a:cxn ang="0">
                    <a:pos x="117" y="32"/>
                  </a:cxn>
                  <a:cxn ang="0">
                    <a:pos x="117" y="30"/>
                  </a:cxn>
                  <a:cxn ang="0">
                    <a:pos x="104" y="30"/>
                  </a:cxn>
                  <a:cxn ang="0">
                    <a:pos x="89" y="24"/>
                  </a:cxn>
                  <a:cxn ang="0">
                    <a:pos x="72" y="12"/>
                  </a:cxn>
                  <a:cxn ang="0">
                    <a:pos x="57" y="0"/>
                  </a:cxn>
                </a:cxnLst>
                <a:rect l="0" t="0" r="r" b="b"/>
                <a:pathLst>
                  <a:path w="117" h="52">
                    <a:moveTo>
                      <a:pt x="57" y="0"/>
                    </a:moveTo>
                    <a:lnTo>
                      <a:pt x="0" y="6"/>
                    </a:lnTo>
                    <a:lnTo>
                      <a:pt x="1" y="41"/>
                    </a:lnTo>
                    <a:lnTo>
                      <a:pt x="7" y="42"/>
                    </a:lnTo>
                    <a:lnTo>
                      <a:pt x="15" y="42"/>
                    </a:lnTo>
                    <a:lnTo>
                      <a:pt x="20" y="42"/>
                    </a:lnTo>
                    <a:lnTo>
                      <a:pt x="25" y="41"/>
                    </a:lnTo>
                    <a:lnTo>
                      <a:pt x="25" y="35"/>
                    </a:lnTo>
                    <a:lnTo>
                      <a:pt x="28" y="32"/>
                    </a:lnTo>
                    <a:lnTo>
                      <a:pt x="117" y="32"/>
                    </a:lnTo>
                    <a:lnTo>
                      <a:pt x="117" y="30"/>
                    </a:lnTo>
                    <a:lnTo>
                      <a:pt x="104" y="30"/>
                    </a:lnTo>
                    <a:lnTo>
                      <a:pt x="89" y="24"/>
                    </a:lnTo>
                    <a:lnTo>
                      <a:pt x="72" y="12"/>
                    </a:lnTo>
                    <a:lnTo>
                      <a:pt x="57" y="0"/>
                    </a:lnTo>
                    <a:close/>
                  </a:path>
                </a:pathLst>
              </a:custGeom>
              <a:solidFill>
                <a:srgbClr val="F1D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10" name="Freeform 590"/>
              <p:cNvSpPr>
                <a:spLocks/>
              </p:cNvSpPr>
              <p:nvPr/>
            </p:nvSpPr>
            <p:spPr bwMode="auto">
              <a:xfrm>
                <a:off x="2700" y="1558"/>
                <a:ext cx="117" cy="52"/>
              </a:xfrm>
              <a:custGeom>
                <a:avLst/>
                <a:gdLst/>
                <a:ahLst/>
                <a:cxnLst>
                  <a:cxn ang="0">
                    <a:pos x="117" y="28"/>
                  </a:cxn>
                  <a:cxn ang="0">
                    <a:pos x="104" y="30"/>
                  </a:cxn>
                  <a:cxn ang="0">
                    <a:pos x="117" y="30"/>
                  </a:cxn>
                  <a:cxn ang="0">
                    <a:pos x="117" y="28"/>
                  </a:cxn>
                </a:cxnLst>
                <a:rect l="0" t="0" r="r" b="b"/>
                <a:pathLst>
                  <a:path w="117" h="52">
                    <a:moveTo>
                      <a:pt x="117" y="28"/>
                    </a:moveTo>
                    <a:lnTo>
                      <a:pt x="104" y="30"/>
                    </a:lnTo>
                    <a:lnTo>
                      <a:pt x="117" y="30"/>
                    </a:lnTo>
                    <a:lnTo>
                      <a:pt x="117" y="28"/>
                    </a:lnTo>
                    <a:close/>
                  </a:path>
                </a:pathLst>
              </a:custGeom>
              <a:solidFill>
                <a:srgbClr val="F1D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52" name="Group 591"/>
            <p:cNvGrpSpPr>
              <a:grpSpLocks/>
            </p:cNvGrpSpPr>
            <p:nvPr/>
          </p:nvGrpSpPr>
          <p:grpSpPr bwMode="auto">
            <a:xfrm>
              <a:off x="2582" y="1558"/>
              <a:ext cx="117" cy="52"/>
              <a:chOff x="2582" y="1558"/>
              <a:chExt cx="117" cy="52"/>
            </a:xfrm>
          </p:grpSpPr>
          <p:sp>
            <p:nvSpPr>
              <p:cNvPr id="5712" name="Freeform 592"/>
              <p:cNvSpPr>
                <a:spLocks/>
              </p:cNvSpPr>
              <p:nvPr/>
            </p:nvSpPr>
            <p:spPr bwMode="auto">
              <a:xfrm>
                <a:off x="2582" y="1558"/>
                <a:ext cx="117" cy="52"/>
              </a:xfrm>
              <a:custGeom>
                <a:avLst/>
                <a:gdLst/>
                <a:ahLst/>
                <a:cxnLst>
                  <a:cxn ang="0">
                    <a:pos x="0" y="28"/>
                  </a:cxn>
                  <a:cxn ang="0">
                    <a:pos x="0" y="52"/>
                  </a:cxn>
                  <a:cxn ang="0">
                    <a:pos x="28" y="48"/>
                  </a:cxn>
                  <a:cxn ang="0">
                    <a:pos x="33" y="48"/>
                  </a:cxn>
                  <a:cxn ang="0">
                    <a:pos x="52" y="46"/>
                  </a:cxn>
                  <a:cxn ang="0">
                    <a:pos x="72" y="41"/>
                  </a:cxn>
                  <a:cxn ang="0">
                    <a:pos x="89" y="32"/>
                  </a:cxn>
                  <a:cxn ang="0">
                    <a:pos x="117" y="32"/>
                  </a:cxn>
                  <a:cxn ang="0">
                    <a:pos x="117" y="30"/>
                  </a:cxn>
                  <a:cxn ang="0">
                    <a:pos x="13" y="30"/>
                  </a:cxn>
                  <a:cxn ang="0">
                    <a:pos x="0" y="28"/>
                  </a:cxn>
                </a:cxnLst>
                <a:rect l="0" t="0" r="r" b="b"/>
                <a:pathLst>
                  <a:path w="117" h="52">
                    <a:moveTo>
                      <a:pt x="0" y="28"/>
                    </a:moveTo>
                    <a:lnTo>
                      <a:pt x="0" y="52"/>
                    </a:lnTo>
                    <a:lnTo>
                      <a:pt x="28" y="48"/>
                    </a:lnTo>
                    <a:lnTo>
                      <a:pt x="33" y="48"/>
                    </a:lnTo>
                    <a:lnTo>
                      <a:pt x="52" y="46"/>
                    </a:lnTo>
                    <a:lnTo>
                      <a:pt x="72" y="41"/>
                    </a:lnTo>
                    <a:lnTo>
                      <a:pt x="89" y="32"/>
                    </a:lnTo>
                    <a:lnTo>
                      <a:pt x="117" y="32"/>
                    </a:lnTo>
                    <a:lnTo>
                      <a:pt x="117" y="30"/>
                    </a:lnTo>
                    <a:lnTo>
                      <a:pt x="13" y="30"/>
                    </a:lnTo>
                    <a:lnTo>
                      <a:pt x="0" y="28"/>
                    </a:lnTo>
                    <a:close/>
                  </a:path>
                </a:pathLst>
              </a:custGeom>
              <a:solidFill>
                <a:srgbClr val="F1D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13" name="Freeform 593"/>
              <p:cNvSpPr>
                <a:spLocks/>
              </p:cNvSpPr>
              <p:nvPr/>
            </p:nvSpPr>
            <p:spPr bwMode="auto">
              <a:xfrm>
                <a:off x="2582" y="1558"/>
                <a:ext cx="117" cy="52"/>
              </a:xfrm>
              <a:custGeom>
                <a:avLst/>
                <a:gdLst/>
                <a:ahLst/>
                <a:cxnLst>
                  <a:cxn ang="0">
                    <a:pos x="33" y="48"/>
                  </a:cxn>
                  <a:cxn ang="0">
                    <a:pos x="28" y="48"/>
                  </a:cxn>
                  <a:cxn ang="0">
                    <a:pos x="33" y="48"/>
                  </a:cxn>
                  <a:cxn ang="0">
                    <a:pos x="33" y="48"/>
                  </a:cxn>
                </a:cxnLst>
                <a:rect l="0" t="0" r="r" b="b"/>
                <a:pathLst>
                  <a:path w="117" h="52">
                    <a:moveTo>
                      <a:pt x="33" y="48"/>
                    </a:moveTo>
                    <a:lnTo>
                      <a:pt x="28" y="48"/>
                    </a:lnTo>
                    <a:lnTo>
                      <a:pt x="33" y="48"/>
                    </a:lnTo>
                    <a:close/>
                  </a:path>
                </a:pathLst>
              </a:custGeom>
              <a:solidFill>
                <a:srgbClr val="F1D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14" name="Freeform 594"/>
              <p:cNvSpPr>
                <a:spLocks/>
              </p:cNvSpPr>
              <p:nvPr/>
            </p:nvSpPr>
            <p:spPr bwMode="auto">
              <a:xfrm>
                <a:off x="2582" y="1558"/>
                <a:ext cx="117" cy="52"/>
              </a:xfrm>
              <a:custGeom>
                <a:avLst/>
                <a:gdLst/>
                <a:ahLst/>
                <a:cxnLst>
                  <a:cxn ang="0">
                    <a:pos x="91" y="41"/>
                  </a:cxn>
                  <a:cxn ang="0">
                    <a:pos x="92" y="42"/>
                  </a:cxn>
                  <a:cxn ang="0">
                    <a:pos x="92" y="41"/>
                  </a:cxn>
                  <a:cxn ang="0">
                    <a:pos x="91" y="41"/>
                  </a:cxn>
                </a:cxnLst>
                <a:rect l="0" t="0" r="r" b="b"/>
                <a:pathLst>
                  <a:path w="117" h="52">
                    <a:moveTo>
                      <a:pt x="91" y="41"/>
                    </a:moveTo>
                    <a:lnTo>
                      <a:pt x="92" y="42"/>
                    </a:lnTo>
                    <a:lnTo>
                      <a:pt x="92" y="41"/>
                    </a:lnTo>
                    <a:lnTo>
                      <a:pt x="91" y="41"/>
                    </a:lnTo>
                    <a:close/>
                  </a:path>
                </a:pathLst>
              </a:custGeom>
              <a:solidFill>
                <a:srgbClr val="F1D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15" name="Freeform 595"/>
              <p:cNvSpPr>
                <a:spLocks/>
              </p:cNvSpPr>
              <p:nvPr/>
            </p:nvSpPr>
            <p:spPr bwMode="auto">
              <a:xfrm>
                <a:off x="2582" y="1558"/>
                <a:ext cx="117" cy="52"/>
              </a:xfrm>
              <a:custGeom>
                <a:avLst/>
                <a:gdLst/>
                <a:ahLst/>
                <a:cxnLst>
                  <a:cxn ang="0">
                    <a:pos x="117" y="32"/>
                  </a:cxn>
                  <a:cxn ang="0">
                    <a:pos x="89" y="32"/>
                  </a:cxn>
                  <a:cxn ang="0">
                    <a:pos x="92" y="35"/>
                  </a:cxn>
                  <a:cxn ang="0">
                    <a:pos x="92" y="41"/>
                  </a:cxn>
                  <a:cxn ang="0">
                    <a:pos x="97" y="42"/>
                  </a:cxn>
                  <a:cxn ang="0">
                    <a:pos x="102" y="42"/>
                  </a:cxn>
                  <a:cxn ang="0">
                    <a:pos x="110" y="42"/>
                  </a:cxn>
                  <a:cxn ang="0">
                    <a:pos x="116" y="41"/>
                  </a:cxn>
                  <a:cxn ang="0">
                    <a:pos x="117" y="32"/>
                  </a:cxn>
                </a:cxnLst>
                <a:rect l="0" t="0" r="r" b="b"/>
                <a:pathLst>
                  <a:path w="117" h="52">
                    <a:moveTo>
                      <a:pt x="117" y="32"/>
                    </a:moveTo>
                    <a:lnTo>
                      <a:pt x="89" y="32"/>
                    </a:lnTo>
                    <a:lnTo>
                      <a:pt x="92" y="35"/>
                    </a:lnTo>
                    <a:lnTo>
                      <a:pt x="92" y="41"/>
                    </a:lnTo>
                    <a:lnTo>
                      <a:pt x="97" y="42"/>
                    </a:lnTo>
                    <a:lnTo>
                      <a:pt x="102" y="42"/>
                    </a:lnTo>
                    <a:lnTo>
                      <a:pt x="110" y="42"/>
                    </a:lnTo>
                    <a:lnTo>
                      <a:pt x="116" y="41"/>
                    </a:lnTo>
                    <a:lnTo>
                      <a:pt x="117" y="32"/>
                    </a:lnTo>
                    <a:close/>
                  </a:path>
                </a:pathLst>
              </a:custGeom>
              <a:solidFill>
                <a:srgbClr val="F1D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16" name="Freeform 596"/>
              <p:cNvSpPr>
                <a:spLocks/>
              </p:cNvSpPr>
              <p:nvPr/>
            </p:nvSpPr>
            <p:spPr bwMode="auto">
              <a:xfrm>
                <a:off x="2582" y="1558"/>
                <a:ext cx="117" cy="52"/>
              </a:xfrm>
              <a:custGeom>
                <a:avLst/>
                <a:gdLst/>
                <a:ahLst/>
                <a:cxnLst>
                  <a:cxn ang="0">
                    <a:pos x="60" y="0"/>
                  </a:cxn>
                  <a:cxn ang="0">
                    <a:pos x="45" y="12"/>
                  </a:cxn>
                  <a:cxn ang="0">
                    <a:pos x="28" y="24"/>
                  </a:cxn>
                  <a:cxn ang="0">
                    <a:pos x="13" y="30"/>
                  </a:cxn>
                  <a:cxn ang="0">
                    <a:pos x="117" y="30"/>
                  </a:cxn>
                  <a:cxn ang="0">
                    <a:pos x="118" y="6"/>
                  </a:cxn>
                  <a:cxn ang="0">
                    <a:pos x="60" y="0"/>
                  </a:cxn>
                </a:cxnLst>
                <a:rect l="0" t="0" r="r" b="b"/>
                <a:pathLst>
                  <a:path w="117" h="52">
                    <a:moveTo>
                      <a:pt x="60" y="0"/>
                    </a:moveTo>
                    <a:lnTo>
                      <a:pt x="45" y="12"/>
                    </a:lnTo>
                    <a:lnTo>
                      <a:pt x="28" y="24"/>
                    </a:lnTo>
                    <a:lnTo>
                      <a:pt x="13" y="30"/>
                    </a:lnTo>
                    <a:lnTo>
                      <a:pt x="117" y="30"/>
                    </a:lnTo>
                    <a:lnTo>
                      <a:pt x="118" y="6"/>
                    </a:lnTo>
                    <a:lnTo>
                      <a:pt x="60" y="0"/>
                    </a:lnTo>
                    <a:close/>
                  </a:path>
                </a:pathLst>
              </a:custGeom>
              <a:solidFill>
                <a:srgbClr val="F1D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55" name="Group 597"/>
            <p:cNvGrpSpPr>
              <a:grpSpLocks/>
            </p:cNvGrpSpPr>
            <p:nvPr/>
          </p:nvGrpSpPr>
          <p:grpSpPr bwMode="auto">
            <a:xfrm>
              <a:off x="2481" y="1627"/>
              <a:ext cx="29" cy="11"/>
              <a:chOff x="2481" y="1627"/>
              <a:chExt cx="29" cy="11"/>
            </a:xfrm>
          </p:grpSpPr>
          <p:sp>
            <p:nvSpPr>
              <p:cNvPr id="5718" name="Freeform 598"/>
              <p:cNvSpPr>
                <a:spLocks/>
              </p:cNvSpPr>
              <p:nvPr/>
            </p:nvSpPr>
            <p:spPr bwMode="auto">
              <a:xfrm>
                <a:off x="2481" y="1627"/>
                <a:ext cx="29" cy="11"/>
              </a:xfrm>
              <a:custGeom>
                <a:avLst/>
                <a:gdLst/>
                <a:ahLst/>
                <a:cxnLst>
                  <a:cxn ang="0">
                    <a:pos x="0" y="5"/>
                  </a:cxn>
                  <a:cxn ang="0">
                    <a:pos x="29" y="5"/>
                  </a:cxn>
                </a:cxnLst>
                <a:rect l="0" t="0" r="r" b="b"/>
                <a:pathLst>
                  <a:path w="29" h="11">
                    <a:moveTo>
                      <a:pt x="0" y="5"/>
                    </a:moveTo>
                    <a:lnTo>
                      <a:pt x="29" y="5"/>
                    </a:lnTo>
                  </a:path>
                </a:pathLst>
              </a:custGeom>
              <a:noFill/>
              <a:ln w="8166">
                <a:solidFill>
                  <a:srgbClr val="8896B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58" name="Group 599"/>
            <p:cNvGrpSpPr>
              <a:grpSpLocks/>
            </p:cNvGrpSpPr>
            <p:nvPr/>
          </p:nvGrpSpPr>
          <p:grpSpPr bwMode="auto">
            <a:xfrm>
              <a:off x="2522" y="1617"/>
              <a:ext cx="87" cy="21"/>
              <a:chOff x="2522" y="1617"/>
              <a:chExt cx="87" cy="21"/>
            </a:xfrm>
          </p:grpSpPr>
          <p:sp>
            <p:nvSpPr>
              <p:cNvPr id="5720" name="Freeform 600"/>
              <p:cNvSpPr>
                <a:spLocks/>
              </p:cNvSpPr>
              <p:nvPr/>
            </p:nvSpPr>
            <p:spPr bwMode="auto">
              <a:xfrm>
                <a:off x="2522" y="1617"/>
                <a:ext cx="87" cy="21"/>
              </a:xfrm>
              <a:custGeom>
                <a:avLst/>
                <a:gdLst/>
                <a:ahLst/>
                <a:cxnLst>
                  <a:cxn ang="0">
                    <a:pos x="86" y="0"/>
                  </a:cxn>
                  <a:cxn ang="0">
                    <a:pos x="0" y="3"/>
                  </a:cxn>
                  <a:cxn ang="0">
                    <a:pos x="6" y="12"/>
                  </a:cxn>
                  <a:cxn ang="0">
                    <a:pos x="9" y="21"/>
                  </a:cxn>
                  <a:cxn ang="0">
                    <a:pos x="83" y="21"/>
                  </a:cxn>
                  <a:cxn ang="0">
                    <a:pos x="86" y="14"/>
                  </a:cxn>
                  <a:cxn ang="0">
                    <a:pos x="86" y="0"/>
                  </a:cxn>
                </a:cxnLst>
                <a:rect l="0" t="0" r="r" b="b"/>
                <a:pathLst>
                  <a:path w="87" h="21">
                    <a:moveTo>
                      <a:pt x="86" y="0"/>
                    </a:moveTo>
                    <a:lnTo>
                      <a:pt x="0" y="3"/>
                    </a:lnTo>
                    <a:lnTo>
                      <a:pt x="6" y="12"/>
                    </a:lnTo>
                    <a:lnTo>
                      <a:pt x="9" y="21"/>
                    </a:lnTo>
                    <a:lnTo>
                      <a:pt x="83" y="21"/>
                    </a:lnTo>
                    <a:lnTo>
                      <a:pt x="86" y="14"/>
                    </a:lnTo>
                    <a:lnTo>
                      <a:pt x="86" y="0"/>
                    </a:lnTo>
                    <a:close/>
                  </a:path>
                </a:pathLst>
              </a:custGeom>
              <a:solidFill>
                <a:srgbClr val="8896B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61" name="Group 601"/>
            <p:cNvGrpSpPr>
              <a:grpSpLocks/>
            </p:cNvGrpSpPr>
            <p:nvPr/>
          </p:nvGrpSpPr>
          <p:grpSpPr bwMode="auto">
            <a:xfrm>
              <a:off x="2467" y="1469"/>
              <a:ext cx="140" cy="161"/>
              <a:chOff x="2467" y="1469"/>
              <a:chExt cx="140" cy="161"/>
            </a:xfrm>
          </p:grpSpPr>
          <p:sp>
            <p:nvSpPr>
              <p:cNvPr id="5722" name="Freeform 602"/>
              <p:cNvSpPr>
                <a:spLocks/>
              </p:cNvSpPr>
              <p:nvPr/>
            </p:nvSpPr>
            <p:spPr bwMode="auto">
              <a:xfrm>
                <a:off x="2467" y="1469"/>
                <a:ext cx="140" cy="161"/>
              </a:xfrm>
              <a:custGeom>
                <a:avLst/>
                <a:gdLst/>
                <a:ahLst/>
                <a:cxnLst>
                  <a:cxn ang="0">
                    <a:pos x="140" y="148"/>
                  </a:cxn>
                  <a:cxn ang="0">
                    <a:pos x="51" y="148"/>
                  </a:cxn>
                  <a:cxn ang="0">
                    <a:pos x="54" y="151"/>
                  </a:cxn>
                  <a:cxn ang="0">
                    <a:pos x="57" y="154"/>
                  </a:cxn>
                  <a:cxn ang="0">
                    <a:pos x="62" y="158"/>
                  </a:cxn>
                  <a:cxn ang="0">
                    <a:pos x="68" y="159"/>
                  </a:cxn>
                  <a:cxn ang="0">
                    <a:pos x="92" y="160"/>
                  </a:cxn>
                  <a:cxn ang="0">
                    <a:pos x="112" y="160"/>
                  </a:cxn>
                  <a:cxn ang="0">
                    <a:pos x="134" y="159"/>
                  </a:cxn>
                  <a:cxn ang="0">
                    <a:pos x="140" y="148"/>
                  </a:cxn>
                </a:cxnLst>
                <a:rect l="0" t="0" r="r" b="b"/>
                <a:pathLst>
                  <a:path w="140" h="161">
                    <a:moveTo>
                      <a:pt x="140" y="148"/>
                    </a:moveTo>
                    <a:lnTo>
                      <a:pt x="51" y="148"/>
                    </a:lnTo>
                    <a:lnTo>
                      <a:pt x="54" y="151"/>
                    </a:lnTo>
                    <a:lnTo>
                      <a:pt x="57" y="154"/>
                    </a:lnTo>
                    <a:lnTo>
                      <a:pt x="62" y="158"/>
                    </a:lnTo>
                    <a:lnTo>
                      <a:pt x="68" y="159"/>
                    </a:lnTo>
                    <a:lnTo>
                      <a:pt x="92" y="160"/>
                    </a:lnTo>
                    <a:lnTo>
                      <a:pt x="112" y="160"/>
                    </a:lnTo>
                    <a:lnTo>
                      <a:pt x="134" y="159"/>
                    </a:lnTo>
                    <a:lnTo>
                      <a:pt x="140" y="148"/>
                    </a:lnTo>
                    <a:close/>
                  </a:path>
                </a:pathLst>
              </a:custGeom>
              <a:solidFill>
                <a:srgbClr val="A5AFC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23" name="Freeform 603"/>
              <p:cNvSpPr>
                <a:spLocks/>
              </p:cNvSpPr>
              <p:nvPr/>
            </p:nvSpPr>
            <p:spPr bwMode="auto">
              <a:xfrm>
                <a:off x="2467" y="1469"/>
                <a:ext cx="140" cy="161"/>
              </a:xfrm>
              <a:custGeom>
                <a:avLst/>
                <a:gdLst/>
                <a:ahLst/>
                <a:cxnLst>
                  <a:cxn ang="0">
                    <a:pos x="0" y="5"/>
                  </a:cxn>
                  <a:cxn ang="0">
                    <a:pos x="0" y="14"/>
                  </a:cxn>
                  <a:cxn ang="0">
                    <a:pos x="2" y="15"/>
                  </a:cxn>
                  <a:cxn ang="0">
                    <a:pos x="2" y="31"/>
                  </a:cxn>
                  <a:cxn ang="0">
                    <a:pos x="2" y="38"/>
                  </a:cxn>
                  <a:cxn ang="0">
                    <a:pos x="2" y="44"/>
                  </a:cxn>
                  <a:cxn ang="0">
                    <a:pos x="2" y="49"/>
                  </a:cxn>
                  <a:cxn ang="0">
                    <a:pos x="2" y="57"/>
                  </a:cxn>
                  <a:cxn ang="0">
                    <a:pos x="1" y="63"/>
                  </a:cxn>
                  <a:cxn ang="0">
                    <a:pos x="8" y="67"/>
                  </a:cxn>
                  <a:cxn ang="0">
                    <a:pos x="11" y="70"/>
                  </a:cxn>
                  <a:cxn ang="0">
                    <a:pos x="14" y="72"/>
                  </a:cxn>
                  <a:cxn ang="0">
                    <a:pos x="10" y="78"/>
                  </a:cxn>
                  <a:cxn ang="0">
                    <a:pos x="6" y="83"/>
                  </a:cxn>
                  <a:cxn ang="0">
                    <a:pos x="10" y="87"/>
                  </a:cxn>
                  <a:cxn ang="0">
                    <a:pos x="11" y="88"/>
                  </a:cxn>
                  <a:cxn ang="0">
                    <a:pos x="19" y="93"/>
                  </a:cxn>
                  <a:cxn ang="0">
                    <a:pos x="18" y="100"/>
                  </a:cxn>
                  <a:cxn ang="0">
                    <a:pos x="11" y="118"/>
                  </a:cxn>
                  <a:cxn ang="0">
                    <a:pos x="12" y="140"/>
                  </a:cxn>
                  <a:cxn ang="0">
                    <a:pos x="16" y="158"/>
                  </a:cxn>
                  <a:cxn ang="0">
                    <a:pos x="43" y="158"/>
                  </a:cxn>
                  <a:cxn ang="0">
                    <a:pos x="43" y="155"/>
                  </a:cxn>
                  <a:cxn ang="0">
                    <a:pos x="44" y="152"/>
                  </a:cxn>
                  <a:cxn ang="0">
                    <a:pos x="51" y="148"/>
                  </a:cxn>
                  <a:cxn ang="0">
                    <a:pos x="140" y="148"/>
                  </a:cxn>
                  <a:cxn ang="0">
                    <a:pos x="140" y="148"/>
                  </a:cxn>
                  <a:cxn ang="0">
                    <a:pos x="137" y="134"/>
                  </a:cxn>
                  <a:cxn ang="0">
                    <a:pos x="127" y="125"/>
                  </a:cxn>
                  <a:cxn ang="0">
                    <a:pos x="87" y="125"/>
                  </a:cxn>
                  <a:cxn ang="0">
                    <a:pos x="81" y="116"/>
                  </a:cxn>
                  <a:cxn ang="0">
                    <a:pos x="81" y="114"/>
                  </a:cxn>
                  <a:cxn ang="0">
                    <a:pos x="81" y="112"/>
                  </a:cxn>
                  <a:cxn ang="0">
                    <a:pos x="80" y="108"/>
                  </a:cxn>
                  <a:cxn ang="0">
                    <a:pos x="79" y="107"/>
                  </a:cxn>
                  <a:cxn ang="0">
                    <a:pos x="75" y="106"/>
                  </a:cxn>
                  <a:cxn ang="0">
                    <a:pos x="74" y="106"/>
                  </a:cxn>
                  <a:cxn ang="0">
                    <a:pos x="73" y="106"/>
                  </a:cxn>
                  <a:cxn ang="0">
                    <a:pos x="64" y="104"/>
                  </a:cxn>
                  <a:cxn ang="0">
                    <a:pos x="64" y="96"/>
                  </a:cxn>
                  <a:cxn ang="0">
                    <a:pos x="80" y="92"/>
                  </a:cxn>
                  <a:cxn ang="0">
                    <a:pos x="78" y="86"/>
                  </a:cxn>
                  <a:cxn ang="0">
                    <a:pos x="78" y="70"/>
                  </a:cxn>
                  <a:cxn ang="0">
                    <a:pos x="75" y="7"/>
                  </a:cxn>
                  <a:cxn ang="0">
                    <a:pos x="5" y="7"/>
                  </a:cxn>
                  <a:cxn ang="0">
                    <a:pos x="0" y="5"/>
                  </a:cxn>
                </a:cxnLst>
                <a:rect l="0" t="0" r="r" b="b"/>
                <a:pathLst>
                  <a:path w="140" h="161">
                    <a:moveTo>
                      <a:pt x="0" y="5"/>
                    </a:moveTo>
                    <a:lnTo>
                      <a:pt x="0" y="14"/>
                    </a:lnTo>
                    <a:lnTo>
                      <a:pt x="2" y="15"/>
                    </a:lnTo>
                    <a:lnTo>
                      <a:pt x="2" y="31"/>
                    </a:lnTo>
                    <a:lnTo>
                      <a:pt x="2" y="38"/>
                    </a:lnTo>
                    <a:lnTo>
                      <a:pt x="2" y="44"/>
                    </a:lnTo>
                    <a:lnTo>
                      <a:pt x="2" y="49"/>
                    </a:lnTo>
                    <a:lnTo>
                      <a:pt x="2" y="57"/>
                    </a:lnTo>
                    <a:lnTo>
                      <a:pt x="1" y="63"/>
                    </a:lnTo>
                    <a:lnTo>
                      <a:pt x="8" y="67"/>
                    </a:lnTo>
                    <a:lnTo>
                      <a:pt x="11" y="70"/>
                    </a:lnTo>
                    <a:lnTo>
                      <a:pt x="14" y="72"/>
                    </a:lnTo>
                    <a:lnTo>
                      <a:pt x="10" y="78"/>
                    </a:lnTo>
                    <a:lnTo>
                      <a:pt x="6" y="83"/>
                    </a:lnTo>
                    <a:lnTo>
                      <a:pt x="10" y="87"/>
                    </a:lnTo>
                    <a:lnTo>
                      <a:pt x="11" y="88"/>
                    </a:lnTo>
                    <a:lnTo>
                      <a:pt x="19" y="93"/>
                    </a:lnTo>
                    <a:lnTo>
                      <a:pt x="18" y="100"/>
                    </a:lnTo>
                    <a:lnTo>
                      <a:pt x="11" y="118"/>
                    </a:lnTo>
                    <a:lnTo>
                      <a:pt x="12" y="140"/>
                    </a:lnTo>
                    <a:lnTo>
                      <a:pt x="16" y="158"/>
                    </a:lnTo>
                    <a:lnTo>
                      <a:pt x="43" y="158"/>
                    </a:lnTo>
                    <a:lnTo>
                      <a:pt x="43" y="155"/>
                    </a:lnTo>
                    <a:lnTo>
                      <a:pt x="44" y="152"/>
                    </a:lnTo>
                    <a:lnTo>
                      <a:pt x="51" y="148"/>
                    </a:lnTo>
                    <a:lnTo>
                      <a:pt x="140" y="148"/>
                    </a:lnTo>
                    <a:lnTo>
                      <a:pt x="137" y="134"/>
                    </a:lnTo>
                    <a:lnTo>
                      <a:pt x="127" y="125"/>
                    </a:lnTo>
                    <a:lnTo>
                      <a:pt x="87" y="125"/>
                    </a:lnTo>
                    <a:lnTo>
                      <a:pt x="81" y="116"/>
                    </a:lnTo>
                    <a:lnTo>
                      <a:pt x="81" y="114"/>
                    </a:lnTo>
                    <a:lnTo>
                      <a:pt x="81" y="112"/>
                    </a:lnTo>
                    <a:lnTo>
                      <a:pt x="80" y="108"/>
                    </a:lnTo>
                    <a:lnTo>
                      <a:pt x="79" y="107"/>
                    </a:lnTo>
                    <a:lnTo>
                      <a:pt x="75" y="106"/>
                    </a:lnTo>
                    <a:lnTo>
                      <a:pt x="74" y="106"/>
                    </a:lnTo>
                    <a:lnTo>
                      <a:pt x="73" y="106"/>
                    </a:lnTo>
                    <a:lnTo>
                      <a:pt x="64" y="104"/>
                    </a:lnTo>
                    <a:lnTo>
                      <a:pt x="64" y="96"/>
                    </a:lnTo>
                    <a:lnTo>
                      <a:pt x="80" y="92"/>
                    </a:lnTo>
                    <a:lnTo>
                      <a:pt x="78" y="86"/>
                    </a:lnTo>
                    <a:lnTo>
                      <a:pt x="78" y="70"/>
                    </a:lnTo>
                    <a:lnTo>
                      <a:pt x="75" y="7"/>
                    </a:lnTo>
                    <a:lnTo>
                      <a:pt x="5" y="7"/>
                    </a:lnTo>
                    <a:lnTo>
                      <a:pt x="0" y="5"/>
                    </a:lnTo>
                    <a:close/>
                  </a:path>
                </a:pathLst>
              </a:custGeom>
              <a:solidFill>
                <a:srgbClr val="A5AFC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24" name="Freeform 604"/>
              <p:cNvSpPr>
                <a:spLocks/>
              </p:cNvSpPr>
              <p:nvPr/>
            </p:nvSpPr>
            <p:spPr bwMode="auto">
              <a:xfrm>
                <a:off x="2467" y="1469"/>
                <a:ext cx="140" cy="161"/>
              </a:xfrm>
              <a:custGeom>
                <a:avLst/>
                <a:gdLst/>
                <a:ahLst/>
                <a:cxnLst>
                  <a:cxn ang="0">
                    <a:pos x="105" y="121"/>
                  </a:cxn>
                  <a:cxn ang="0">
                    <a:pos x="96" y="123"/>
                  </a:cxn>
                  <a:cxn ang="0">
                    <a:pos x="87" y="125"/>
                  </a:cxn>
                  <a:cxn ang="0">
                    <a:pos x="127" y="125"/>
                  </a:cxn>
                  <a:cxn ang="0">
                    <a:pos x="125" y="122"/>
                  </a:cxn>
                  <a:cxn ang="0">
                    <a:pos x="105" y="121"/>
                  </a:cxn>
                </a:cxnLst>
                <a:rect l="0" t="0" r="r" b="b"/>
                <a:pathLst>
                  <a:path w="140" h="161">
                    <a:moveTo>
                      <a:pt x="105" y="121"/>
                    </a:moveTo>
                    <a:lnTo>
                      <a:pt x="96" y="123"/>
                    </a:lnTo>
                    <a:lnTo>
                      <a:pt x="87" y="125"/>
                    </a:lnTo>
                    <a:lnTo>
                      <a:pt x="127" y="125"/>
                    </a:lnTo>
                    <a:lnTo>
                      <a:pt x="125" y="122"/>
                    </a:lnTo>
                    <a:lnTo>
                      <a:pt x="105" y="121"/>
                    </a:lnTo>
                    <a:close/>
                  </a:path>
                </a:pathLst>
              </a:custGeom>
              <a:solidFill>
                <a:srgbClr val="A5AFC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25" name="Freeform 605"/>
              <p:cNvSpPr>
                <a:spLocks/>
              </p:cNvSpPr>
              <p:nvPr/>
            </p:nvSpPr>
            <p:spPr bwMode="auto">
              <a:xfrm>
                <a:off x="2467" y="1469"/>
                <a:ext cx="140" cy="161"/>
              </a:xfrm>
              <a:custGeom>
                <a:avLst/>
                <a:gdLst/>
                <a:ahLst/>
                <a:cxnLst>
                  <a:cxn ang="0">
                    <a:pos x="10" y="1"/>
                  </a:cxn>
                  <a:cxn ang="0">
                    <a:pos x="5" y="7"/>
                  </a:cxn>
                  <a:cxn ang="0">
                    <a:pos x="75" y="7"/>
                  </a:cxn>
                  <a:cxn ang="0">
                    <a:pos x="74" y="4"/>
                  </a:cxn>
                  <a:cxn ang="0">
                    <a:pos x="35" y="4"/>
                  </a:cxn>
                  <a:cxn ang="0">
                    <a:pos x="15" y="2"/>
                  </a:cxn>
                  <a:cxn ang="0">
                    <a:pos x="10" y="1"/>
                  </a:cxn>
                </a:cxnLst>
                <a:rect l="0" t="0" r="r" b="b"/>
                <a:pathLst>
                  <a:path w="140" h="161">
                    <a:moveTo>
                      <a:pt x="10" y="1"/>
                    </a:moveTo>
                    <a:lnTo>
                      <a:pt x="5" y="7"/>
                    </a:lnTo>
                    <a:lnTo>
                      <a:pt x="75" y="7"/>
                    </a:lnTo>
                    <a:lnTo>
                      <a:pt x="74" y="4"/>
                    </a:lnTo>
                    <a:lnTo>
                      <a:pt x="35" y="4"/>
                    </a:lnTo>
                    <a:lnTo>
                      <a:pt x="15" y="2"/>
                    </a:lnTo>
                    <a:lnTo>
                      <a:pt x="10" y="1"/>
                    </a:lnTo>
                    <a:close/>
                  </a:path>
                </a:pathLst>
              </a:custGeom>
              <a:solidFill>
                <a:srgbClr val="A5AFC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26" name="Freeform 606"/>
              <p:cNvSpPr>
                <a:spLocks/>
              </p:cNvSpPr>
              <p:nvPr/>
            </p:nvSpPr>
            <p:spPr bwMode="auto">
              <a:xfrm>
                <a:off x="2467" y="1469"/>
                <a:ext cx="140" cy="161"/>
              </a:xfrm>
              <a:custGeom>
                <a:avLst/>
                <a:gdLst/>
                <a:ahLst/>
                <a:cxnLst>
                  <a:cxn ang="0">
                    <a:pos x="74" y="0"/>
                  </a:cxn>
                  <a:cxn ang="0">
                    <a:pos x="54" y="3"/>
                  </a:cxn>
                  <a:cxn ang="0">
                    <a:pos x="35" y="4"/>
                  </a:cxn>
                  <a:cxn ang="0">
                    <a:pos x="74" y="4"/>
                  </a:cxn>
                  <a:cxn ang="0">
                    <a:pos x="74" y="0"/>
                  </a:cxn>
                </a:cxnLst>
                <a:rect l="0" t="0" r="r" b="b"/>
                <a:pathLst>
                  <a:path w="140" h="161">
                    <a:moveTo>
                      <a:pt x="74" y="0"/>
                    </a:moveTo>
                    <a:lnTo>
                      <a:pt x="54" y="3"/>
                    </a:lnTo>
                    <a:lnTo>
                      <a:pt x="35" y="4"/>
                    </a:lnTo>
                    <a:lnTo>
                      <a:pt x="74" y="4"/>
                    </a:lnTo>
                    <a:lnTo>
                      <a:pt x="74" y="0"/>
                    </a:lnTo>
                    <a:close/>
                  </a:path>
                </a:pathLst>
              </a:custGeom>
              <a:solidFill>
                <a:srgbClr val="A5AFC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63" name="Group 607"/>
            <p:cNvGrpSpPr>
              <a:grpSpLocks/>
            </p:cNvGrpSpPr>
            <p:nvPr/>
          </p:nvGrpSpPr>
          <p:grpSpPr bwMode="auto">
            <a:xfrm>
              <a:off x="2302" y="1466"/>
              <a:ext cx="141" cy="163"/>
              <a:chOff x="2302" y="1466"/>
              <a:chExt cx="141" cy="163"/>
            </a:xfrm>
          </p:grpSpPr>
          <p:sp>
            <p:nvSpPr>
              <p:cNvPr id="5728" name="Freeform 608"/>
              <p:cNvSpPr>
                <a:spLocks/>
              </p:cNvSpPr>
              <p:nvPr/>
            </p:nvSpPr>
            <p:spPr bwMode="auto">
              <a:xfrm>
                <a:off x="2302" y="1466"/>
                <a:ext cx="141" cy="163"/>
              </a:xfrm>
              <a:custGeom>
                <a:avLst/>
                <a:gdLst/>
                <a:ahLst/>
                <a:cxnLst>
                  <a:cxn ang="0">
                    <a:pos x="37" y="123"/>
                  </a:cxn>
                  <a:cxn ang="0">
                    <a:pos x="18" y="124"/>
                  </a:cxn>
                  <a:cxn ang="0">
                    <a:pos x="5" y="135"/>
                  </a:cxn>
                  <a:cxn ang="0">
                    <a:pos x="0" y="149"/>
                  </a:cxn>
                  <a:cxn ang="0">
                    <a:pos x="4" y="161"/>
                  </a:cxn>
                  <a:cxn ang="0">
                    <a:pos x="26" y="163"/>
                  </a:cxn>
                  <a:cxn ang="0">
                    <a:pos x="47" y="163"/>
                  </a:cxn>
                  <a:cxn ang="0">
                    <a:pos x="64" y="163"/>
                  </a:cxn>
                  <a:cxn ang="0">
                    <a:pos x="71" y="162"/>
                  </a:cxn>
                  <a:cxn ang="0">
                    <a:pos x="77" y="161"/>
                  </a:cxn>
                  <a:cxn ang="0">
                    <a:pos x="85" y="154"/>
                  </a:cxn>
                  <a:cxn ang="0">
                    <a:pos x="88" y="151"/>
                  </a:cxn>
                  <a:cxn ang="0">
                    <a:pos x="127" y="151"/>
                  </a:cxn>
                  <a:cxn ang="0">
                    <a:pos x="129" y="143"/>
                  </a:cxn>
                  <a:cxn ang="0">
                    <a:pos x="130" y="128"/>
                  </a:cxn>
                  <a:cxn ang="0">
                    <a:pos x="55" y="128"/>
                  </a:cxn>
                  <a:cxn ang="0">
                    <a:pos x="47" y="125"/>
                  </a:cxn>
                  <a:cxn ang="0">
                    <a:pos x="37" y="123"/>
                  </a:cxn>
                </a:cxnLst>
                <a:rect l="0" t="0" r="r" b="b"/>
                <a:pathLst>
                  <a:path w="141" h="163">
                    <a:moveTo>
                      <a:pt x="37" y="123"/>
                    </a:moveTo>
                    <a:lnTo>
                      <a:pt x="18" y="124"/>
                    </a:lnTo>
                    <a:lnTo>
                      <a:pt x="5" y="135"/>
                    </a:lnTo>
                    <a:lnTo>
                      <a:pt x="0" y="149"/>
                    </a:lnTo>
                    <a:lnTo>
                      <a:pt x="4" y="161"/>
                    </a:lnTo>
                    <a:lnTo>
                      <a:pt x="26" y="163"/>
                    </a:lnTo>
                    <a:lnTo>
                      <a:pt x="47" y="163"/>
                    </a:lnTo>
                    <a:lnTo>
                      <a:pt x="64" y="163"/>
                    </a:lnTo>
                    <a:lnTo>
                      <a:pt x="71" y="162"/>
                    </a:lnTo>
                    <a:lnTo>
                      <a:pt x="77" y="161"/>
                    </a:lnTo>
                    <a:lnTo>
                      <a:pt x="85" y="154"/>
                    </a:lnTo>
                    <a:lnTo>
                      <a:pt x="88" y="151"/>
                    </a:lnTo>
                    <a:lnTo>
                      <a:pt x="127" y="151"/>
                    </a:lnTo>
                    <a:lnTo>
                      <a:pt x="129" y="143"/>
                    </a:lnTo>
                    <a:lnTo>
                      <a:pt x="130" y="128"/>
                    </a:lnTo>
                    <a:lnTo>
                      <a:pt x="55" y="128"/>
                    </a:lnTo>
                    <a:lnTo>
                      <a:pt x="47" y="125"/>
                    </a:lnTo>
                    <a:lnTo>
                      <a:pt x="37" y="123"/>
                    </a:lnTo>
                    <a:close/>
                  </a:path>
                </a:pathLst>
              </a:custGeom>
              <a:solidFill>
                <a:srgbClr val="8896B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29" name="Freeform 609"/>
              <p:cNvSpPr>
                <a:spLocks/>
              </p:cNvSpPr>
              <p:nvPr/>
            </p:nvSpPr>
            <p:spPr bwMode="auto">
              <a:xfrm>
                <a:off x="2302" y="1466"/>
                <a:ext cx="141" cy="163"/>
              </a:xfrm>
              <a:custGeom>
                <a:avLst/>
                <a:gdLst/>
                <a:ahLst/>
                <a:cxnLst>
                  <a:cxn ang="0">
                    <a:pos x="127" y="151"/>
                  </a:cxn>
                  <a:cxn ang="0">
                    <a:pos x="88" y="151"/>
                  </a:cxn>
                  <a:cxn ang="0">
                    <a:pos x="92" y="153"/>
                  </a:cxn>
                  <a:cxn ang="0">
                    <a:pos x="95" y="155"/>
                  </a:cxn>
                  <a:cxn ang="0">
                    <a:pos x="96" y="158"/>
                  </a:cxn>
                  <a:cxn ang="0">
                    <a:pos x="96" y="161"/>
                  </a:cxn>
                  <a:cxn ang="0">
                    <a:pos x="125" y="161"/>
                  </a:cxn>
                  <a:cxn ang="0">
                    <a:pos x="127" y="151"/>
                  </a:cxn>
                </a:cxnLst>
                <a:rect l="0" t="0" r="r" b="b"/>
                <a:pathLst>
                  <a:path w="141" h="163">
                    <a:moveTo>
                      <a:pt x="127" y="151"/>
                    </a:moveTo>
                    <a:lnTo>
                      <a:pt x="88" y="151"/>
                    </a:lnTo>
                    <a:lnTo>
                      <a:pt x="92" y="153"/>
                    </a:lnTo>
                    <a:lnTo>
                      <a:pt x="95" y="155"/>
                    </a:lnTo>
                    <a:lnTo>
                      <a:pt x="96" y="158"/>
                    </a:lnTo>
                    <a:lnTo>
                      <a:pt x="96" y="161"/>
                    </a:lnTo>
                    <a:lnTo>
                      <a:pt x="125" y="161"/>
                    </a:lnTo>
                    <a:lnTo>
                      <a:pt x="127" y="151"/>
                    </a:lnTo>
                    <a:close/>
                  </a:path>
                </a:pathLst>
              </a:custGeom>
              <a:solidFill>
                <a:srgbClr val="8896B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30" name="Freeform 610"/>
              <p:cNvSpPr>
                <a:spLocks/>
              </p:cNvSpPr>
              <p:nvPr/>
            </p:nvSpPr>
            <p:spPr bwMode="auto">
              <a:xfrm>
                <a:off x="2302" y="1466"/>
                <a:ext cx="141" cy="163"/>
              </a:xfrm>
              <a:custGeom>
                <a:avLst/>
                <a:gdLst/>
                <a:ahLst/>
                <a:cxnLst>
                  <a:cxn ang="0">
                    <a:pos x="64" y="1"/>
                  </a:cxn>
                  <a:cxn ang="0">
                    <a:pos x="64" y="97"/>
                  </a:cxn>
                  <a:cxn ang="0">
                    <a:pos x="63" y="100"/>
                  </a:cxn>
                  <a:cxn ang="0">
                    <a:pos x="61" y="115"/>
                  </a:cxn>
                  <a:cxn ang="0">
                    <a:pos x="61" y="119"/>
                  </a:cxn>
                  <a:cxn ang="0">
                    <a:pos x="55" y="128"/>
                  </a:cxn>
                  <a:cxn ang="0">
                    <a:pos x="130" y="128"/>
                  </a:cxn>
                  <a:cxn ang="0">
                    <a:pos x="130" y="121"/>
                  </a:cxn>
                  <a:cxn ang="0">
                    <a:pos x="123" y="103"/>
                  </a:cxn>
                  <a:cxn ang="0">
                    <a:pos x="122" y="96"/>
                  </a:cxn>
                  <a:cxn ang="0">
                    <a:pos x="130" y="91"/>
                  </a:cxn>
                  <a:cxn ang="0">
                    <a:pos x="131" y="90"/>
                  </a:cxn>
                  <a:cxn ang="0">
                    <a:pos x="135" y="86"/>
                  </a:cxn>
                  <a:cxn ang="0">
                    <a:pos x="131" y="81"/>
                  </a:cxn>
                  <a:cxn ang="0">
                    <a:pos x="127" y="75"/>
                  </a:cxn>
                  <a:cxn ang="0">
                    <a:pos x="130" y="73"/>
                  </a:cxn>
                  <a:cxn ang="0">
                    <a:pos x="133" y="70"/>
                  </a:cxn>
                  <a:cxn ang="0">
                    <a:pos x="140" y="66"/>
                  </a:cxn>
                  <a:cxn ang="0">
                    <a:pos x="139" y="60"/>
                  </a:cxn>
                  <a:cxn ang="0">
                    <a:pos x="139" y="47"/>
                  </a:cxn>
                  <a:cxn ang="0">
                    <a:pos x="139" y="41"/>
                  </a:cxn>
                  <a:cxn ang="0">
                    <a:pos x="139" y="34"/>
                  </a:cxn>
                  <a:cxn ang="0">
                    <a:pos x="139" y="18"/>
                  </a:cxn>
                  <a:cxn ang="0">
                    <a:pos x="141" y="9"/>
                  </a:cxn>
                  <a:cxn ang="0">
                    <a:pos x="141" y="7"/>
                  </a:cxn>
                  <a:cxn ang="0">
                    <a:pos x="103" y="7"/>
                  </a:cxn>
                  <a:cxn ang="0">
                    <a:pos x="84" y="5"/>
                  </a:cxn>
                  <a:cxn ang="0">
                    <a:pos x="64" y="1"/>
                  </a:cxn>
                </a:cxnLst>
                <a:rect l="0" t="0" r="r" b="b"/>
                <a:pathLst>
                  <a:path w="141" h="163">
                    <a:moveTo>
                      <a:pt x="64" y="1"/>
                    </a:moveTo>
                    <a:lnTo>
                      <a:pt x="64" y="97"/>
                    </a:lnTo>
                    <a:lnTo>
                      <a:pt x="63" y="100"/>
                    </a:lnTo>
                    <a:lnTo>
                      <a:pt x="61" y="115"/>
                    </a:lnTo>
                    <a:lnTo>
                      <a:pt x="61" y="119"/>
                    </a:lnTo>
                    <a:lnTo>
                      <a:pt x="55" y="128"/>
                    </a:lnTo>
                    <a:lnTo>
                      <a:pt x="130" y="128"/>
                    </a:lnTo>
                    <a:lnTo>
                      <a:pt x="130" y="121"/>
                    </a:lnTo>
                    <a:lnTo>
                      <a:pt x="123" y="103"/>
                    </a:lnTo>
                    <a:lnTo>
                      <a:pt x="122" y="96"/>
                    </a:lnTo>
                    <a:lnTo>
                      <a:pt x="130" y="91"/>
                    </a:lnTo>
                    <a:lnTo>
                      <a:pt x="131" y="90"/>
                    </a:lnTo>
                    <a:lnTo>
                      <a:pt x="135" y="86"/>
                    </a:lnTo>
                    <a:lnTo>
                      <a:pt x="131" y="81"/>
                    </a:lnTo>
                    <a:lnTo>
                      <a:pt x="127" y="75"/>
                    </a:lnTo>
                    <a:lnTo>
                      <a:pt x="130" y="73"/>
                    </a:lnTo>
                    <a:lnTo>
                      <a:pt x="133" y="70"/>
                    </a:lnTo>
                    <a:lnTo>
                      <a:pt x="140" y="66"/>
                    </a:lnTo>
                    <a:lnTo>
                      <a:pt x="139" y="60"/>
                    </a:lnTo>
                    <a:lnTo>
                      <a:pt x="139" y="47"/>
                    </a:lnTo>
                    <a:lnTo>
                      <a:pt x="139" y="41"/>
                    </a:lnTo>
                    <a:lnTo>
                      <a:pt x="139" y="34"/>
                    </a:lnTo>
                    <a:lnTo>
                      <a:pt x="139" y="18"/>
                    </a:lnTo>
                    <a:lnTo>
                      <a:pt x="141" y="9"/>
                    </a:lnTo>
                    <a:lnTo>
                      <a:pt x="141" y="7"/>
                    </a:lnTo>
                    <a:lnTo>
                      <a:pt x="103" y="7"/>
                    </a:lnTo>
                    <a:lnTo>
                      <a:pt x="84" y="5"/>
                    </a:lnTo>
                    <a:lnTo>
                      <a:pt x="64" y="1"/>
                    </a:lnTo>
                    <a:close/>
                  </a:path>
                </a:pathLst>
              </a:custGeom>
              <a:solidFill>
                <a:srgbClr val="8896B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31" name="Freeform 611"/>
              <p:cNvSpPr>
                <a:spLocks/>
              </p:cNvSpPr>
              <p:nvPr/>
            </p:nvSpPr>
            <p:spPr bwMode="auto">
              <a:xfrm>
                <a:off x="2302" y="1466"/>
                <a:ext cx="141" cy="163"/>
              </a:xfrm>
              <a:custGeom>
                <a:avLst/>
                <a:gdLst/>
                <a:ahLst/>
                <a:cxnLst>
                  <a:cxn ang="0">
                    <a:pos x="141" y="0"/>
                  </a:cxn>
                  <a:cxn ang="0">
                    <a:pos x="123" y="6"/>
                  </a:cxn>
                  <a:cxn ang="0">
                    <a:pos x="103" y="7"/>
                  </a:cxn>
                  <a:cxn ang="0">
                    <a:pos x="141" y="7"/>
                  </a:cxn>
                  <a:cxn ang="0">
                    <a:pos x="141" y="0"/>
                  </a:cxn>
                </a:cxnLst>
                <a:rect l="0" t="0" r="r" b="b"/>
                <a:pathLst>
                  <a:path w="141" h="163">
                    <a:moveTo>
                      <a:pt x="141" y="0"/>
                    </a:moveTo>
                    <a:lnTo>
                      <a:pt x="123" y="6"/>
                    </a:lnTo>
                    <a:lnTo>
                      <a:pt x="103" y="7"/>
                    </a:lnTo>
                    <a:lnTo>
                      <a:pt x="141" y="7"/>
                    </a:lnTo>
                    <a:lnTo>
                      <a:pt x="141" y="0"/>
                    </a:lnTo>
                    <a:close/>
                  </a:path>
                </a:pathLst>
              </a:custGeom>
              <a:solidFill>
                <a:srgbClr val="8896B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65" name="Group 612"/>
            <p:cNvGrpSpPr>
              <a:grpSpLocks/>
            </p:cNvGrpSpPr>
            <p:nvPr/>
          </p:nvGrpSpPr>
          <p:grpSpPr bwMode="auto">
            <a:xfrm>
              <a:off x="2465" y="1466"/>
              <a:ext cx="35" cy="161"/>
              <a:chOff x="2465" y="1466"/>
              <a:chExt cx="35" cy="161"/>
            </a:xfrm>
          </p:grpSpPr>
          <p:sp>
            <p:nvSpPr>
              <p:cNvPr id="5733" name="Freeform 613"/>
              <p:cNvSpPr>
                <a:spLocks/>
              </p:cNvSpPr>
              <p:nvPr/>
            </p:nvSpPr>
            <p:spPr bwMode="auto">
              <a:xfrm>
                <a:off x="2465" y="1466"/>
                <a:ext cx="35" cy="161"/>
              </a:xfrm>
              <a:custGeom>
                <a:avLst/>
                <a:gdLst/>
                <a:ahLst/>
                <a:cxnLst>
                  <a:cxn ang="0">
                    <a:pos x="0" y="0"/>
                  </a:cxn>
                  <a:cxn ang="0">
                    <a:pos x="0" y="12"/>
                  </a:cxn>
                  <a:cxn ang="0">
                    <a:pos x="1" y="32"/>
                  </a:cxn>
                  <a:cxn ang="0">
                    <a:pos x="2" y="45"/>
                  </a:cxn>
                  <a:cxn ang="0">
                    <a:pos x="2" y="60"/>
                  </a:cxn>
                  <a:cxn ang="0">
                    <a:pos x="1" y="66"/>
                  </a:cxn>
                  <a:cxn ang="0">
                    <a:pos x="11" y="73"/>
                  </a:cxn>
                  <a:cxn ang="0">
                    <a:pos x="14" y="75"/>
                  </a:cxn>
                  <a:cxn ang="0">
                    <a:pos x="10" y="81"/>
                  </a:cxn>
                  <a:cxn ang="0">
                    <a:pos x="6" y="86"/>
                  </a:cxn>
                  <a:cxn ang="0">
                    <a:pos x="10" y="90"/>
                  </a:cxn>
                  <a:cxn ang="0">
                    <a:pos x="11" y="91"/>
                  </a:cxn>
                  <a:cxn ang="0">
                    <a:pos x="19" y="96"/>
                  </a:cxn>
                  <a:cxn ang="0">
                    <a:pos x="18" y="103"/>
                  </a:cxn>
                  <a:cxn ang="0">
                    <a:pos x="11" y="121"/>
                  </a:cxn>
                  <a:cxn ang="0">
                    <a:pos x="12" y="143"/>
                  </a:cxn>
                  <a:cxn ang="0">
                    <a:pos x="16" y="161"/>
                  </a:cxn>
                  <a:cxn ang="0">
                    <a:pos x="24" y="149"/>
                  </a:cxn>
                  <a:cxn ang="0">
                    <a:pos x="23" y="127"/>
                  </a:cxn>
                  <a:cxn ang="0">
                    <a:pos x="27" y="109"/>
                  </a:cxn>
                  <a:cxn ang="0">
                    <a:pos x="31" y="103"/>
                  </a:cxn>
                  <a:cxn ang="0">
                    <a:pos x="35" y="96"/>
                  </a:cxn>
                  <a:cxn ang="0">
                    <a:pos x="27" y="91"/>
                  </a:cxn>
                  <a:cxn ang="0">
                    <a:pos x="26" y="90"/>
                  </a:cxn>
                  <a:cxn ang="0">
                    <a:pos x="22" y="86"/>
                  </a:cxn>
                  <a:cxn ang="0">
                    <a:pos x="26" y="81"/>
                  </a:cxn>
                  <a:cxn ang="0">
                    <a:pos x="30" y="75"/>
                  </a:cxn>
                  <a:cxn ang="0">
                    <a:pos x="27" y="73"/>
                  </a:cxn>
                  <a:cxn ang="0">
                    <a:pos x="24" y="70"/>
                  </a:cxn>
                  <a:cxn ang="0">
                    <a:pos x="16" y="64"/>
                  </a:cxn>
                  <a:cxn ang="0">
                    <a:pos x="17" y="59"/>
                  </a:cxn>
                  <a:cxn ang="0">
                    <a:pos x="17" y="45"/>
                  </a:cxn>
                  <a:cxn ang="0">
                    <a:pos x="17" y="12"/>
                  </a:cxn>
                  <a:cxn ang="0">
                    <a:pos x="17" y="5"/>
                  </a:cxn>
                  <a:cxn ang="0">
                    <a:pos x="11" y="3"/>
                  </a:cxn>
                  <a:cxn ang="0">
                    <a:pos x="7" y="3"/>
                  </a:cxn>
                  <a:cxn ang="0">
                    <a:pos x="0" y="0"/>
                  </a:cxn>
                </a:cxnLst>
                <a:rect l="0" t="0" r="r" b="b"/>
                <a:pathLst>
                  <a:path w="35" h="161">
                    <a:moveTo>
                      <a:pt x="0" y="0"/>
                    </a:moveTo>
                    <a:lnTo>
                      <a:pt x="0" y="12"/>
                    </a:lnTo>
                    <a:lnTo>
                      <a:pt x="1" y="32"/>
                    </a:lnTo>
                    <a:lnTo>
                      <a:pt x="2" y="45"/>
                    </a:lnTo>
                    <a:lnTo>
                      <a:pt x="2" y="60"/>
                    </a:lnTo>
                    <a:lnTo>
                      <a:pt x="1" y="66"/>
                    </a:lnTo>
                    <a:lnTo>
                      <a:pt x="11" y="73"/>
                    </a:lnTo>
                    <a:lnTo>
                      <a:pt x="14" y="75"/>
                    </a:lnTo>
                    <a:lnTo>
                      <a:pt x="10" y="81"/>
                    </a:lnTo>
                    <a:lnTo>
                      <a:pt x="6" y="86"/>
                    </a:lnTo>
                    <a:lnTo>
                      <a:pt x="10" y="90"/>
                    </a:lnTo>
                    <a:lnTo>
                      <a:pt x="11" y="91"/>
                    </a:lnTo>
                    <a:lnTo>
                      <a:pt x="19" y="96"/>
                    </a:lnTo>
                    <a:lnTo>
                      <a:pt x="18" y="103"/>
                    </a:lnTo>
                    <a:lnTo>
                      <a:pt x="11" y="121"/>
                    </a:lnTo>
                    <a:lnTo>
                      <a:pt x="12" y="143"/>
                    </a:lnTo>
                    <a:lnTo>
                      <a:pt x="16" y="161"/>
                    </a:lnTo>
                    <a:lnTo>
                      <a:pt x="24" y="149"/>
                    </a:lnTo>
                    <a:lnTo>
                      <a:pt x="23" y="127"/>
                    </a:lnTo>
                    <a:lnTo>
                      <a:pt x="27" y="109"/>
                    </a:lnTo>
                    <a:lnTo>
                      <a:pt x="31" y="103"/>
                    </a:lnTo>
                    <a:lnTo>
                      <a:pt x="35" y="96"/>
                    </a:lnTo>
                    <a:lnTo>
                      <a:pt x="27" y="91"/>
                    </a:lnTo>
                    <a:lnTo>
                      <a:pt x="26" y="90"/>
                    </a:lnTo>
                    <a:lnTo>
                      <a:pt x="22" y="86"/>
                    </a:lnTo>
                    <a:lnTo>
                      <a:pt x="26" y="81"/>
                    </a:lnTo>
                    <a:lnTo>
                      <a:pt x="30" y="75"/>
                    </a:lnTo>
                    <a:lnTo>
                      <a:pt x="27" y="73"/>
                    </a:lnTo>
                    <a:lnTo>
                      <a:pt x="24" y="70"/>
                    </a:lnTo>
                    <a:lnTo>
                      <a:pt x="16" y="64"/>
                    </a:lnTo>
                    <a:lnTo>
                      <a:pt x="17" y="59"/>
                    </a:lnTo>
                    <a:lnTo>
                      <a:pt x="17" y="45"/>
                    </a:lnTo>
                    <a:lnTo>
                      <a:pt x="17" y="12"/>
                    </a:lnTo>
                    <a:lnTo>
                      <a:pt x="17" y="5"/>
                    </a:lnTo>
                    <a:lnTo>
                      <a:pt x="11" y="3"/>
                    </a:lnTo>
                    <a:lnTo>
                      <a:pt x="7" y="3"/>
                    </a:lnTo>
                    <a:lnTo>
                      <a:pt x="0" y="0"/>
                    </a:lnTo>
                    <a:close/>
                  </a:path>
                </a:pathLst>
              </a:custGeom>
              <a:solidFill>
                <a:srgbClr val="B2BBC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70" name="Group 614"/>
            <p:cNvGrpSpPr>
              <a:grpSpLocks/>
            </p:cNvGrpSpPr>
            <p:nvPr/>
          </p:nvGrpSpPr>
          <p:grpSpPr bwMode="auto">
            <a:xfrm>
              <a:off x="2522" y="1467"/>
              <a:ext cx="87" cy="162"/>
              <a:chOff x="2522" y="1467"/>
              <a:chExt cx="87" cy="162"/>
            </a:xfrm>
          </p:grpSpPr>
          <p:sp>
            <p:nvSpPr>
              <p:cNvPr id="5735" name="Freeform 615"/>
              <p:cNvSpPr>
                <a:spLocks/>
              </p:cNvSpPr>
              <p:nvPr/>
            </p:nvSpPr>
            <p:spPr bwMode="auto">
              <a:xfrm>
                <a:off x="2522" y="1467"/>
                <a:ext cx="87" cy="162"/>
              </a:xfrm>
              <a:custGeom>
                <a:avLst/>
                <a:gdLst/>
                <a:ahLst/>
                <a:cxnLst>
                  <a:cxn ang="0">
                    <a:pos x="52" y="122"/>
                  </a:cxn>
                  <a:cxn ang="0">
                    <a:pos x="55" y="123"/>
                  </a:cxn>
                  <a:cxn ang="0">
                    <a:pos x="72" y="135"/>
                  </a:cxn>
                  <a:cxn ang="0">
                    <a:pos x="73" y="153"/>
                  </a:cxn>
                  <a:cxn ang="0">
                    <a:pos x="60" y="162"/>
                  </a:cxn>
                  <a:cxn ang="0">
                    <a:pos x="78" y="161"/>
                  </a:cxn>
                  <a:cxn ang="0">
                    <a:pos x="86" y="151"/>
                  </a:cxn>
                  <a:cxn ang="0">
                    <a:pos x="85" y="136"/>
                  </a:cxn>
                  <a:cxn ang="0">
                    <a:pos x="74" y="124"/>
                  </a:cxn>
                  <a:cxn ang="0">
                    <a:pos x="52" y="122"/>
                  </a:cxn>
                </a:cxnLst>
                <a:rect l="0" t="0" r="r" b="b"/>
                <a:pathLst>
                  <a:path w="87" h="162">
                    <a:moveTo>
                      <a:pt x="52" y="122"/>
                    </a:moveTo>
                    <a:lnTo>
                      <a:pt x="55" y="123"/>
                    </a:lnTo>
                    <a:lnTo>
                      <a:pt x="72" y="135"/>
                    </a:lnTo>
                    <a:lnTo>
                      <a:pt x="73" y="153"/>
                    </a:lnTo>
                    <a:lnTo>
                      <a:pt x="60" y="162"/>
                    </a:lnTo>
                    <a:lnTo>
                      <a:pt x="78" y="161"/>
                    </a:lnTo>
                    <a:lnTo>
                      <a:pt x="86" y="151"/>
                    </a:lnTo>
                    <a:lnTo>
                      <a:pt x="85" y="136"/>
                    </a:lnTo>
                    <a:lnTo>
                      <a:pt x="74" y="124"/>
                    </a:lnTo>
                    <a:lnTo>
                      <a:pt x="52" y="122"/>
                    </a:lnTo>
                    <a:close/>
                  </a:path>
                </a:pathLst>
              </a:custGeom>
              <a:solidFill>
                <a:srgbClr val="96A2B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36" name="Freeform 616"/>
              <p:cNvSpPr>
                <a:spLocks/>
              </p:cNvSpPr>
              <p:nvPr/>
            </p:nvSpPr>
            <p:spPr bwMode="auto">
              <a:xfrm>
                <a:off x="2522" y="1467"/>
                <a:ext cx="87" cy="162"/>
              </a:xfrm>
              <a:custGeom>
                <a:avLst/>
                <a:gdLst/>
                <a:ahLst/>
                <a:cxnLst>
                  <a:cxn ang="0">
                    <a:pos x="25" y="109"/>
                  </a:cxn>
                  <a:cxn ang="0">
                    <a:pos x="19" y="109"/>
                  </a:cxn>
                  <a:cxn ang="0">
                    <a:pos x="22" y="121"/>
                  </a:cxn>
                  <a:cxn ang="0">
                    <a:pos x="25" y="126"/>
                  </a:cxn>
                  <a:cxn ang="0">
                    <a:pos x="36" y="125"/>
                  </a:cxn>
                  <a:cxn ang="0">
                    <a:pos x="30" y="122"/>
                  </a:cxn>
                  <a:cxn ang="0">
                    <a:pos x="28" y="120"/>
                  </a:cxn>
                  <a:cxn ang="0">
                    <a:pos x="27" y="110"/>
                  </a:cxn>
                  <a:cxn ang="0">
                    <a:pos x="25" y="109"/>
                  </a:cxn>
                </a:cxnLst>
                <a:rect l="0" t="0" r="r" b="b"/>
                <a:pathLst>
                  <a:path w="87" h="162">
                    <a:moveTo>
                      <a:pt x="25" y="109"/>
                    </a:moveTo>
                    <a:lnTo>
                      <a:pt x="19" y="109"/>
                    </a:lnTo>
                    <a:lnTo>
                      <a:pt x="22" y="121"/>
                    </a:lnTo>
                    <a:lnTo>
                      <a:pt x="25" y="126"/>
                    </a:lnTo>
                    <a:lnTo>
                      <a:pt x="36" y="125"/>
                    </a:lnTo>
                    <a:lnTo>
                      <a:pt x="30" y="122"/>
                    </a:lnTo>
                    <a:lnTo>
                      <a:pt x="28" y="120"/>
                    </a:lnTo>
                    <a:lnTo>
                      <a:pt x="27" y="110"/>
                    </a:lnTo>
                    <a:lnTo>
                      <a:pt x="25" y="109"/>
                    </a:lnTo>
                    <a:close/>
                  </a:path>
                </a:pathLst>
              </a:custGeom>
              <a:solidFill>
                <a:srgbClr val="96A2B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37" name="Freeform 617"/>
              <p:cNvSpPr>
                <a:spLocks/>
              </p:cNvSpPr>
              <p:nvPr/>
            </p:nvSpPr>
            <p:spPr bwMode="auto">
              <a:xfrm>
                <a:off x="2522" y="1467"/>
                <a:ext cx="87" cy="162"/>
              </a:xfrm>
              <a:custGeom>
                <a:avLst/>
                <a:gdLst/>
                <a:ahLst/>
                <a:cxnLst>
                  <a:cxn ang="0">
                    <a:pos x="27" y="0"/>
                  </a:cxn>
                  <a:cxn ang="0">
                    <a:pos x="22" y="1"/>
                  </a:cxn>
                  <a:cxn ang="0">
                    <a:pos x="11" y="3"/>
                  </a:cxn>
                  <a:cxn ang="0">
                    <a:pos x="13" y="74"/>
                  </a:cxn>
                  <a:cxn ang="0">
                    <a:pos x="13" y="81"/>
                  </a:cxn>
                  <a:cxn ang="0">
                    <a:pos x="10" y="91"/>
                  </a:cxn>
                  <a:cxn ang="0">
                    <a:pos x="0" y="98"/>
                  </a:cxn>
                  <a:cxn ang="0">
                    <a:pos x="3" y="107"/>
                  </a:cxn>
                  <a:cxn ang="0">
                    <a:pos x="8" y="108"/>
                  </a:cxn>
                  <a:cxn ang="0">
                    <a:pos x="13" y="109"/>
                  </a:cxn>
                  <a:cxn ang="0">
                    <a:pos x="19" y="109"/>
                  </a:cxn>
                  <a:cxn ang="0">
                    <a:pos x="25" y="109"/>
                  </a:cxn>
                  <a:cxn ang="0">
                    <a:pos x="24" y="108"/>
                  </a:cxn>
                  <a:cxn ang="0">
                    <a:pos x="16" y="107"/>
                  </a:cxn>
                  <a:cxn ang="0">
                    <a:pos x="14" y="100"/>
                  </a:cxn>
                  <a:cxn ang="0">
                    <a:pos x="18" y="97"/>
                  </a:cxn>
                  <a:cxn ang="0">
                    <a:pos x="25" y="90"/>
                  </a:cxn>
                  <a:cxn ang="0">
                    <a:pos x="26" y="87"/>
                  </a:cxn>
                  <a:cxn ang="0">
                    <a:pos x="26" y="74"/>
                  </a:cxn>
                  <a:cxn ang="0">
                    <a:pos x="27" y="0"/>
                  </a:cxn>
                </a:cxnLst>
                <a:rect l="0" t="0" r="r" b="b"/>
                <a:pathLst>
                  <a:path w="87" h="162">
                    <a:moveTo>
                      <a:pt x="27" y="0"/>
                    </a:moveTo>
                    <a:lnTo>
                      <a:pt x="22" y="1"/>
                    </a:lnTo>
                    <a:lnTo>
                      <a:pt x="11" y="3"/>
                    </a:lnTo>
                    <a:lnTo>
                      <a:pt x="13" y="74"/>
                    </a:lnTo>
                    <a:lnTo>
                      <a:pt x="13" y="81"/>
                    </a:lnTo>
                    <a:lnTo>
                      <a:pt x="10" y="91"/>
                    </a:lnTo>
                    <a:lnTo>
                      <a:pt x="0" y="98"/>
                    </a:lnTo>
                    <a:lnTo>
                      <a:pt x="3" y="107"/>
                    </a:lnTo>
                    <a:lnTo>
                      <a:pt x="8" y="108"/>
                    </a:lnTo>
                    <a:lnTo>
                      <a:pt x="13" y="109"/>
                    </a:lnTo>
                    <a:lnTo>
                      <a:pt x="19" y="109"/>
                    </a:lnTo>
                    <a:lnTo>
                      <a:pt x="25" y="109"/>
                    </a:lnTo>
                    <a:lnTo>
                      <a:pt x="24" y="108"/>
                    </a:lnTo>
                    <a:lnTo>
                      <a:pt x="16" y="107"/>
                    </a:lnTo>
                    <a:lnTo>
                      <a:pt x="14" y="100"/>
                    </a:lnTo>
                    <a:lnTo>
                      <a:pt x="18" y="97"/>
                    </a:lnTo>
                    <a:lnTo>
                      <a:pt x="25" y="90"/>
                    </a:lnTo>
                    <a:lnTo>
                      <a:pt x="26" y="87"/>
                    </a:lnTo>
                    <a:lnTo>
                      <a:pt x="26" y="74"/>
                    </a:lnTo>
                    <a:lnTo>
                      <a:pt x="27" y="0"/>
                    </a:lnTo>
                    <a:close/>
                  </a:path>
                </a:pathLst>
              </a:custGeom>
              <a:solidFill>
                <a:srgbClr val="96A2B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738" name="Picture 618"/>
              <p:cNvPicPr>
                <a:picLocks noChangeAspect="1" noChangeArrowheads="1"/>
              </p:cNvPicPr>
              <p:nvPr/>
            </p:nvPicPr>
            <p:blipFill>
              <a:blip r:embed="rId116" cstate="print"/>
              <a:srcRect/>
              <a:stretch>
                <a:fillRect/>
              </a:stretch>
            </p:blipFill>
            <p:spPr bwMode="auto">
              <a:xfrm>
                <a:off x="2554" y="1594"/>
                <a:ext cx="33" cy="15"/>
              </a:xfrm>
              <a:prstGeom prst="rect">
                <a:avLst/>
              </a:prstGeom>
              <a:noFill/>
            </p:spPr>
          </p:pic>
        </p:grpSp>
        <p:grpSp>
          <p:nvGrpSpPr>
            <p:cNvPr id="5973" name="Group 619"/>
            <p:cNvGrpSpPr>
              <a:grpSpLocks/>
            </p:cNvGrpSpPr>
            <p:nvPr/>
          </p:nvGrpSpPr>
          <p:grpSpPr bwMode="auto">
            <a:xfrm>
              <a:off x="2352" y="1148"/>
              <a:ext cx="220" cy="264"/>
              <a:chOff x="2352" y="1148"/>
              <a:chExt cx="220" cy="264"/>
            </a:xfrm>
          </p:grpSpPr>
          <p:sp>
            <p:nvSpPr>
              <p:cNvPr id="5740" name="Freeform 620"/>
              <p:cNvSpPr>
                <a:spLocks/>
              </p:cNvSpPr>
              <p:nvPr/>
            </p:nvSpPr>
            <p:spPr bwMode="auto">
              <a:xfrm>
                <a:off x="2352" y="1148"/>
                <a:ext cx="220" cy="264"/>
              </a:xfrm>
              <a:custGeom>
                <a:avLst/>
                <a:gdLst/>
                <a:ahLst/>
                <a:cxnLst>
                  <a:cxn ang="0">
                    <a:pos x="55" y="0"/>
                  </a:cxn>
                  <a:cxn ang="0">
                    <a:pos x="0" y="12"/>
                  </a:cxn>
                  <a:cxn ang="0">
                    <a:pos x="12" y="265"/>
                  </a:cxn>
                  <a:cxn ang="0">
                    <a:pos x="33" y="261"/>
                  </a:cxn>
                  <a:cxn ang="0">
                    <a:pos x="54" y="258"/>
                  </a:cxn>
                  <a:cxn ang="0">
                    <a:pos x="76" y="256"/>
                  </a:cxn>
                  <a:cxn ang="0">
                    <a:pos x="97" y="255"/>
                  </a:cxn>
                  <a:cxn ang="0">
                    <a:pos x="157" y="254"/>
                  </a:cxn>
                  <a:cxn ang="0">
                    <a:pos x="175" y="253"/>
                  </a:cxn>
                  <a:cxn ang="0">
                    <a:pos x="217" y="196"/>
                  </a:cxn>
                  <a:cxn ang="0">
                    <a:pos x="220" y="135"/>
                  </a:cxn>
                  <a:cxn ang="0">
                    <a:pos x="220" y="114"/>
                  </a:cxn>
                  <a:cxn ang="0">
                    <a:pos x="216" y="50"/>
                  </a:cxn>
                  <a:cxn ang="0">
                    <a:pos x="211" y="8"/>
                  </a:cxn>
                  <a:cxn ang="0">
                    <a:pos x="55" y="0"/>
                  </a:cxn>
                </a:cxnLst>
                <a:rect l="0" t="0" r="r" b="b"/>
                <a:pathLst>
                  <a:path w="220" h="264">
                    <a:moveTo>
                      <a:pt x="55" y="0"/>
                    </a:moveTo>
                    <a:lnTo>
                      <a:pt x="0" y="12"/>
                    </a:lnTo>
                    <a:lnTo>
                      <a:pt x="12" y="265"/>
                    </a:lnTo>
                    <a:lnTo>
                      <a:pt x="33" y="261"/>
                    </a:lnTo>
                    <a:lnTo>
                      <a:pt x="54" y="258"/>
                    </a:lnTo>
                    <a:lnTo>
                      <a:pt x="76" y="256"/>
                    </a:lnTo>
                    <a:lnTo>
                      <a:pt x="97" y="255"/>
                    </a:lnTo>
                    <a:lnTo>
                      <a:pt x="157" y="254"/>
                    </a:lnTo>
                    <a:lnTo>
                      <a:pt x="175" y="253"/>
                    </a:lnTo>
                    <a:lnTo>
                      <a:pt x="217" y="196"/>
                    </a:lnTo>
                    <a:lnTo>
                      <a:pt x="220" y="135"/>
                    </a:lnTo>
                    <a:lnTo>
                      <a:pt x="220" y="114"/>
                    </a:lnTo>
                    <a:lnTo>
                      <a:pt x="216" y="50"/>
                    </a:lnTo>
                    <a:lnTo>
                      <a:pt x="211" y="8"/>
                    </a:lnTo>
                    <a:lnTo>
                      <a:pt x="55" y="0"/>
                    </a:lnTo>
                    <a:close/>
                  </a:path>
                </a:pathLst>
              </a:custGeom>
              <a:solidFill>
                <a:srgbClr val="D9B57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75" name="Group 621"/>
            <p:cNvGrpSpPr>
              <a:grpSpLocks/>
            </p:cNvGrpSpPr>
            <p:nvPr/>
          </p:nvGrpSpPr>
          <p:grpSpPr bwMode="auto">
            <a:xfrm>
              <a:off x="2440" y="1154"/>
              <a:ext cx="13" cy="41"/>
              <a:chOff x="2440" y="1154"/>
              <a:chExt cx="13" cy="41"/>
            </a:xfrm>
          </p:grpSpPr>
          <p:sp>
            <p:nvSpPr>
              <p:cNvPr id="5742" name="Freeform 622"/>
              <p:cNvSpPr>
                <a:spLocks/>
              </p:cNvSpPr>
              <p:nvPr/>
            </p:nvSpPr>
            <p:spPr bwMode="auto">
              <a:xfrm>
                <a:off x="2440" y="1154"/>
                <a:ext cx="13" cy="41"/>
              </a:xfrm>
              <a:custGeom>
                <a:avLst/>
                <a:gdLst/>
                <a:ahLst/>
                <a:cxnLst>
                  <a:cxn ang="0">
                    <a:pos x="13" y="0"/>
                  </a:cxn>
                  <a:cxn ang="0">
                    <a:pos x="9" y="0"/>
                  </a:cxn>
                  <a:cxn ang="0">
                    <a:pos x="7" y="2"/>
                  </a:cxn>
                  <a:cxn ang="0">
                    <a:pos x="2" y="3"/>
                  </a:cxn>
                  <a:cxn ang="0">
                    <a:pos x="0" y="21"/>
                  </a:cxn>
                  <a:cxn ang="0">
                    <a:pos x="1" y="40"/>
                  </a:cxn>
                  <a:cxn ang="0">
                    <a:pos x="5" y="30"/>
                  </a:cxn>
                  <a:cxn ang="0">
                    <a:pos x="11" y="5"/>
                  </a:cxn>
                  <a:cxn ang="0">
                    <a:pos x="13" y="0"/>
                  </a:cxn>
                </a:cxnLst>
                <a:rect l="0" t="0" r="r" b="b"/>
                <a:pathLst>
                  <a:path w="13" h="41">
                    <a:moveTo>
                      <a:pt x="13" y="0"/>
                    </a:moveTo>
                    <a:lnTo>
                      <a:pt x="9" y="0"/>
                    </a:lnTo>
                    <a:lnTo>
                      <a:pt x="7" y="2"/>
                    </a:lnTo>
                    <a:lnTo>
                      <a:pt x="2" y="3"/>
                    </a:lnTo>
                    <a:lnTo>
                      <a:pt x="0" y="21"/>
                    </a:lnTo>
                    <a:lnTo>
                      <a:pt x="1" y="40"/>
                    </a:lnTo>
                    <a:lnTo>
                      <a:pt x="5" y="30"/>
                    </a:lnTo>
                    <a:lnTo>
                      <a:pt x="11" y="5"/>
                    </a:lnTo>
                    <a:lnTo>
                      <a:pt x="13" y="0"/>
                    </a:lnTo>
                    <a:close/>
                  </a:path>
                </a:pathLst>
              </a:custGeom>
              <a:solidFill>
                <a:srgbClr val="D1A96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78" name="Group 623"/>
            <p:cNvGrpSpPr>
              <a:grpSpLocks/>
            </p:cNvGrpSpPr>
            <p:nvPr/>
          </p:nvGrpSpPr>
          <p:grpSpPr bwMode="auto">
            <a:xfrm>
              <a:off x="2418" y="1142"/>
              <a:ext cx="24" cy="102"/>
              <a:chOff x="2418" y="1142"/>
              <a:chExt cx="24" cy="102"/>
            </a:xfrm>
          </p:grpSpPr>
          <p:sp>
            <p:nvSpPr>
              <p:cNvPr id="5744" name="Freeform 624"/>
              <p:cNvSpPr>
                <a:spLocks/>
              </p:cNvSpPr>
              <p:nvPr/>
            </p:nvSpPr>
            <p:spPr bwMode="auto">
              <a:xfrm>
                <a:off x="2418" y="1142"/>
                <a:ext cx="24" cy="102"/>
              </a:xfrm>
              <a:custGeom>
                <a:avLst/>
                <a:gdLst/>
                <a:ahLst/>
                <a:cxnLst>
                  <a:cxn ang="0">
                    <a:pos x="23" y="0"/>
                  </a:cxn>
                  <a:cxn ang="0">
                    <a:pos x="15" y="1"/>
                  </a:cxn>
                  <a:cxn ang="0">
                    <a:pos x="11" y="5"/>
                  </a:cxn>
                  <a:cxn ang="0">
                    <a:pos x="2" y="7"/>
                  </a:cxn>
                  <a:cxn ang="0">
                    <a:pos x="0" y="24"/>
                  </a:cxn>
                  <a:cxn ang="0">
                    <a:pos x="0" y="43"/>
                  </a:cxn>
                  <a:cxn ang="0">
                    <a:pos x="1" y="62"/>
                  </a:cxn>
                  <a:cxn ang="0">
                    <a:pos x="6" y="82"/>
                  </a:cxn>
                  <a:cxn ang="0">
                    <a:pos x="14" y="102"/>
                  </a:cxn>
                  <a:cxn ang="0">
                    <a:pos x="11" y="88"/>
                  </a:cxn>
                  <a:cxn ang="0">
                    <a:pos x="11" y="70"/>
                  </a:cxn>
                  <a:cxn ang="0">
                    <a:pos x="13" y="50"/>
                  </a:cxn>
                  <a:cxn ang="0">
                    <a:pos x="17" y="28"/>
                  </a:cxn>
                  <a:cxn ang="0">
                    <a:pos x="22" y="5"/>
                  </a:cxn>
                  <a:cxn ang="0">
                    <a:pos x="23" y="0"/>
                  </a:cxn>
                </a:cxnLst>
                <a:rect l="0" t="0" r="r" b="b"/>
                <a:pathLst>
                  <a:path w="24" h="102">
                    <a:moveTo>
                      <a:pt x="23" y="0"/>
                    </a:moveTo>
                    <a:lnTo>
                      <a:pt x="15" y="1"/>
                    </a:lnTo>
                    <a:lnTo>
                      <a:pt x="11" y="5"/>
                    </a:lnTo>
                    <a:lnTo>
                      <a:pt x="2" y="7"/>
                    </a:lnTo>
                    <a:lnTo>
                      <a:pt x="0" y="24"/>
                    </a:lnTo>
                    <a:lnTo>
                      <a:pt x="0" y="43"/>
                    </a:lnTo>
                    <a:lnTo>
                      <a:pt x="1" y="62"/>
                    </a:lnTo>
                    <a:lnTo>
                      <a:pt x="6" y="82"/>
                    </a:lnTo>
                    <a:lnTo>
                      <a:pt x="14" y="102"/>
                    </a:lnTo>
                    <a:lnTo>
                      <a:pt x="11" y="88"/>
                    </a:lnTo>
                    <a:lnTo>
                      <a:pt x="11" y="70"/>
                    </a:lnTo>
                    <a:lnTo>
                      <a:pt x="13" y="50"/>
                    </a:lnTo>
                    <a:lnTo>
                      <a:pt x="17" y="28"/>
                    </a:lnTo>
                    <a:lnTo>
                      <a:pt x="22" y="5"/>
                    </a:lnTo>
                    <a:lnTo>
                      <a:pt x="23" y="0"/>
                    </a:lnTo>
                    <a:close/>
                  </a:path>
                </a:pathLst>
              </a:custGeom>
              <a:solidFill>
                <a:srgbClr val="D3AE6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80" name="Group 625"/>
            <p:cNvGrpSpPr>
              <a:grpSpLocks/>
            </p:cNvGrpSpPr>
            <p:nvPr/>
          </p:nvGrpSpPr>
          <p:grpSpPr bwMode="auto">
            <a:xfrm>
              <a:off x="2508" y="1149"/>
              <a:ext cx="16" cy="61"/>
              <a:chOff x="2508" y="1149"/>
              <a:chExt cx="16" cy="61"/>
            </a:xfrm>
          </p:grpSpPr>
          <p:sp>
            <p:nvSpPr>
              <p:cNvPr id="5746" name="Freeform 626"/>
              <p:cNvSpPr>
                <a:spLocks/>
              </p:cNvSpPr>
              <p:nvPr/>
            </p:nvSpPr>
            <p:spPr bwMode="auto">
              <a:xfrm>
                <a:off x="2508" y="1149"/>
                <a:ext cx="16" cy="61"/>
              </a:xfrm>
              <a:custGeom>
                <a:avLst/>
                <a:gdLst/>
                <a:ahLst/>
                <a:cxnLst>
                  <a:cxn ang="0">
                    <a:pos x="0" y="0"/>
                  </a:cxn>
                  <a:cxn ang="0">
                    <a:pos x="1" y="4"/>
                  </a:cxn>
                  <a:cxn ang="0">
                    <a:pos x="6" y="28"/>
                  </a:cxn>
                  <a:cxn ang="0">
                    <a:pos x="9" y="49"/>
                  </a:cxn>
                  <a:cxn ang="0">
                    <a:pos x="9" y="62"/>
                  </a:cxn>
                  <a:cxn ang="0">
                    <a:pos x="14" y="42"/>
                  </a:cxn>
                  <a:cxn ang="0">
                    <a:pos x="15" y="23"/>
                  </a:cxn>
                  <a:cxn ang="0">
                    <a:pos x="14" y="5"/>
                  </a:cxn>
                  <a:cxn ang="0">
                    <a:pos x="8" y="4"/>
                  </a:cxn>
                  <a:cxn ang="0">
                    <a:pos x="5" y="1"/>
                  </a:cxn>
                  <a:cxn ang="0">
                    <a:pos x="0" y="0"/>
                  </a:cxn>
                </a:cxnLst>
                <a:rect l="0" t="0" r="r" b="b"/>
                <a:pathLst>
                  <a:path w="16" h="61">
                    <a:moveTo>
                      <a:pt x="0" y="0"/>
                    </a:moveTo>
                    <a:lnTo>
                      <a:pt x="1" y="4"/>
                    </a:lnTo>
                    <a:lnTo>
                      <a:pt x="6" y="28"/>
                    </a:lnTo>
                    <a:lnTo>
                      <a:pt x="9" y="49"/>
                    </a:lnTo>
                    <a:lnTo>
                      <a:pt x="9" y="62"/>
                    </a:lnTo>
                    <a:lnTo>
                      <a:pt x="14" y="42"/>
                    </a:lnTo>
                    <a:lnTo>
                      <a:pt x="15" y="23"/>
                    </a:lnTo>
                    <a:lnTo>
                      <a:pt x="14" y="5"/>
                    </a:lnTo>
                    <a:lnTo>
                      <a:pt x="8" y="4"/>
                    </a:lnTo>
                    <a:lnTo>
                      <a:pt x="5" y="1"/>
                    </a:lnTo>
                    <a:lnTo>
                      <a:pt x="0" y="0"/>
                    </a:lnTo>
                    <a:close/>
                  </a:path>
                </a:pathLst>
              </a:custGeom>
              <a:solidFill>
                <a:srgbClr val="D3AE6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82" name="Group 627"/>
            <p:cNvGrpSpPr>
              <a:grpSpLocks/>
            </p:cNvGrpSpPr>
            <p:nvPr/>
          </p:nvGrpSpPr>
          <p:grpSpPr bwMode="auto">
            <a:xfrm>
              <a:off x="2401" y="1148"/>
              <a:ext cx="188" cy="264"/>
              <a:chOff x="2401" y="1148"/>
              <a:chExt cx="188" cy="264"/>
            </a:xfrm>
          </p:grpSpPr>
          <p:sp>
            <p:nvSpPr>
              <p:cNvPr id="5748" name="Freeform 628"/>
              <p:cNvSpPr>
                <a:spLocks/>
              </p:cNvSpPr>
              <p:nvPr/>
            </p:nvSpPr>
            <p:spPr bwMode="auto">
              <a:xfrm>
                <a:off x="2401" y="1148"/>
                <a:ext cx="188" cy="264"/>
              </a:xfrm>
              <a:custGeom>
                <a:avLst/>
                <a:gdLst/>
                <a:ahLst/>
                <a:cxnLst>
                  <a:cxn ang="0">
                    <a:pos x="6" y="0"/>
                  </a:cxn>
                  <a:cxn ang="0">
                    <a:pos x="0" y="2"/>
                  </a:cxn>
                  <a:cxn ang="0">
                    <a:pos x="136" y="25"/>
                  </a:cxn>
                  <a:cxn ang="0">
                    <a:pos x="138" y="46"/>
                  </a:cxn>
                  <a:cxn ang="0">
                    <a:pos x="140" y="67"/>
                  </a:cxn>
                  <a:cxn ang="0">
                    <a:pos x="141" y="88"/>
                  </a:cxn>
                  <a:cxn ang="0">
                    <a:pos x="141" y="109"/>
                  </a:cxn>
                  <a:cxn ang="0">
                    <a:pos x="141" y="131"/>
                  </a:cxn>
                  <a:cxn ang="0">
                    <a:pos x="136" y="191"/>
                  </a:cxn>
                  <a:cxn ang="0">
                    <a:pos x="123" y="261"/>
                  </a:cxn>
                  <a:cxn ang="0">
                    <a:pos x="175" y="264"/>
                  </a:cxn>
                  <a:cxn ang="0">
                    <a:pos x="186" y="191"/>
                  </a:cxn>
                  <a:cxn ang="0">
                    <a:pos x="188" y="151"/>
                  </a:cxn>
                  <a:cxn ang="0">
                    <a:pos x="188" y="126"/>
                  </a:cxn>
                  <a:cxn ang="0">
                    <a:pos x="183" y="62"/>
                  </a:cxn>
                  <a:cxn ang="0">
                    <a:pos x="171" y="7"/>
                  </a:cxn>
                  <a:cxn ang="0">
                    <a:pos x="6" y="0"/>
                  </a:cxn>
                </a:cxnLst>
                <a:rect l="0" t="0" r="r" b="b"/>
                <a:pathLst>
                  <a:path w="188" h="264">
                    <a:moveTo>
                      <a:pt x="6" y="0"/>
                    </a:moveTo>
                    <a:lnTo>
                      <a:pt x="0" y="2"/>
                    </a:lnTo>
                    <a:lnTo>
                      <a:pt x="136" y="25"/>
                    </a:lnTo>
                    <a:lnTo>
                      <a:pt x="138" y="46"/>
                    </a:lnTo>
                    <a:lnTo>
                      <a:pt x="140" y="67"/>
                    </a:lnTo>
                    <a:lnTo>
                      <a:pt x="141" y="88"/>
                    </a:lnTo>
                    <a:lnTo>
                      <a:pt x="141" y="109"/>
                    </a:lnTo>
                    <a:lnTo>
                      <a:pt x="141" y="131"/>
                    </a:lnTo>
                    <a:lnTo>
                      <a:pt x="136" y="191"/>
                    </a:lnTo>
                    <a:lnTo>
                      <a:pt x="123" y="261"/>
                    </a:lnTo>
                    <a:lnTo>
                      <a:pt x="175" y="264"/>
                    </a:lnTo>
                    <a:lnTo>
                      <a:pt x="186" y="191"/>
                    </a:lnTo>
                    <a:lnTo>
                      <a:pt x="188" y="151"/>
                    </a:lnTo>
                    <a:lnTo>
                      <a:pt x="188" y="126"/>
                    </a:lnTo>
                    <a:lnTo>
                      <a:pt x="183" y="62"/>
                    </a:lnTo>
                    <a:lnTo>
                      <a:pt x="171" y="7"/>
                    </a:lnTo>
                    <a:lnTo>
                      <a:pt x="6" y="0"/>
                    </a:lnTo>
                    <a:close/>
                  </a:path>
                </a:pathLst>
              </a:custGeom>
              <a:solidFill>
                <a:srgbClr val="D3AE6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98" name="Group 629"/>
            <p:cNvGrpSpPr>
              <a:grpSpLocks/>
            </p:cNvGrpSpPr>
            <p:nvPr/>
          </p:nvGrpSpPr>
          <p:grpSpPr bwMode="auto">
            <a:xfrm>
              <a:off x="2551" y="1147"/>
              <a:ext cx="11" cy="40"/>
              <a:chOff x="2551" y="1147"/>
              <a:chExt cx="11" cy="40"/>
            </a:xfrm>
          </p:grpSpPr>
          <p:sp>
            <p:nvSpPr>
              <p:cNvPr id="5750" name="Freeform 630"/>
              <p:cNvSpPr>
                <a:spLocks/>
              </p:cNvSpPr>
              <p:nvPr/>
            </p:nvSpPr>
            <p:spPr bwMode="auto">
              <a:xfrm>
                <a:off x="2551" y="1147"/>
                <a:ext cx="11" cy="40"/>
              </a:xfrm>
              <a:custGeom>
                <a:avLst/>
                <a:gdLst/>
                <a:ahLst/>
                <a:cxnLst>
                  <a:cxn ang="0">
                    <a:pos x="0" y="0"/>
                  </a:cxn>
                  <a:cxn ang="0">
                    <a:pos x="1" y="2"/>
                  </a:cxn>
                  <a:cxn ang="0">
                    <a:pos x="7" y="23"/>
                  </a:cxn>
                  <a:cxn ang="0">
                    <a:pos x="8" y="40"/>
                  </a:cxn>
                  <a:cxn ang="0">
                    <a:pos x="11" y="20"/>
                  </a:cxn>
                  <a:cxn ang="0">
                    <a:pos x="8" y="2"/>
                  </a:cxn>
                  <a:cxn ang="0">
                    <a:pos x="5" y="2"/>
                  </a:cxn>
                  <a:cxn ang="0">
                    <a:pos x="3" y="1"/>
                  </a:cxn>
                  <a:cxn ang="0">
                    <a:pos x="0" y="0"/>
                  </a:cxn>
                </a:cxnLst>
                <a:rect l="0" t="0" r="r" b="b"/>
                <a:pathLst>
                  <a:path w="11" h="40">
                    <a:moveTo>
                      <a:pt x="0" y="0"/>
                    </a:moveTo>
                    <a:lnTo>
                      <a:pt x="1" y="2"/>
                    </a:lnTo>
                    <a:lnTo>
                      <a:pt x="7" y="23"/>
                    </a:lnTo>
                    <a:lnTo>
                      <a:pt x="8" y="40"/>
                    </a:lnTo>
                    <a:lnTo>
                      <a:pt x="11" y="20"/>
                    </a:lnTo>
                    <a:lnTo>
                      <a:pt x="8" y="2"/>
                    </a:lnTo>
                    <a:lnTo>
                      <a:pt x="5" y="2"/>
                    </a:lnTo>
                    <a:lnTo>
                      <a:pt x="3" y="1"/>
                    </a:lnTo>
                    <a:lnTo>
                      <a:pt x="0" y="0"/>
                    </a:lnTo>
                    <a:close/>
                  </a:path>
                </a:pathLst>
              </a:custGeom>
              <a:solidFill>
                <a:srgbClr val="CBA26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01" name="Group 631"/>
            <p:cNvGrpSpPr>
              <a:grpSpLocks/>
            </p:cNvGrpSpPr>
            <p:nvPr/>
          </p:nvGrpSpPr>
          <p:grpSpPr bwMode="auto">
            <a:xfrm>
              <a:off x="2388" y="1084"/>
              <a:ext cx="188" cy="80"/>
              <a:chOff x="2388" y="1084"/>
              <a:chExt cx="188" cy="80"/>
            </a:xfrm>
          </p:grpSpPr>
          <p:sp>
            <p:nvSpPr>
              <p:cNvPr id="5752" name="Freeform 632"/>
              <p:cNvSpPr>
                <a:spLocks/>
              </p:cNvSpPr>
              <p:nvPr/>
            </p:nvSpPr>
            <p:spPr bwMode="auto">
              <a:xfrm>
                <a:off x="2388" y="1084"/>
                <a:ext cx="188" cy="80"/>
              </a:xfrm>
              <a:custGeom>
                <a:avLst/>
                <a:gdLst/>
                <a:ahLst/>
                <a:cxnLst>
                  <a:cxn ang="0">
                    <a:pos x="56" y="0"/>
                  </a:cxn>
                  <a:cxn ang="0">
                    <a:pos x="0" y="44"/>
                  </a:cxn>
                  <a:cxn ang="0">
                    <a:pos x="2" y="72"/>
                  </a:cxn>
                  <a:cxn ang="0">
                    <a:pos x="22" y="76"/>
                  </a:cxn>
                  <a:cxn ang="0">
                    <a:pos x="43" y="78"/>
                  </a:cxn>
                  <a:cxn ang="0">
                    <a:pos x="63" y="79"/>
                  </a:cxn>
                  <a:cxn ang="0">
                    <a:pos x="83" y="80"/>
                  </a:cxn>
                  <a:cxn ang="0">
                    <a:pos x="103" y="79"/>
                  </a:cxn>
                  <a:cxn ang="0">
                    <a:pos x="180" y="73"/>
                  </a:cxn>
                  <a:cxn ang="0">
                    <a:pos x="188" y="13"/>
                  </a:cxn>
                  <a:cxn ang="0">
                    <a:pos x="56" y="0"/>
                  </a:cxn>
                </a:cxnLst>
                <a:rect l="0" t="0" r="r" b="b"/>
                <a:pathLst>
                  <a:path w="188" h="80">
                    <a:moveTo>
                      <a:pt x="56" y="0"/>
                    </a:moveTo>
                    <a:lnTo>
                      <a:pt x="0" y="44"/>
                    </a:lnTo>
                    <a:lnTo>
                      <a:pt x="2" y="72"/>
                    </a:lnTo>
                    <a:lnTo>
                      <a:pt x="22" y="76"/>
                    </a:lnTo>
                    <a:lnTo>
                      <a:pt x="43" y="78"/>
                    </a:lnTo>
                    <a:lnTo>
                      <a:pt x="63" y="79"/>
                    </a:lnTo>
                    <a:lnTo>
                      <a:pt x="83" y="80"/>
                    </a:lnTo>
                    <a:lnTo>
                      <a:pt x="103" y="79"/>
                    </a:lnTo>
                    <a:lnTo>
                      <a:pt x="180" y="73"/>
                    </a:lnTo>
                    <a:lnTo>
                      <a:pt x="188" y="13"/>
                    </a:lnTo>
                    <a:lnTo>
                      <a:pt x="56" y="0"/>
                    </a:lnTo>
                    <a:close/>
                  </a:path>
                </a:pathLst>
              </a:custGeom>
              <a:solidFill>
                <a:srgbClr val="CBA26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03" name="Group 633"/>
            <p:cNvGrpSpPr>
              <a:grpSpLocks/>
            </p:cNvGrpSpPr>
            <p:nvPr/>
          </p:nvGrpSpPr>
          <p:grpSpPr bwMode="auto">
            <a:xfrm>
              <a:off x="2388" y="1066"/>
              <a:ext cx="189" cy="72"/>
              <a:chOff x="2388" y="1066"/>
              <a:chExt cx="189" cy="72"/>
            </a:xfrm>
          </p:grpSpPr>
          <p:sp>
            <p:nvSpPr>
              <p:cNvPr id="5754" name="Freeform 634"/>
              <p:cNvSpPr>
                <a:spLocks/>
              </p:cNvSpPr>
              <p:nvPr/>
            </p:nvSpPr>
            <p:spPr bwMode="auto">
              <a:xfrm>
                <a:off x="2388" y="1066"/>
                <a:ext cx="189" cy="72"/>
              </a:xfrm>
              <a:custGeom>
                <a:avLst/>
                <a:gdLst/>
                <a:ahLst/>
                <a:cxnLst>
                  <a:cxn ang="0">
                    <a:pos x="56" y="0"/>
                  </a:cxn>
                  <a:cxn ang="0">
                    <a:pos x="0" y="40"/>
                  </a:cxn>
                  <a:cxn ang="0">
                    <a:pos x="2" y="66"/>
                  </a:cxn>
                  <a:cxn ang="0">
                    <a:pos x="23" y="69"/>
                  </a:cxn>
                  <a:cxn ang="0">
                    <a:pos x="43" y="71"/>
                  </a:cxn>
                  <a:cxn ang="0">
                    <a:pos x="63" y="72"/>
                  </a:cxn>
                  <a:cxn ang="0">
                    <a:pos x="83" y="73"/>
                  </a:cxn>
                  <a:cxn ang="0">
                    <a:pos x="103" y="72"/>
                  </a:cxn>
                  <a:cxn ang="0">
                    <a:pos x="180" y="66"/>
                  </a:cxn>
                  <a:cxn ang="0">
                    <a:pos x="189" y="12"/>
                  </a:cxn>
                  <a:cxn ang="0">
                    <a:pos x="56" y="0"/>
                  </a:cxn>
                </a:cxnLst>
                <a:rect l="0" t="0" r="r" b="b"/>
                <a:pathLst>
                  <a:path w="189" h="72">
                    <a:moveTo>
                      <a:pt x="56" y="0"/>
                    </a:moveTo>
                    <a:lnTo>
                      <a:pt x="0" y="40"/>
                    </a:lnTo>
                    <a:lnTo>
                      <a:pt x="2" y="66"/>
                    </a:lnTo>
                    <a:lnTo>
                      <a:pt x="23" y="69"/>
                    </a:lnTo>
                    <a:lnTo>
                      <a:pt x="43" y="71"/>
                    </a:lnTo>
                    <a:lnTo>
                      <a:pt x="63" y="72"/>
                    </a:lnTo>
                    <a:lnTo>
                      <a:pt x="83" y="73"/>
                    </a:lnTo>
                    <a:lnTo>
                      <a:pt x="103" y="72"/>
                    </a:lnTo>
                    <a:lnTo>
                      <a:pt x="180" y="66"/>
                    </a:lnTo>
                    <a:lnTo>
                      <a:pt x="189" y="12"/>
                    </a:lnTo>
                    <a:lnTo>
                      <a:pt x="56" y="0"/>
                    </a:lnTo>
                    <a:close/>
                  </a:path>
                </a:pathLst>
              </a:custGeom>
              <a:solidFill>
                <a:srgbClr val="D3AE6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10" name="Group 635"/>
            <p:cNvGrpSpPr>
              <a:grpSpLocks/>
            </p:cNvGrpSpPr>
            <p:nvPr/>
          </p:nvGrpSpPr>
          <p:grpSpPr bwMode="auto">
            <a:xfrm>
              <a:off x="2400" y="1129"/>
              <a:ext cx="8" cy="13"/>
              <a:chOff x="2400" y="1129"/>
              <a:chExt cx="8" cy="13"/>
            </a:xfrm>
          </p:grpSpPr>
          <p:sp>
            <p:nvSpPr>
              <p:cNvPr id="5756" name="Freeform 636"/>
              <p:cNvSpPr>
                <a:spLocks/>
              </p:cNvSpPr>
              <p:nvPr/>
            </p:nvSpPr>
            <p:spPr bwMode="auto">
              <a:xfrm>
                <a:off x="2400" y="1129"/>
                <a:ext cx="8" cy="13"/>
              </a:xfrm>
              <a:custGeom>
                <a:avLst/>
                <a:gdLst/>
                <a:ahLst/>
                <a:cxnLst>
                  <a:cxn ang="0">
                    <a:pos x="7" y="0"/>
                  </a:cxn>
                  <a:cxn ang="0">
                    <a:pos x="0" y="4"/>
                  </a:cxn>
                  <a:cxn ang="0">
                    <a:pos x="1" y="10"/>
                  </a:cxn>
                  <a:cxn ang="0">
                    <a:pos x="5" y="13"/>
                  </a:cxn>
                  <a:cxn ang="0">
                    <a:pos x="6" y="11"/>
                  </a:cxn>
                  <a:cxn ang="0">
                    <a:pos x="7" y="4"/>
                  </a:cxn>
                  <a:cxn ang="0">
                    <a:pos x="7" y="0"/>
                  </a:cxn>
                </a:cxnLst>
                <a:rect l="0" t="0" r="r" b="b"/>
                <a:pathLst>
                  <a:path w="8" h="13">
                    <a:moveTo>
                      <a:pt x="7" y="0"/>
                    </a:moveTo>
                    <a:lnTo>
                      <a:pt x="0" y="4"/>
                    </a:lnTo>
                    <a:lnTo>
                      <a:pt x="1" y="10"/>
                    </a:lnTo>
                    <a:lnTo>
                      <a:pt x="5" y="13"/>
                    </a:lnTo>
                    <a:lnTo>
                      <a:pt x="6" y="11"/>
                    </a:lnTo>
                    <a:lnTo>
                      <a:pt x="7" y="4"/>
                    </a:lnTo>
                    <a:lnTo>
                      <a:pt x="7" y="0"/>
                    </a:lnTo>
                    <a:close/>
                  </a:path>
                </a:pathLst>
              </a:custGeom>
              <a:solidFill>
                <a:srgbClr val="8896B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14" name="Group 637"/>
            <p:cNvGrpSpPr>
              <a:grpSpLocks/>
            </p:cNvGrpSpPr>
            <p:nvPr/>
          </p:nvGrpSpPr>
          <p:grpSpPr bwMode="auto">
            <a:xfrm>
              <a:off x="2379" y="1076"/>
              <a:ext cx="121" cy="57"/>
              <a:chOff x="2379" y="1076"/>
              <a:chExt cx="121" cy="57"/>
            </a:xfrm>
          </p:grpSpPr>
          <p:sp>
            <p:nvSpPr>
              <p:cNvPr id="5758" name="Freeform 638"/>
              <p:cNvSpPr>
                <a:spLocks/>
              </p:cNvSpPr>
              <p:nvPr/>
            </p:nvSpPr>
            <p:spPr bwMode="auto">
              <a:xfrm>
                <a:off x="2379" y="1076"/>
                <a:ext cx="121" cy="57"/>
              </a:xfrm>
              <a:custGeom>
                <a:avLst/>
                <a:gdLst/>
                <a:ahLst/>
                <a:cxnLst>
                  <a:cxn ang="0">
                    <a:pos x="58" y="0"/>
                  </a:cxn>
                  <a:cxn ang="0">
                    <a:pos x="18" y="0"/>
                  </a:cxn>
                  <a:cxn ang="0">
                    <a:pos x="0" y="33"/>
                  </a:cxn>
                  <a:cxn ang="0">
                    <a:pos x="20" y="57"/>
                  </a:cxn>
                  <a:cxn ang="0">
                    <a:pos x="40" y="55"/>
                  </a:cxn>
                  <a:cxn ang="0">
                    <a:pos x="60" y="50"/>
                  </a:cxn>
                  <a:cxn ang="0">
                    <a:pos x="79" y="45"/>
                  </a:cxn>
                  <a:cxn ang="0">
                    <a:pos x="100" y="36"/>
                  </a:cxn>
                  <a:cxn ang="0">
                    <a:pos x="122" y="26"/>
                  </a:cxn>
                  <a:cxn ang="0">
                    <a:pos x="58" y="0"/>
                  </a:cxn>
                </a:cxnLst>
                <a:rect l="0" t="0" r="r" b="b"/>
                <a:pathLst>
                  <a:path w="121" h="57">
                    <a:moveTo>
                      <a:pt x="58" y="0"/>
                    </a:moveTo>
                    <a:lnTo>
                      <a:pt x="18" y="0"/>
                    </a:lnTo>
                    <a:lnTo>
                      <a:pt x="0" y="33"/>
                    </a:lnTo>
                    <a:lnTo>
                      <a:pt x="20" y="57"/>
                    </a:lnTo>
                    <a:lnTo>
                      <a:pt x="40" y="55"/>
                    </a:lnTo>
                    <a:lnTo>
                      <a:pt x="60" y="50"/>
                    </a:lnTo>
                    <a:lnTo>
                      <a:pt x="79" y="45"/>
                    </a:lnTo>
                    <a:lnTo>
                      <a:pt x="100" y="36"/>
                    </a:lnTo>
                    <a:lnTo>
                      <a:pt x="122" y="26"/>
                    </a:lnTo>
                    <a:lnTo>
                      <a:pt x="58" y="0"/>
                    </a:lnTo>
                    <a:close/>
                  </a:path>
                </a:pathLst>
              </a:custGeom>
              <a:solidFill>
                <a:srgbClr val="E7AA8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759" name="Picture 639"/>
              <p:cNvPicPr>
                <a:picLocks noChangeAspect="1" noChangeArrowheads="1"/>
              </p:cNvPicPr>
              <p:nvPr/>
            </p:nvPicPr>
            <p:blipFill>
              <a:blip r:embed="rId117" cstate="print"/>
              <a:srcRect/>
              <a:stretch>
                <a:fillRect/>
              </a:stretch>
            </p:blipFill>
            <p:spPr bwMode="auto">
              <a:xfrm>
                <a:off x="2387" y="1097"/>
                <a:ext cx="115" cy="38"/>
              </a:xfrm>
              <a:prstGeom prst="rect">
                <a:avLst/>
              </a:prstGeom>
              <a:noFill/>
            </p:spPr>
          </p:pic>
        </p:grpSp>
        <p:grpSp>
          <p:nvGrpSpPr>
            <p:cNvPr id="51316" name="Group 640"/>
            <p:cNvGrpSpPr>
              <a:grpSpLocks/>
            </p:cNvGrpSpPr>
            <p:nvPr/>
          </p:nvGrpSpPr>
          <p:grpSpPr bwMode="auto">
            <a:xfrm>
              <a:off x="2538" y="1074"/>
              <a:ext cx="38" cy="61"/>
              <a:chOff x="2538" y="1074"/>
              <a:chExt cx="38" cy="61"/>
            </a:xfrm>
          </p:grpSpPr>
          <p:sp>
            <p:nvSpPr>
              <p:cNvPr id="5761" name="Freeform 641"/>
              <p:cNvSpPr>
                <a:spLocks/>
              </p:cNvSpPr>
              <p:nvPr/>
            </p:nvSpPr>
            <p:spPr bwMode="auto">
              <a:xfrm>
                <a:off x="2538" y="1074"/>
                <a:ext cx="38" cy="61"/>
              </a:xfrm>
              <a:custGeom>
                <a:avLst/>
                <a:gdLst/>
                <a:ahLst/>
                <a:cxnLst>
                  <a:cxn ang="0">
                    <a:pos x="1" y="0"/>
                  </a:cxn>
                  <a:cxn ang="0">
                    <a:pos x="2" y="20"/>
                  </a:cxn>
                  <a:cxn ang="0">
                    <a:pos x="1" y="40"/>
                  </a:cxn>
                  <a:cxn ang="0">
                    <a:pos x="0" y="61"/>
                  </a:cxn>
                  <a:cxn ang="0">
                    <a:pos x="12" y="60"/>
                  </a:cxn>
                  <a:cxn ang="0">
                    <a:pos x="35" y="58"/>
                  </a:cxn>
                  <a:cxn ang="0">
                    <a:pos x="39" y="4"/>
                  </a:cxn>
                  <a:cxn ang="0">
                    <a:pos x="1" y="0"/>
                  </a:cxn>
                </a:cxnLst>
                <a:rect l="0" t="0" r="r" b="b"/>
                <a:pathLst>
                  <a:path w="38" h="61">
                    <a:moveTo>
                      <a:pt x="1" y="0"/>
                    </a:moveTo>
                    <a:lnTo>
                      <a:pt x="2" y="20"/>
                    </a:lnTo>
                    <a:lnTo>
                      <a:pt x="1" y="40"/>
                    </a:lnTo>
                    <a:lnTo>
                      <a:pt x="0" y="61"/>
                    </a:lnTo>
                    <a:lnTo>
                      <a:pt x="12" y="60"/>
                    </a:lnTo>
                    <a:lnTo>
                      <a:pt x="35" y="58"/>
                    </a:lnTo>
                    <a:lnTo>
                      <a:pt x="39" y="4"/>
                    </a:lnTo>
                    <a:lnTo>
                      <a:pt x="1" y="0"/>
                    </a:lnTo>
                    <a:close/>
                  </a:path>
                </a:pathLst>
              </a:custGeom>
              <a:solidFill>
                <a:srgbClr val="CFA66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20" name="Group 642"/>
            <p:cNvGrpSpPr>
              <a:grpSpLocks/>
            </p:cNvGrpSpPr>
            <p:nvPr/>
          </p:nvGrpSpPr>
          <p:grpSpPr bwMode="auto">
            <a:xfrm>
              <a:off x="2356" y="1067"/>
              <a:ext cx="72" cy="76"/>
              <a:chOff x="2356" y="1067"/>
              <a:chExt cx="72" cy="76"/>
            </a:xfrm>
          </p:grpSpPr>
          <p:sp>
            <p:nvSpPr>
              <p:cNvPr id="5763" name="Freeform 643"/>
              <p:cNvSpPr>
                <a:spLocks/>
              </p:cNvSpPr>
              <p:nvPr/>
            </p:nvSpPr>
            <p:spPr bwMode="auto">
              <a:xfrm>
                <a:off x="2356" y="1067"/>
                <a:ext cx="72" cy="76"/>
              </a:xfrm>
              <a:custGeom>
                <a:avLst/>
                <a:gdLst/>
                <a:ahLst/>
                <a:cxnLst>
                  <a:cxn ang="0">
                    <a:pos x="54" y="0"/>
                  </a:cxn>
                  <a:cxn ang="0">
                    <a:pos x="40" y="0"/>
                  </a:cxn>
                  <a:cxn ang="0">
                    <a:pos x="24" y="3"/>
                  </a:cxn>
                  <a:cxn ang="0">
                    <a:pos x="9" y="20"/>
                  </a:cxn>
                  <a:cxn ang="0">
                    <a:pos x="2" y="34"/>
                  </a:cxn>
                  <a:cxn ang="0">
                    <a:pos x="1" y="37"/>
                  </a:cxn>
                  <a:cxn ang="0">
                    <a:pos x="5" y="40"/>
                  </a:cxn>
                  <a:cxn ang="0">
                    <a:pos x="6" y="42"/>
                  </a:cxn>
                  <a:cxn ang="0">
                    <a:pos x="8" y="43"/>
                  </a:cxn>
                  <a:cxn ang="0">
                    <a:pos x="0" y="59"/>
                  </a:cxn>
                  <a:cxn ang="0">
                    <a:pos x="0" y="64"/>
                  </a:cxn>
                  <a:cxn ang="0">
                    <a:pos x="6" y="69"/>
                  </a:cxn>
                  <a:cxn ang="0">
                    <a:pos x="24" y="76"/>
                  </a:cxn>
                  <a:cxn ang="0">
                    <a:pos x="43" y="72"/>
                  </a:cxn>
                  <a:cxn ang="0">
                    <a:pos x="43" y="69"/>
                  </a:cxn>
                  <a:cxn ang="0">
                    <a:pos x="42" y="64"/>
                  </a:cxn>
                  <a:cxn ang="0">
                    <a:pos x="43" y="61"/>
                  </a:cxn>
                  <a:cxn ang="0">
                    <a:pos x="42" y="54"/>
                  </a:cxn>
                  <a:cxn ang="0">
                    <a:pos x="42" y="33"/>
                  </a:cxn>
                  <a:cxn ang="0">
                    <a:pos x="51" y="16"/>
                  </a:cxn>
                  <a:cxn ang="0">
                    <a:pos x="72" y="10"/>
                  </a:cxn>
                  <a:cxn ang="0">
                    <a:pos x="54" y="0"/>
                  </a:cxn>
                </a:cxnLst>
                <a:rect l="0" t="0" r="r" b="b"/>
                <a:pathLst>
                  <a:path w="72" h="76">
                    <a:moveTo>
                      <a:pt x="54" y="0"/>
                    </a:moveTo>
                    <a:lnTo>
                      <a:pt x="40" y="0"/>
                    </a:lnTo>
                    <a:lnTo>
                      <a:pt x="24" y="3"/>
                    </a:lnTo>
                    <a:lnTo>
                      <a:pt x="9" y="20"/>
                    </a:lnTo>
                    <a:lnTo>
                      <a:pt x="2" y="34"/>
                    </a:lnTo>
                    <a:lnTo>
                      <a:pt x="1" y="37"/>
                    </a:lnTo>
                    <a:lnTo>
                      <a:pt x="5" y="40"/>
                    </a:lnTo>
                    <a:lnTo>
                      <a:pt x="6" y="42"/>
                    </a:lnTo>
                    <a:lnTo>
                      <a:pt x="8" y="43"/>
                    </a:lnTo>
                    <a:lnTo>
                      <a:pt x="0" y="59"/>
                    </a:lnTo>
                    <a:lnTo>
                      <a:pt x="0" y="64"/>
                    </a:lnTo>
                    <a:lnTo>
                      <a:pt x="6" y="69"/>
                    </a:lnTo>
                    <a:lnTo>
                      <a:pt x="24" y="76"/>
                    </a:lnTo>
                    <a:lnTo>
                      <a:pt x="43" y="72"/>
                    </a:lnTo>
                    <a:lnTo>
                      <a:pt x="43" y="69"/>
                    </a:lnTo>
                    <a:lnTo>
                      <a:pt x="42" y="64"/>
                    </a:lnTo>
                    <a:lnTo>
                      <a:pt x="43" y="61"/>
                    </a:lnTo>
                    <a:lnTo>
                      <a:pt x="42" y="54"/>
                    </a:lnTo>
                    <a:lnTo>
                      <a:pt x="42" y="33"/>
                    </a:lnTo>
                    <a:lnTo>
                      <a:pt x="51" y="16"/>
                    </a:lnTo>
                    <a:lnTo>
                      <a:pt x="72" y="10"/>
                    </a:lnTo>
                    <a:lnTo>
                      <a:pt x="54" y="0"/>
                    </a:lnTo>
                    <a:close/>
                  </a:path>
                </a:pathLst>
              </a:custGeom>
              <a:solidFill>
                <a:srgbClr val="B8C0D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23" name="Group 644"/>
            <p:cNvGrpSpPr>
              <a:grpSpLocks/>
            </p:cNvGrpSpPr>
            <p:nvPr/>
          </p:nvGrpSpPr>
          <p:grpSpPr bwMode="auto">
            <a:xfrm>
              <a:off x="2356" y="1116"/>
              <a:ext cx="45" cy="28"/>
              <a:chOff x="2356" y="1116"/>
              <a:chExt cx="45" cy="28"/>
            </a:xfrm>
          </p:grpSpPr>
          <p:sp>
            <p:nvSpPr>
              <p:cNvPr id="5765" name="Freeform 645"/>
              <p:cNvSpPr>
                <a:spLocks/>
              </p:cNvSpPr>
              <p:nvPr/>
            </p:nvSpPr>
            <p:spPr bwMode="auto">
              <a:xfrm>
                <a:off x="2356" y="1116"/>
                <a:ext cx="45" cy="28"/>
              </a:xfrm>
              <a:custGeom>
                <a:avLst/>
                <a:gdLst/>
                <a:ahLst/>
                <a:cxnLst>
                  <a:cxn ang="0">
                    <a:pos x="5" y="0"/>
                  </a:cxn>
                  <a:cxn ang="0">
                    <a:pos x="0" y="10"/>
                  </a:cxn>
                  <a:cxn ang="0">
                    <a:pos x="1" y="16"/>
                  </a:cxn>
                  <a:cxn ang="0">
                    <a:pos x="6" y="20"/>
                  </a:cxn>
                  <a:cxn ang="0">
                    <a:pos x="25" y="28"/>
                  </a:cxn>
                  <a:cxn ang="0">
                    <a:pos x="44" y="27"/>
                  </a:cxn>
                  <a:cxn ang="0">
                    <a:pos x="45" y="19"/>
                  </a:cxn>
                  <a:cxn ang="0">
                    <a:pos x="42" y="11"/>
                  </a:cxn>
                  <a:cxn ang="0">
                    <a:pos x="41" y="3"/>
                  </a:cxn>
                  <a:cxn ang="0">
                    <a:pos x="29" y="3"/>
                  </a:cxn>
                  <a:cxn ang="0">
                    <a:pos x="16" y="2"/>
                  </a:cxn>
                  <a:cxn ang="0">
                    <a:pos x="5" y="0"/>
                  </a:cxn>
                </a:cxnLst>
                <a:rect l="0" t="0" r="r" b="b"/>
                <a:pathLst>
                  <a:path w="45" h="28">
                    <a:moveTo>
                      <a:pt x="5" y="0"/>
                    </a:moveTo>
                    <a:lnTo>
                      <a:pt x="0" y="10"/>
                    </a:lnTo>
                    <a:lnTo>
                      <a:pt x="1" y="16"/>
                    </a:lnTo>
                    <a:lnTo>
                      <a:pt x="6" y="20"/>
                    </a:lnTo>
                    <a:lnTo>
                      <a:pt x="25" y="28"/>
                    </a:lnTo>
                    <a:lnTo>
                      <a:pt x="44" y="27"/>
                    </a:lnTo>
                    <a:lnTo>
                      <a:pt x="45" y="19"/>
                    </a:lnTo>
                    <a:lnTo>
                      <a:pt x="42" y="11"/>
                    </a:lnTo>
                    <a:lnTo>
                      <a:pt x="41" y="3"/>
                    </a:lnTo>
                    <a:lnTo>
                      <a:pt x="29" y="3"/>
                    </a:lnTo>
                    <a:lnTo>
                      <a:pt x="16" y="2"/>
                    </a:lnTo>
                    <a:lnTo>
                      <a:pt x="5" y="0"/>
                    </a:lnTo>
                    <a:close/>
                  </a:path>
                </a:pathLst>
              </a:custGeom>
              <a:solidFill>
                <a:srgbClr val="A5AFC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66" name="Freeform 646"/>
              <p:cNvSpPr>
                <a:spLocks/>
              </p:cNvSpPr>
              <p:nvPr/>
            </p:nvSpPr>
            <p:spPr bwMode="auto">
              <a:xfrm>
                <a:off x="2356" y="1116"/>
                <a:ext cx="45" cy="28"/>
              </a:xfrm>
              <a:custGeom>
                <a:avLst/>
                <a:gdLst/>
                <a:ahLst/>
                <a:cxnLst>
                  <a:cxn ang="0">
                    <a:pos x="41" y="2"/>
                  </a:cxn>
                  <a:cxn ang="0">
                    <a:pos x="29" y="3"/>
                  </a:cxn>
                  <a:cxn ang="0">
                    <a:pos x="41" y="3"/>
                  </a:cxn>
                  <a:cxn ang="0">
                    <a:pos x="41" y="2"/>
                  </a:cxn>
                </a:cxnLst>
                <a:rect l="0" t="0" r="r" b="b"/>
                <a:pathLst>
                  <a:path w="45" h="28">
                    <a:moveTo>
                      <a:pt x="41" y="2"/>
                    </a:moveTo>
                    <a:lnTo>
                      <a:pt x="29" y="3"/>
                    </a:lnTo>
                    <a:lnTo>
                      <a:pt x="41" y="3"/>
                    </a:lnTo>
                    <a:lnTo>
                      <a:pt x="41" y="2"/>
                    </a:lnTo>
                    <a:close/>
                  </a:path>
                </a:pathLst>
              </a:custGeom>
              <a:solidFill>
                <a:srgbClr val="A5AFC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25" name="Group 647"/>
            <p:cNvGrpSpPr>
              <a:grpSpLocks/>
            </p:cNvGrpSpPr>
            <p:nvPr/>
          </p:nvGrpSpPr>
          <p:grpSpPr bwMode="auto">
            <a:xfrm>
              <a:off x="2526" y="1223"/>
              <a:ext cx="74" cy="37"/>
              <a:chOff x="2526" y="1223"/>
              <a:chExt cx="74" cy="37"/>
            </a:xfrm>
          </p:grpSpPr>
          <p:sp>
            <p:nvSpPr>
              <p:cNvPr id="5768" name="Freeform 648"/>
              <p:cNvSpPr>
                <a:spLocks/>
              </p:cNvSpPr>
              <p:nvPr/>
            </p:nvSpPr>
            <p:spPr bwMode="auto">
              <a:xfrm>
                <a:off x="2526" y="1223"/>
                <a:ext cx="74" cy="37"/>
              </a:xfrm>
              <a:custGeom>
                <a:avLst/>
                <a:gdLst/>
                <a:ahLst/>
                <a:cxnLst>
                  <a:cxn ang="0">
                    <a:pos x="16" y="0"/>
                  </a:cxn>
                  <a:cxn ang="0">
                    <a:pos x="0" y="5"/>
                  </a:cxn>
                  <a:cxn ang="0">
                    <a:pos x="15" y="37"/>
                  </a:cxn>
                  <a:cxn ang="0">
                    <a:pos x="61" y="32"/>
                  </a:cxn>
                  <a:cxn ang="0">
                    <a:pos x="73" y="8"/>
                  </a:cxn>
                  <a:cxn ang="0">
                    <a:pos x="63" y="8"/>
                  </a:cxn>
                  <a:cxn ang="0">
                    <a:pos x="51" y="7"/>
                  </a:cxn>
                  <a:cxn ang="0">
                    <a:pos x="39" y="3"/>
                  </a:cxn>
                  <a:cxn ang="0">
                    <a:pos x="16" y="0"/>
                  </a:cxn>
                </a:cxnLst>
                <a:rect l="0" t="0" r="r" b="b"/>
                <a:pathLst>
                  <a:path w="74" h="37">
                    <a:moveTo>
                      <a:pt x="16" y="0"/>
                    </a:moveTo>
                    <a:lnTo>
                      <a:pt x="0" y="5"/>
                    </a:lnTo>
                    <a:lnTo>
                      <a:pt x="15" y="37"/>
                    </a:lnTo>
                    <a:lnTo>
                      <a:pt x="61" y="32"/>
                    </a:lnTo>
                    <a:lnTo>
                      <a:pt x="73" y="8"/>
                    </a:lnTo>
                    <a:lnTo>
                      <a:pt x="63" y="8"/>
                    </a:lnTo>
                    <a:lnTo>
                      <a:pt x="51" y="7"/>
                    </a:lnTo>
                    <a:lnTo>
                      <a:pt x="39" y="3"/>
                    </a:lnTo>
                    <a:lnTo>
                      <a:pt x="16" y="0"/>
                    </a:lnTo>
                    <a:close/>
                  </a:path>
                </a:pathLst>
              </a:custGeom>
              <a:solidFill>
                <a:srgbClr val="C89C5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69" name="Freeform 649"/>
              <p:cNvSpPr>
                <a:spLocks/>
              </p:cNvSpPr>
              <p:nvPr/>
            </p:nvSpPr>
            <p:spPr bwMode="auto">
              <a:xfrm>
                <a:off x="2526" y="1223"/>
                <a:ext cx="74" cy="37"/>
              </a:xfrm>
              <a:custGeom>
                <a:avLst/>
                <a:gdLst/>
                <a:ahLst/>
                <a:cxnLst>
                  <a:cxn ang="0">
                    <a:pos x="73" y="7"/>
                  </a:cxn>
                  <a:cxn ang="0">
                    <a:pos x="63" y="8"/>
                  </a:cxn>
                  <a:cxn ang="0">
                    <a:pos x="73" y="8"/>
                  </a:cxn>
                  <a:cxn ang="0">
                    <a:pos x="73" y="7"/>
                  </a:cxn>
                </a:cxnLst>
                <a:rect l="0" t="0" r="r" b="b"/>
                <a:pathLst>
                  <a:path w="74" h="37">
                    <a:moveTo>
                      <a:pt x="73" y="7"/>
                    </a:moveTo>
                    <a:lnTo>
                      <a:pt x="63" y="8"/>
                    </a:lnTo>
                    <a:lnTo>
                      <a:pt x="73" y="8"/>
                    </a:lnTo>
                    <a:lnTo>
                      <a:pt x="73" y="7"/>
                    </a:lnTo>
                    <a:close/>
                  </a:path>
                </a:pathLst>
              </a:custGeom>
              <a:solidFill>
                <a:srgbClr val="C89C5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85" name="Group 650"/>
            <p:cNvGrpSpPr>
              <a:grpSpLocks/>
            </p:cNvGrpSpPr>
            <p:nvPr/>
          </p:nvGrpSpPr>
          <p:grpSpPr bwMode="auto">
            <a:xfrm>
              <a:off x="2398" y="1627"/>
              <a:ext cx="29" cy="11"/>
              <a:chOff x="2398" y="1627"/>
              <a:chExt cx="29" cy="11"/>
            </a:xfrm>
          </p:grpSpPr>
          <p:sp>
            <p:nvSpPr>
              <p:cNvPr id="5771" name="Freeform 651"/>
              <p:cNvSpPr>
                <a:spLocks/>
              </p:cNvSpPr>
              <p:nvPr/>
            </p:nvSpPr>
            <p:spPr bwMode="auto">
              <a:xfrm>
                <a:off x="2398" y="1627"/>
                <a:ext cx="29" cy="11"/>
              </a:xfrm>
              <a:custGeom>
                <a:avLst/>
                <a:gdLst/>
                <a:ahLst/>
                <a:cxnLst>
                  <a:cxn ang="0">
                    <a:pos x="0" y="5"/>
                  </a:cxn>
                  <a:cxn ang="0">
                    <a:pos x="30" y="5"/>
                  </a:cxn>
                </a:cxnLst>
                <a:rect l="0" t="0" r="r" b="b"/>
                <a:pathLst>
                  <a:path w="29" h="11">
                    <a:moveTo>
                      <a:pt x="0" y="5"/>
                    </a:moveTo>
                    <a:lnTo>
                      <a:pt x="30" y="5"/>
                    </a:lnTo>
                  </a:path>
                </a:pathLst>
              </a:custGeom>
              <a:noFill/>
              <a:ln w="8115">
                <a:solidFill>
                  <a:srgbClr val="7585A2"/>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87" name="Group 652"/>
            <p:cNvGrpSpPr>
              <a:grpSpLocks/>
            </p:cNvGrpSpPr>
            <p:nvPr/>
          </p:nvGrpSpPr>
          <p:grpSpPr bwMode="auto">
            <a:xfrm>
              <a:off x="2319" y="1310"/>
              <a:ext cx="29" cy="38"/>
              <a:chOff x="2319" y="1310"/>
              <a:chExt cx="29" cy="38"/>
            </a:xfrm>
          </p:grpSpPr>
          <p:sp>
            <p:nvSpPr>
              <p:cNvPr id="5773" name="Freeform 653"/>
              <p:cNvSpPr>
                <a:spLocks/>
              </p:cNvSpPr>
              <p:nvPr/>
            </p:nvSpPr>
            <p:spPr bwMode="auto">
              <a:xfrm>
                <a:off x="2319" y="1310"/>
                <a:ext cx="29" cy="38"/>
              </a:xfrm>
              <a:custGeom>
                <a:avLst/>
                <a:gdLst/>
                <a:ahLst/>
                <a:cxnLst>
                  <a:cxn ang="0">
                    <a:pos x="0" y="0"/>
                  </a:cxn>
                  <a:cxn ang="0">
                    <a:pos x="1" y="19"/>
                  </a:cxn>
                  <a:cxn ang="0">
                    <a:pos x="11" y="38"/>
                  </a:cxn>
                  <a:cxn ang="0">
                    <a:pos x="29" y="38"/>
                  </a:cxn>
                  <a:cxn ang="0">
                    <a:pos x="4" y="6"/>
                  </a:cxn>
                  <a:cxn ang="0">
                    <a:pos x="0" y="0"/>
                  </a:cxn>
                </a:cxnLst>
                <a:rect l="0" t="0" r="r" b="b"/>
                <a:pathLst>
                  <a:path w="29" h="38">
                    <a:moveTo>
                      <a:pt x="0" y="0"/>
                    </a:moveTo>
                    <a:lnTo>
                      <a:pt x="1" y="19"/>
                    </a:lnTo>
                    <a:lnTo>
                      <a:pt x="11" y="38"/>
                    </a:lnTo>
                    <a:lnTo>
                      <a:pt x="29" y="38"/>
                    </a:lnTo>
                    <a:lnTo>
                      <a:pt x="4" y="6"/>
                    </a:lnTo>
                    <a:lnTo>
                      <a:pt x="0" y="0"/>
                    </a:lnTo>
                    <a:close/>
                  </a:path>
                </a:pathLst>
              </a:custGeom>
              <a:solidFill>
                <a:srgbClr val="546A8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90" name="Group 654"/>
            <p:cNvGrpSpPr>
              <a:grpSpLocks/>
            </p:cNvGrpSpPr>
            <p:nvPr/>
          </p:nvGrpSpPr>
          <p:grpSpPr bwMode="auto">
            <a:xfrm>
              <a:off x="2224" y="1306"/>
              <a:ext cx="35" cy="53"/>
              <a:chOff x="2224" y="1306"/>
              <a:chExt cx="35" cy="53"/>
            </a:xfrm>
          </p:grpSpPr>
          <p:sp>
            <p:nvSpPr>
              <p:cNvPr id="5775" name="Freeform 655"/>
              <p:cNvSpPr>
                <a:spLocks/>
              </p:cNvSpPr>
              <p:nvPr/>
            </p:nvSpPr>
            <p:spPr bwMode="auto">
              <a:xfrm>
                <a:off x="2224" y="1306"/>
                <a:ext cx="35" cy="53"/>
              </a:xfrm>
              <a:custGeom>
                <a:avLst/>
                <a:gdLst/>
                <a:ahLst/>
                <a:cxnLst>
                  <a:cxn ang="0">
                    <a:pos x="35" y="0"/>
                  </a:cxn>
                  <a:cxn ang="0">
                    <a:pos x="30" y="6"/>
                  </a:cxn>
                  <a:cxn ang="0">
                    <a:pos x="22" y="14"/>
                  </a:cxn>
                  <a:cxn ang="0">
                    <a:pos x="7" y="30"/>
                  </a:cxn>
                  <a:cxn ang="0">
                    <a:pos x="0" y="46"/>
                  </a:cxn>
                  <a:cxn ang="0">
                    <a:pos x="8" y="53"/>
                  </a:cxn>
                  <a:cxn ang="0">
                    <a:pos x="26" y="38"/>
                  </a:cxn>
                  <a:cxn ang="0">
                    <a:pos x="33" y="18"/>
                  </a:cxn>
                  <a:cxn ang="0">
                    <a:pos x="35" y="0"/>
                  </a:cxn>
                </a:cxnLst>
                <a:rect l="0" t="0" r="r" b="b"/>
                <a:pathLst>
                  <a:path w="35" h="53">
                    <a:moveTo>
                      <a:pt x="35" y="0"/>
                    </a:moveTo>
                    <a:lnTo>
                      <a:pt x="30" y="6"/>
                    </a:lnTo>
                    <a:lnTo>
                      <a:pt x="22" y="14"/>
                    </a:lnTo>
                    <a:lnTo>
                      <a:pt x="7" y="30"/>
                    </a:lnTo>
                    <a:lnTo>
                      <a:pt x="0" y="46"/>
                    </a:lnTo>
                    <a:lnTo>
                      <a:pt x="8" y="53"/>
                    </a:lnTo>
                    <a:lnTo>
                      <a:pt x="26" y="38"/>
                    </a:lnTo>
                    <a:lnTo>
                      <a:pt x="33" y="18"/>
                    </a:lnTo>
                    <a:lnTo>
                      <a:pt x="35" y="0"/>
                    </a:lnTo>
                    <a:close/>
                  </a:path>
                </a:pathLst>
              </a:custGeom>
              <a:solidFill>
                <a:srgbClr val="475E7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92" name="Group 656"/>
            <p:cNvGrpSpPr>
              <a:grpSpLocks/>
            </p:cNvGrpSpPr>
            <p:nvPr/>
          </p:nvGrpSpPr>
          <p:grpSpPr bwMode="auto">
            <a:xfrm>
              <a:off x="2218" y="1308"/>
              <a:ext cx="41" cy="42"/>
              <a:chOff x="2218" y="1308"/>
              <a:chExt cx="41" cy="42"/>
            </a:xfrm>
          </p:grpSpPr>
          <p:sp>
            <p:nvSpPr>
              <p:cNvPr id="5777" name="Freeform 657"/>
              <p:cNvSpPr>
                <a:spLocks/>
              </p:cNvSpPr>
              <p:nvPr/>
            </p:nvSpPr>
            <p:spPr bwMode="auto">
              <a:xfrm>
                <a:off x="2218" y="1308"/>
                <a:ext cx="41" cy="42"/>
              </a:xfrm>
              <a:custGeom>
                <a:avLst/>
                <a:gdLst/>
                <a:ahLst/>
                <a:cxnLst>
                  <a:cxn ang="0">
                    <a:pos x="27" y="0"/>
                  </a:cxn>
                  <a:cxn ang="0">
                    <a:pos x="0" y="21"/>
                  </a:cxn>
                  <a:cxn ang="0">
                    <a:pos x="18" y="42"/>
                  </a:cxn>
                  <a:cxn ang="0">
                    <a:pos x="29" y="39"/>
                  </a:cxn>
                  <a:cxn ang="0">
                    <a:pos x="38" y="29"/>
                  </a:cxn>
                  <a:cxn ang="0">
                    <a:pos x="42" y="15"/>
                  </a:cxn>
                  <a:cxn ang="0">
                    <a:pos x="27" y="0"/>
                  </a:cxn>
                </a:cxnLst>
                <a:rect l="0" t="0" r="r" b="b"/>
                <a:pathLst>
                  <a:path w="41" h="42">
                    <a:moveTo>
                      <a:pt x="27" y="0"/>
                    </a:moveTo>
                    <a:lnTo>
                      <a:pt x="0" y="21"/>
                    </a:lnTo>
                    <a:lnTo>
                      <a:pt x="18" y="42"/>
                    </a:lnTo>
                    <a:lnTo>
                      <a:pt x="29" y="39"/>
                    </a:lnTo>
                    <a:lnTo>
                      <a:pt x="38" y="29"/>
                    </a:lnTo>
                    <a:lnTo>
                      <a:pt x="42" y="15"/>
                    </a:lnTo>
                    <a:lnTo>
                      <a:pt x="27" y="0"/>
                    </a:lnTo>
                    <a:close/>
                  </a:path>
                </a:pathLst>
              </a:custGeom>
              <a:solidFill>
                <a:srgbClr val="9A601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94" name="Group 658"/>
            <p:cNvGrpSpPr>
              <a:grpSpLocks/>
            </p:cNvGrpSpPr>
            <p:nvPr/>
          </p:nvGrpSpPr>
          <p:grpSpPr bwMode="auto">
            <a:xfrm>
              <a:off x="2238" y="1091"/>
              <a:ext cx="90" cy="122"/>
              <a:chOff x="2238" y="1091"/>
              <a:chExt cx="90" cy="122"/>
            </a:xfrm>
          </p:grpSpPr>
          <p:sp>
            <p:nvSpPr>
              <p:cNvPr id="5779" name="Freeform 659"/>
              <p:cNvSpPr>
                <a:spLocks/>
              </p:cNvSpPr>
              <p:nvPr/>
            </p:nvSpPr>
            <p:spPr bwMode="auto">
              <a:xfrm>
                <a:off x="2238" y="1091"/>
                <a:ext cx="90" cy="122"/>
              </a:xfrm>
              <a:custGeom>
                <a:avLst/>
                <a:gdLst/>
                <a:ahLst/>
                <a:cxnLst>
                  <a:cxn ang="0">
                    <a:pos x="53" y="0"/>
                  </a:cxn>
                  <a:cxn ang="0">
                    <a:pos x="15" y="5"/>
                  </a:cxn>
                  <a:cxn ang="0">
                    <a:pos x="0" y="25"/>
                  </a:cxn>
                  <a:cxn ang="0">
                    <a:pos x="60" y="122"/>
                  </a:cxn>
                  <a:cxn ang="0">
                    <a:pos x="90" y="36"/>
                  </a:cxn>
                  <a:cxn ang="0">
                    <a:pos x="87" y="4"/>
                  </a:cxn>
                  <a:cxn ang="0">
                    <a:pos x="53" y="0"/>
                  </a:cxn>
                </a:cxnLst>
                <a:rect l="0" t="0" r="r" b="b"/>
                <a:pathLst>
                  <a:path w="90" h="122">
                    <a:moveTo>
                      <a:pt x="53" y="0"/>
                    </a:moveTo>
                    <a:lnTo>
                      <a:pt x="15" y="5"/>
                    </a:lnTo>
                    <a:lnTo>
                      <a:pt x="0" y="25"/>
                    </a:lnTo>
                    <a:lnTo>
                      <a:pt x="60" y="122"/>
                    </a:lnTo>
                    <a:lnTo>
                      <a:pt x="90" y="36"/>
                    </a:lnTo>
                    <a:lnTo>
                      <a:pt x="87" y="4"/>
                    </a:lnTo>
                    <a:lnTo>
                      <a:pt x="53" y="0"/>
                    </a:lnTo>
                    <a:close/>
                  </a:path>
                </a:pathLst>
              </a:custGeom>
              <a:solidFill>
                <a:srgbClr val="CB088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97" name="Group 660"/>
            <p:cNvGrpSpPr>
              <a:grpSpLocks/>
            </p:cNvGrpSpPr>
            <p:nvPr/>
          </p:nvGrpSpPr>
          <p:grpSpPr bwMode="auto">
            <a:xfrm>
              <a:off x="2246" y="1099"/>
              <a:ext cx="80" cy="6"/>
              <a:chOff x="2246" y="1099"/>
              <a:chExt cx="80" cy="6"/>
            </a:xfrm>
          </p:grpSpPr>
          <p:sp>
            <p:nvSpPr>
              <p:cNvPr id="5781" name="Freeform 661"/>
              <p:cNvSpPr>
                <a:spLocks/>
              </p:cNvSpPr>
              <p:nvPr/>
            </p:nvSpPr>
            <p:spPr bwMode="auto">
              <a:xfrm>
                <a:off x="2246" y="1099"/>
                <a:ext cx="80" cy="6"/>
              </a:xfrm>
              <a:custGeom>
                <a:avLst/>
                <a:gdLst/>
                <a:ahLst/>
                <a:cxnLst>
                  <a:cxn ang="0">
                    <a:pos x="80" y="0"/>
                  </a:cxn>
                  <a:cxn ang="0">
                    <a:pos x="4" y="0"/>
                  </a:cxn>
                  <a:cxn ang="0">
                    <a:pos x="0" y="6"/>
                  </a:cxn>
                  <a:cxn ang="0">
                    <a:pos x="80" y="6"/>
                  </a:cxn>
                  <a:cxn ang="0">
                    <a:pos x="80" y="0"/>
                  </a:cxn>
                </a:cxnLst>
                <a:rect l="0" t="0" r="r" b="b"/>
                <a:pathLst>
                  <a:path w="80" h="6">
                    <a:moveTo>
                      <a:pt x="80" y="0"/>
                    </a:moveTo>
                    <a:lnTo>
                      <a:pt x="4" y="0"/>
                    </a:lnTo>
                    <a:lnTo>
                      <a:pt x="0" y="6"/>
                    </a:lnTo>
                    <a:lnTo>
                      <a:pt x="80" y="6"/>
                    </a:lnTo>
                    <a:lnTo>
                      <a:pt x="80" y="0"/>
                    </a:lnTo>
                    <a:close/>
                  </a:path>
                </a:pathLst>
              </a:custGeom>
              <a:solidFill>
                <a:srgbClr val="DE62A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99" name="Group 662"/>
            <p:cNvGrpSpPr>
              <a:grpSpLocks/>
            </p:cNvGrpSpPr>
            <p:nvPr/>
          </p:nvGrpSpPr>
          <p:grpSpPr bwMode="auto">
            <a:xfrm>
              <a:off x="2238" y="1112"/>
              <a:ext cx="89" cy="6"/>
              <a:chOff x="2238" y="1112"/>
              <a:chExt cx="89" cy="6"/>
            </a:xfrm>
          </p:grpSpPr>
          <p:sp>
            <p:nvSpPr>
              <p:cNvPr id="5783" name="Freeform 663"/>
              <p:cNvSpPr>
                <a:spLocks/>
              </p:cNvSpPr>
              <p:nvPr/>
            </p:nvSpPr>
            <p:spPr bwMode="auto">
              <a:xfrm>
                <a:off x="2238" y="1112"/>
                <a:ext cx="89" cy="6"/>
              </a:xfrm>
              <a:custGeom>
                <a:avLst/>
                <a:gdLst/>
                <a:ahLst/>
                <a:cxnLst>
                  <a:cxn ang="0">
                    <a:pos x="89" y="0"/>
                  </a:cxn>
                  <a:cxn ang="0">
                    <a:pos x="3" y="0"/>
                  </a:cxn>
                  <a:cxn ang="0">
                    <a:pos x="0" y="4"/>
                  </a:cxn>
                  <a:cxn ang="0">
                    <a:pos x="1" y="6"/>
                  </a:cxn>
                  <a:cxn ang="0">
                    <a:pos x="89" y="6"/>
                  </a:cxn>
                  <a:cxn ang="0">
                    <a:pos x="89" y="0"/>
                  </a:cxn>
                </a:cxnLst>
                <a:rect l="0" t="0" r="r" b="b"/>
                <a:pathLst>
                  <a:path w="89" h="6">
                    <a:moveTo>
                      <a:pt x="89" y="0"/>
                    </a:moveTo>
                    <a:lnTo>
                      <a:pt x="3" y="0"/>
                    </a:lnTo>
                    <a:lnTo>
                      <a:pt x="0" y="4"/>
                    </a:lnTo>
                    <a:lnTo>
                      <a:pt x="1" y="6"/>
                    </a:lnTo>
                    <a:lnTo>
                      <a:pt x="89" y="6"/>
                    </a:lnTo>
                    <a:lnTo>
                      <a:pt x="89" y="0"/>
                    </a:lnTo>
                    <a:close/>
                  </a:path>
                </a:pathLst>
              </a:custGeom>
              <a:solidFill>
                <a:srgbClr val="DE62A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01" name="Group 664"/>
            <p:cNvGrpSpPr>
              <a:grpSpLocks/>
            </p:cNvGrpSpPr>
            <p:nvPr/>
          </p:nvGrpSpPr>
          <p:grpSpPr bwMode="auto">
            <a:xfrm>
              <a:off x="2243" y="1125"/>
              <a:ext cx="85" cy="6"/>
              <a:chOff x="2243" y="1125"/>
              <a:chExt cx="85" cy="6"/>
            </a:xfrm>
          </p:grpSpPr>
          <p:sp>
            <p:nvSpPr>
              <p:cNvPr id="5785" name="Freeform 665"/>
              <p:cNvSpPr>
                <a:spLocks/>
              </p:cNvSpPr>
              <p:nvPr/>
            </p:nvSpPr>
            <p:spPr bwMode="auto">
              <a:xfrm>
                <a:off x="2243" y="1125"/>
                <a:ext cx="85" cy="6"/>
              </a:xfrm>
              <a:custGeom>
                <a:avLst/>
                <a:gdLst/>
                <a:ahLst/>
                <a:cxnLst>
                  <a:cxn ang="0">
                    <a:pos x="85" y="0"/>
                  </a:cxn>
                  <a:cxn ang="0">
                    <a:pos x="0" y="0"/>
                  </a:cxn>
                  <a:cxn ang="0">
                    <a:pos x="4" y="5"/>
                  </a:cxn>
                  <a:cxn ang="0">
                    <a:pos x="84" y="5"/>
                  </a:cxn>
                  <a:cxn ang="0">
                    <a:pos x="85" y="2"/>
                  </a:cxn>
                  <a:cxn ang="0">
                    <a:pos x="85" y="0"/>
                  </a:cxn>
                </a:cxnLst>
                <a:rect l="0" t="0" r="r" b="b"/>
                <a:pathLst>
                  <a:path w="85" h="6">
                    <a:moveTo>
                      <a:pt x="85" y="0"/>
                    </a:moveTo>
                    <a:lnTo>
                      <a:pt x="0" y="0"/>
                    </a:lnTo>
                    <a:lnTo>
                      <a:pt x="4" y="5"/>
                    </a:lnTo>
                    <a:lnTo>
                      <a:pt x="84" y="5"/>
                    </a:lnTo>
                    <a:lnTo>
                      <a:pt x="85" y="2"/>
                    </a:lnTo>
                    <a:lnTo>
                      <a:pt x="85" y="0"/>
                    </a:lnTo>
                    <a:close/>
                  </a:path>
                </a:pathLst>
              </a:custGeom>
              <a:solidFill>
                <a:srgbClr val="DE62A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04" name="Group 666"/>
            <p:cNvGrpSpPr>
              <a:grpSpLocks/>
            </p:cNvGrpSpPr>
            <p:nvPr/>
          </p:nvGrpSpPr>
          <p:grpSpPr bwMode="auto">
            <a:xfrm>
              <a:off x="2251" y="1138"/>
              <a:ext cx="73" cy="6"/>
              <a:chOff x="2251" y="1138"/>
              <a:chExt cx="73" cy="6"/>
            </a:xfrm>
          </p:grpSpPr>
          <p:sp>
            <p:nvSpPr>
              <p:cNvPr id="5787" name="Freeform 667"/>
              <p:cNvSpPr>
                <a:spLocks/>
              </p:cNvSpPr>
              <p:nvPr/>
            </p:nvSpPr>
            <p:spPr bwMode="auto">
              <a:xfrm>
                <a:off x="2251" y="1138"/>
                <a:ext cx="73" cy="6"/>
              </a:xfrm>
              <a:custGeom>
                <a:avLst/>
                <a:gdLst/>
                <a:ahLst/>
                <a:cxnLst>
                  <a:cxn ang="0">
                    <a:pos x="73" y="0"/>
                  </a:cxn>
                  <a:cxn ang="0">
                    <a:pos x="0" y="0"/>
                  </a:cxn>
                  <a:cxn ang="0">
                    <a:pos x="4" y="5"/>
                  </a:cxn>
                  <a:cxn ang="0">
                    <a:pos x="71" y="5"/>
                  </a:cxn>
                  <a:cxn ang="0">
                    <a:pos x="73" y="0"/>
                  </a:cxn>
                </a:cxnLst>
                <a:rect l="0" t="0" r="r" b="b"/>
                <a:pathLst>
                  <a:path w="73" h="6">
                    <a:moveTo>
                      <a:pt x="73" y="0"/>
                    </a:moveTo>
                    <a:lnTo>
                      <a:pt x="0" y="0"/>
                    </a:lnTo>
                    <a:lnTo>
                      <a:pt x="4" y="5"/>
                    </a:lnTo>
                    <a:lnTo>
                      <a:pt x="71" y="5"/>
                    </a:lnTo>
                    <a:lnTo>
                      <a:pt x="73" y="0"/>
                    </a:lnTo>
                    <a:close/>
                  </a:path>
                </a:pathLst>
              </a:custGeom>
              <a:solidFill>
                <a:srgbClr val="DE62A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06" name="Group 668"/>
            <p:cNvGrpSpPr>
              <a:grpSpLocks/>
            </p:cNvGrpSpPr>
            <p:nvPr/>
          </p:nvGrpSpPr>
          <p:grpSpPr bwMode="auto">
            <a:xfrm>
              <a:off x="2259" y="1150"/>
              <a:ext cx="61" cy="6"/>
              <a:chOff x="2259" y="1150"/>
              <a:chExt cx="61" cy="6"/>
            </a:xfrm>
          </p:grpSpPr>
          <p:sp>
            <p:nvSpPr>
              <p:cNvPr id="5789" name="Freeform 669"/>
              <p:cNvSpPr>
                <a:spLocks/>
              </p:cNvSpPr>
              <p:nvPr/>
            </p:nvSpPr>
            <p:spPr bwMode="auto">
              <a:xfrm>
                <a:off x="2259" y="1150"/>
                <a:ext cx="61" cy="6"/>
              </a:xfrm>
              <a:custGeom>
                <a:avLst/>
                <a:gdLst/>
                <a:ahLst/>
                <a:cxnLst>
                  <a:cxn ang="0">
                    <a:pos x="61" y="0"/>
                  </a:cxn>
                  <a:cxn ang="0">
                    <a:pos x="0" y="0"/>
                  </a:cxn>
                  <a:cxn ang="0">
                    <a:pos x="4" y="6"/>
                  </a:cxn>
                  <a:cxn ang="0">
                    <a:pos x="59" y="6"/>
                  </a:cxn>
                  <a:cxn ang="0">
                    <a:pos x="61" y="0"/>
                  </a:cxn>
                </a:cxnLst>
                <a:rect l="0" t="0" r="r" b="b"/>
                <a:pathLst>
                  <a:path w="61" h="6">
                    <a:moveTo>
                      <a:pt x="61" y="0"/>
                    </a:moveTo>
                    <a:lnTo>
                      <a:pt x="0" y="0"/>
                    </a:lnTo>
                    <a:lnTo>
                      <a:pt x="4" y="6"/>
                    </a:lnTo>
                    <a:lnTo>
                      <a:pt x="59" y="6"/>
                    </a:lnTo>
                    <a:lnTo>
                      <a:pt x="61" y="0"/>
                    </a:lnTo>
                    <a:close/>
                  </a:path>
                </a:pathLst>
              </a:custGeom>
              <a:solidFill>
                <a:srgbClr val="DE62A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08" name="Group 670"/>
            <p:cNvGrpSpPr>
              <a:grpSpLocks/>
            </p:cNvGrpSpPr>
            <p:nvPr/>
          </p:nvGrpSpPr>
          <p:grpSpPr bwMode="auto">
            <a:xfrm>
              <a:off x="2347" y="1197"/>
              <a:ext cx="31" cy="80"/>
              <a:chOff x="2347" y="1197"/>
              <a:chExt cx="31" cy="80"/>
            </a:xfrm>
          </p:grpSpPr>
          <p:sp>
            <p:nvSpPr>
              <p:cNvPr id="5791" name="Freeform 671"/>
              <p:cNvSpPr>
                <a:spLocks/>
              </p:cNvSpPr>
              <p:nvPr/>
            </p:nvSpPr>
            <p:spPr bwMode="auto">
              <a:xfrm>
                <a:off x="2347" y="1197"/>
                <a:ext cx="31" cy="80"/>
              </a:xfrm>
              <a:custGeom>
                <a:avLst/>
                <a:gdLst/>
                <a:ahLst/>
                <a:cxnLst>
                  <a:cxn ang="0">
                    <a:pos x="0" y="40"/>
                  </a:cxn>
                  <a:cxn ang="0">
                    <a:pos x="31" y="40"/>
                  </a:cxn>
                </a:cxnLst>
                <a:rect l="0" t="0" r="r" b="b"/>
                <a:pathLst>
                  <a:path w="31" h="80">
                    <a:moveTo>
                      <a:pt x="0" y="40"/>
                    </a:moveTo>
                    <a:lnTo>
                      <a:pt x="31" y="40"/>
                    </a:lnTo>
                  </a:path>
                </a:pathLst>
              </a:custGeom>
              <a:noFill/>
              <a:ln w="52006">
                <a:solidFill>
                  <a:srgbClr val="A46D2A"/>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10" name="Group 672"/>
            <p:cNvGrpSpPr>
              <a:grpSpLocks/>
            </p:cNvGrpSpPr>
            <p:nvPr/>
          </p:nvGrpSpPr>
          <p:grpSpPr bwMode="auto">
            <a:xfrm>
              <a:off x="2225" y="1479"/>
              <a:ext cx="32" cy="29"/>
              <a:chOff x="2225" y="1479"/>
              <a:chExt cx="32" cy="29"/>
            </a:xfrm>
          </p:grpSpPr>
          <p:sp>
            <p:nvSpPr>
              <p:cNvPr id="5793" name="Freeform 673"/>
              <p:cNvSpPr>
                <a:spLocks/>
              </p:cNvSpPr>
              <p:nvPr/>
            </p:nvSpPr>
            <p:spPr bwMode="auto">
              <a:xfrm>
                <a:off x="2225" y="1479"/>
                <a:ext cx="32" cy="29"/>
              </a:xfrm>
              <a:custGeom>
                <a:avLst/>
                <a:gdLst/>
                <a:ahLst/>
                <a:cxnLst>
                  <a:cxn ang="0">
                    <a:pos x="27" y="0"/>
                  </a:cxn>
                  <a:cxn ang="0">
                    <a:pos x="3" y="17"/>
                  </a:cxn>
                  <a:cxn ang="0">
                    <a:pos x="3" y="18"/>
                  </a:cxn>
                  <a:cxn ang="0">
                    <a:pos x="2" y="19"/>
                  </a:cxn>
                  <a:cxn ang="0">
                    <a:pos x="1" y="20"/>
                  </a:cxn>
                  <a:cxn ang="0">
                    <a:pos x="0" y="21"/>
                  </a:cxn>
                  <a:cxn ang="0">
                    <a:pos x="4" y="26"/>
                  </a:cxn>
                  <a:cxn ang="0">
                    <a:pos x="16" y="28"/>
                  </a:cxn>
                  <a:cxn ang="0">
                    <a:pos x="28" y="28"/>
                  </a:cxn>
                  <a:cxn ang="0">
                    <a:pos x="29" y="29"/>
                  </a:cxn>
                  <a:cxn ang="0">
                    <a:pos x="31" y="28"/>
                  </a:cxn>
                  <a:cxn ang="0">
                    <a:pos x="32" y="28"/>
                  </a:cxn>
                  <a:cxn ang="0">
                    <a:pos x="31" y="26"/>
                  </a:cxn>
                  <a:cxn ang="0">
                    <a:pos x="31" y="26"/>
                  </a:cxn>
                  <a:cxn ang="0">
                    <a:pos x="30" y="20"/>
                  </a:cxn>
                  <a:cxn ang="0">
                    <a:pos x="29" y="14"/>
                  </a:cxn>
                  <a:cxn ang="0">
                    <a:pos x="29" y="3"/>
                  </a:cxn>
                  <a:cxn ang="0">
                    <a:pos x="27" y="0"/>
                  </a:cxn>
                </a:cxnLst>
                <a:rect l="0" t="0" r="r" b="b"/>
                <a:pathLst>
                  <a:path w="32" h="29">
                    <a:moveTo>
                      <a:pt x="27" y="0"/>
                    </a:moveTo>
                    <a:lnTo>
                      <a:pt x="3" y="17"/>
                    </a:lnTo>
                    <a:lnTo>
                      <a:pt x="3" y="18"/>
                    </a:lnTo>
                    <a:lnTo>
                      <a:pt x="2" y="19"/>
                    </a:lnTo>
                    <a:lnTo>
                      <a:pt x="1" y="20"/>
                    </a:lnTo>
                    <a:lnTo>
                      <a:pt x="0" y="21"/>
                    </a:lnTo>
                    <a:lnTo>
                      <a:pt x="4" y="26"/>
                    </a:lnTo>
                    <a:lnTo>
                      <a:pt x="16" y="28"/>
                    </a:lnTo>
                    <a:lnTo>
                      <a:pt x="28" y="28"/>
                    </a:lnTo>
                    <a:lnTo>
                      <a:pt x="29" y="29"/>
                    </a:lnTo>
                    <a:lnTo>
                      <a:pt x="31" y="28"/>
                    </a:lnTo>
                    <a:lnTo>
                      <a:pt x="32" y="28"/>
                    </a:lnTo>
                    <a:lnTo>
                      <a:pt x="31" y="26"/>
                    </a:lnTo>
                    <a:lnTo>
                      <a:pt x="30" y="20"/>
                    </a:lnTo>
                    <a:lnTo>
                      <a:pt x="29" y="14"/>
                    </a:lnTo>
                    <a:lnTo>
                      <a:pt x="29" y="3"/>
                    </a:lnTo>
                    <a:lnTo>
                      <a:pt x="27" y="0"/>
                    </a:lnTo>
                    <a:close/>
                  </a:path>
                </a:pathLst>
              </a:custGeom>
              <a:solidFill>
                <a:srgbClr val="5C719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13" name="Group 674"/>
            <p:cNvGrpSpPr>
              <a:grpSpLocks/>
            </p:cNvGrpSpPr>
            <p:nvPr/>
          </p:nvGrpSpPr>
          <p:grpSpPr bwMode="auto">
            <a:xfrm>
              <a:off x="2356" y="1339"/>
              <a:ext cx="22" cy="37"/>
              <a:chOff x="2356" y="1339"/>
              <a:chExt cx="22" cy="37"/>
            </a:xfrm>
          </p:grpSpPr>
          <p:sp>
            <p:nvSpPr>
              <p:cNvPr id="5795" name="Freeform 675"/>
              <p:cNvSpPr>
                <a:spLocks/>
              </p:cNvSpPr>
              <p:nvPr/>
            </p:nvSpPr>
            <p:spPr bwMode="auto">
              <a:xfrm>
                <a:off x="2356" y="1339"/>
                <a:ext cx="22" cy="37"/>
              </a:xfrm>
              <a:custGeom>
                <a:avLst/>
                <a:gdLst/>
                <a:ahLst/>
                <a:cxnLst>
                  <a:cxn ang="0">
                    <a:pos x="7" y="0"/>
                  </a:cxn>
                  <a:cxn ang="0">
                    <a:pos x="6" y="1"/>
                  </a:cxn>
                  <a:cxn ang="0">
                    <a:pos x="2" y="12"/>
                  </a:cxn>
                  <a:cxn ang="0">
                    <a:pos x="1" y="13"/>
                  </a:cxn>
                  <a:cxn ang="0">
                    <a:pos x="1" y="16"/>
                  </a:cxn>
                  <a:cxn ang="0">
                    <a:pos x="0" y="19"/>
                  </a:cxn>
                  <a:cxn ang="0">
                    <a:pos x="2" y="22"/>
                  </a:cxn>
                  <a:cxn ang="0">
                    <a:pos x="5" y="24"/>
                  </a:cxn>
                  <a:cxn ang="0">
                    <a:pos x="13" y="36"/>
                  </a:cxn>
                  <a:cxn ang="0">
                    <a:pos x="18" y="37"/>
                  </a:cxn>
                  <a:cxn ang="0">
                    <a:pos x="19" y="38"/>
                  </a:cxn>
                  <a:cxn ang="0">
                    <a:pos x="20" y="36"/>
                  </a:cxn>
                  <a:cxn ang="0">
                    <a:pos x="22" y="34"/>
                  </a:cxn>
                  <a:cxn ang="0">
                    <a:pos x="22" y="32"/>
                  </a:cxn>
                  <a:cxn ang="0">
                    <a:pos x="20" y="29"/>
                  </a:cxn>
                  <a:cxn ang="0">
                    <a:pos x="15" y="22"/>
                  </a:cxn>
                  <a:cxn ang="0">
                    <a:pos x="8" y="15"/>
                  </a:cxn>
                  <a:cxn ang="0">
                    <a:pos x="7" y="0"/>
                  </a:cxn>
                </a:cxnLst>
                <a:rect l="0" t="0" r="r" b="b"/>
                <a:pathLst>
                  <a:path w="22" h="37">
                    <a:moveTo>
                      <a:pt x="7" y="0"/>
                    </a:moveTo>
                    <a:lnTo>
                      <a:pt x="6" y="1"/>
                    </a:lnTo>
                    <a:lnTo>
                      <a:pt x="2" y="12"/>
                    </a:lnTo>
                    <a:lnTo>
                      <a:pt x="1" y="13"/>
                    </a:lnTo>
                    <a:lnTo>
                      <a:pt x="1" y="16"/>
                    </a:lnTo>
                    <a:lnTo>
                      <a:pt x="0" y="19"/>
                    </a:lnTo>
                    <a:lnTo>
                      <a:pt x="2" y="22"/>
                    </a:lnTo>
                    <a:lnTo>
                      <a:pt x="5" y="24"/>
                    </a:lnTo>
                    <a:lnTo>
                      <a:pt x="13" y="36"/>
                    </a:lnTo>
                    <a:lnTo>
                      <a:pt x="18" y="37"/>
                    </a:lnTo>
                    <a:lnTo>
                      <a:pt x="19" y="38"/>
                    </a:lnTo>
                    <a:lnTo>
                      <a:pt x="20" y="36"/>
                    </a:lnTo>
                    <a:lnTo>
                      <a:pt x="22" y="34"/>
                    </a:lnTo>
                    <a:lnTo>
                      <a:pt x="22" y="32"/>
                    </a:lnTo>
                    <a:lnTo>
                      <a:pt x="20" y="29"/>
                    </a:lnTo>
                    <a:lnTo>
                      <a:pt x="15" y="22"/>
                    </a:lnTo>
                    <a:lnTo>
                      <a:pt x="8" y="15"/>
                    </a:lnTo>
                    <a:lnTo>
                      <a:pt x="7" y="0"/>
                    </a:lnTo>
                    <a:close/>
                  </a:path>
                </a:pathLst>
              </a:custGeom>
              <a:solidFill>
                <a:srgbClr val="7888A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28" name="Group 676"/>
            <p:cNvGrpSpPr>
              <a:grpSpLocks/>
            </p:cNvGrpSpPr>
            <p:nvPr/>
          </p:nvGrpSpPr>
          <p:grpSpPr bwMode="auto">
            <a:xfrm>
              <a:off x="2328" y="1288"/>
              <a:ext cx="55" cy="87"/>
              <a:chOff x="2328" y="1288"/>
              <a:chExt cx="55" cy="87"/>
            </a:xfrm>
          </p:grpSpPr>
          <p:sp>
            <p:nvSpPr>
              <p:cNvPr id="5797" name="Freeform 677"/>
              <p:cNvSpPr>
                <a:spLocks/>
              </p:cNvSpPr>
              <p:nvPr/>
            </p:nvSpPr>
            <p:spPr bwMode="auto">
              <a:xfrm>
                <a:off x="2328" y="1288"/>
                <a:ext cx="55" cy="87"/>
              </a:xfrm>
              <a:custGeom>
                <a:avLst/>
                <a:gdLst/>
                <a:ahLst/>
                <a:cxnLst>
                  <a:cxn ang="0">
                    <a:pos x="46" y="75"/>
                  </a:cxn>
                  <a:cxn ang="0">
                    <a:pos x="35" y="75"/>
                  </a:cxn>
                  <a:cxn ang="0">
                    <a:pos x="38" y="78"/>
                  </a:cxn>
                  <a:cxn ang="0">
                    <a:pos x="44" y="85"/>
                  </a:cxn>
                  <a:cxn ang="0">
                    <a:pos x="50" y="87"/>
                  </a:cxn>
                  <a:cxn ang="0">
                    <a:pos x="55" y="86"/>
                  </a:cxn>
                  <a:cxn ang="0">
                    <a:pos x="51" y="81"/>
                  </a:cxn>
                  <a:cxn ang="0">
                    <a:pos x="46" y="75"/>
                  </a:cxn>
                </a:cxnLst>
                <a:rect l="0" t="0" r="r" b="b"/>
                <a:pathLst>
                  <a:path w="55" h="87">
                    <a:moveTo>
                      <a:pt x="46" y="75"/>
                    </a:moveTo>
                    <a:lnTo>
                      <a:pt x="35" y="75"/>
                    </a:lnTo>
                    <a:lnTo>
                      <a:pt x="38" y="78"/>
                    </a:lnTo>
                    <a:lnTo>
                      <a:pt x="44" y="85"/>
                    </a:lnTo>
                    <a:lnTo>
                      <a:pt x="50" y="87"/>
                    </a:lnTo>
                    <a:lnTo>
                      <a:pt x="55" y="86"/>
                    </a:lnTo>
                    <a:lnTo>
                      <a:pt x="51" y="81"/>
                    </a:lnTo>
                    <a:lnTo>
                      <a:pt x="46" y="75"/>
                    </a:lnTo>
                    <a:close/>
                  </a:path>
                </a:pathLst>
              </a:custGeom>
              <a:solidFill>
                <a:srgbClr val="4F648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98" name="Freeform 678"/>
              <p:cNvSpPr>
                <a:spLocks/>
              </p:cNvSpPr>
              <p:nvPr/>
            </p:nvSpPr>
            <p:spPr bwMode="auto">
              <a:xfrm>
                <a:off x="2328" y="1288"/>
                <a:ext cx="55" cy="87"/>
              </a:xfrm>
              <a:custGeom>
                <a:avLst/>
                <a:gdLst/>
                <a:ahLst/>
                <a:cxnLst>
                  <a:cxn ang="0">
                    <a:pos x="23" y="0"/>
                  </a:cxn>
                  <a:cxn ang="0">
                    <a:pos x="10" y="3"/>
                  </a:cxn>
                  <a:cxn ang="0">
                    <a:pos x="0" y="16"/>
                  </a:cxn>
                  <a:cxn ang="0">
                    <a:pos x="0" y="24"/>
                  </a:cxn>
                  <a:cxn ang="0">
                    <a:pos x="4" y="32"/>
                  </a:cxn>
                  <a:cxn ang="0">
                    <a:pos x="7" y="39"/>
                  </a:cxn>
                  <a:cxn ang="0">
                    <a:pos x="12" y="61"/>
                  </a:cxn>
                  <a:cxn ang="0">
                    <a:pos x="25" y="75"/>
                  </a:cxn>
                  <a:cxn ang="0">
                    <a:pos x="29" y="75"/>
                  </a:cxn>
                  <a:cxn ang="0">
                    <a:pos x="33" y="77"/>
                  </a:cxn>
                  <a:cxn ang="0">
                    <a:pos x="35" y="75"/>
                  </a:cxn>
                  <a:cxn ang="0">
                    <a:pos x="46" y="75"/>
                  </a:cxn>
                  <a:cxn ang="0">
                    <a:pos x="44" y="72"/>
                  </a:cxn>
                  <a:cxn ang="0">
                    <a:pos x="38" y="64"/>
                  </a:cxn>
                  <a:cxn ang="0">
                    <a:pos x="38" y="46"/>
                  </a:cxn>
                  <a:cxn ang="0">
                    <a:pos x="35" y="33"/>
                  </a:cxn>
                  <a:cxn ang="0">
                    <a:pos x="36" y="22"/>
                  </a:cxn>
                  <a:cxn ang="0">
                    <a:pos x="36" y="18"/>
                  </a:cxn>
                  <a:cxn ang="0">
                    <a:pos x="28" y="13"/>
                  </a:cxn>
                  <a:cxn ang="0">
                    <a:pos x="26" y="7"/>
                  </a:cxn>
                  <a:cxn ang="0">
                    <a:pos x="23" y="0"/>
                  </a:cxn>
                </a:cxnLst>
                <a:rect l="0" t="0" r="r" b="b"/>
                <a:pathLst>
                  <a:path w="55" h="87">
                    <a:moveTo>
                      <a:pt x="23" y="0"/>
                    </a:moveTo>
                    <a:lnTo>
                      <a:pt x="10" y="3"/>
                    </a:lnTo>
                    <a:lnTo>
                      <a:pt x="0" y="16"/>
                    </a:lnTo>
                    <a:lnTo>
                      <a:pt x="0" y="24"/>
                    </a:lnTo>
                    <a:lnTo>
                      <a:pt x="4" y="32"/>
                    </a:lnTo>
                    <a:lnTo>
                      <a:pt x="7" y="39"/>
                    </a:lnTo>
                    <a:lnTo>
                      <a:pt x="12" y="61"/>
                    </a:lnTo>
                    <a:lnTo>
                      <a:pt x="25" y="75"/>
                    </a:lnTo>
                    <a:lnTo>
                      <a:pt x="29" y="75"/>
                    </a:lnTo>
                    <a:lnTo>
                      <a:pt x="33" y="77"/>
                    </a:lnTo>
                    <a:lnTo>
                      <a:pt x="35" y="75"/>
                    </a:lnTo>
                    <a:lnTo>
                      <a:pt x="46" y="75"/>
                    </a:lnTo>
                    <a:lnTo>
                      <a:pt x="44" y="72"/>
                    </a:lnTo>
                    <a:lnTo>
                      <a:pt x="38" y="64"/>
                    </a:lnTo>
                    <a:lnTo>
                      <a:pt x="38" y="46"/>
                    </a:lnTo>
                    <a:lnTo>
                      <a:pt x="35" y="33"/>
                    </a:lnTo>
                    <a:lnTo>
                      <a:pt x="36" y="22"/>
                    </a:lnTo>
                    <a:lnTo>
                      <a:pt x="36" y="18"/>
                    </a:lnTo>
                    <a:lnTo>
                      <a:pt x="28" y="13"/>
                    </a:lnTo>
                    <a:lnTo>
                      <a:pt x="26" y="7"/>
                    </a:lnTo>
                    <a:lnTo>
                      <a:pt x="23" y="0"/>
                    </a:lnTo>
                    <a:close/>
                  </a:path>
                </a:pathLst>
              </a:custGeom>
              <a:solidFill>
                <a:srgbClr val="4F648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99" name="Freeform 679"/>
              <p:cNvSpPr>
                <a:spLocks/>
              </p:cNvSpPr>
              <p:nvPr/>
            </p:nvSpPr>
            <p:spPr bwMode="auto">
              <a:xfrm>
                <a:off x="2328" y="1288"/>
                <a:ext cx="55" cy="87"/>
              </a:xfrm>
              <a:custGeom>
                <a:avLst/>
                <a:gdLst/>
                <a:ahLst/>
                <a:cxnLst>
                  <a:cxn ang="0">
                    <a:pos x="36" y="18"/>
                  </a:cxn>
                  <a:cxn ang="0">
                    <a:pos x="36" y="18"/>
                  </a:cxn>
                  <a:cxn ang="0">
                    <a:pos x="39" y="20"/>
                  </a:cxn>
                  <a:cxn ang="0">
                    <a:pos x="36" y="18"/>
                  </a:cxn>
                </a:cxnLst>
                <a:rect l="0" t="0" r="r" b="b"/>
                <a:pathLst>
                  <a:path w="55" h="87">
                    <a:moveTo>
                      <a:pt x="36" y="18"/>
                    </a:moveTo>
                    <a:lnTo>
                      <a:pt x="36" y="18"/>
                    </a:lnTo>
                    <a:lnTo>
                      <a:pt x="39" y="20"/>
                    </a:lnTo>
                    <a:lnTo>
                      <a:pt x="36" y="18"/>
                    </a:lnTo>
                    <a:close/>
                  </a:path>
                </a:pathLst>
              </a:custGeom>
              <a:solidFill>
                <a:srgbClr val="4F648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30" name="Group 680"/>
            <p:cNvGrpSpPr>
              <a:grpSpLocks/>
            </p:cNvGrpSpPr>
            <p:nvPr/>
          </p:nvGrpSpPr>
          <p:grpSpPr bwMode="auto">
            <a:xfrm>
              <a:off x="2225" y="1477"/>
              <a:ext cx="32" cy="29"/>
              <a:chOff x="2225" y="1477"/>
              <a:chExt cx="32" cy="29"/>
            </a:xfrm>
          </p:grpSpPr>
          <p:sp>
            <p:nvSpPr>
              <p:cNvPr id="5801" name="Freeform 681"/>
              <p:cNvSpPr>
                <a:spLocks/>
              </p:cNvSpPr>
              <p:nvPr/>
            </p:nvSpPr>
            <p:spPr bwMode="auto">
              <a:xfrm>
                <a:off x="2225" y="1477"/>
                <a:ext cx="32" cy="29"/>
              </a:xfrm>
              <a:custGeom>
                <a:avLst/>
                <a:gdLst/>
                <a:ahLst/>
                <a:cxnLst>
                  <a:cxn ang="0">
                    <a:pos x="28" y="0"/>
                  </a:cxn>
                  <a:cxn ang="0">
                    <a:pos x="3" y="18"/>
                  </a:cxn>
                  <a:cxn ang="0">
                    <a:pos x="3" y="19"/>
                  </a:cxn>
                  <a:cxn ang="0">
                    <a:pos x="2" y="19"/>
                  </a:cxn>
                  <a:cxn ang="0">
                    <a:pos x="1" y="20"/>
                  </a:cxn>
                  <a:cxn ang="0">
                    <a:pos x="0" y="21"/>
                  </a:cxn>
                  <a:cxn ang="0">
                    <a:pos x="4" y="26"/>
                  </a:cxn>
                  <a:cxn ang="0">
                    <a:pos x="16" y="28"/>
                  </a:cxn>
                  <a:cxn ang="0">
                    <a:pos x="27" y="28"/>
                  </a:cxn>
                  <a:cxn ang="0">
                    <a:pos x="30" y="29"/>
                  </a:cxn>
                  <a:cxn ang="0">
                    <a:pos x="32" y="29"/>
                  </a:cxn>
                  <a:cxn ang="0">
                    <a:pos x="32" y="29"/>
                  </a:cxn>
                  <a:cxn ang="0">
                    <a:pos x="31" y="26"/>
                  </a:cxn>
                  <a:cxn ang="0">
                    <a:pos x="32" y="26"/>
                  </a:cxn>
                  <a:cxn ang="0">
                    <a:pos x="30" y="20"/>
                  </a:cxn>
                  <a:cxn ang="0">
                    <a:pos x="29" y="14"/>
                  </a:cxn>
                  <a:cxn ang="0">
                    <a:pos x="29" y="3"/>
                  </a:cxn>
                  <a:cxn ang="0">
                    <a:pos x="28" y="0"/>
                  </a:cxn>
                </a:cxnLst>
                <a:rect l="0" t="0" r="r" b="b"/>
                <a:pathLst>
                  <a:path w="32" h="29">
                    <a:moveTo>
                      <a:pt x="28" y="0"/>
                    </a:moveTo>
                    <a:lnTo>
                      <a:pt x="3" y="18"/>
                    </a:lnTo>
                    <a:lnTo>
                      <a:pt x="3" y="19"/>
                    </a:lnTo>
                    <a:lnTo>
                      <a:pt x="2" y="19"/>
                    </a:lnTo>
                    <a:lnTo>
                      <a:pt x="1" y="20"/>
                    </a:lnTo>
                    <a:lnTo>
                      <a:pt x="0" y="21"/>
                    </a:lnTo>
                    <a:lnTo>
                      <a:pt x="4" y="26"/>
                    </a:lnTo>
                    <a:lnTo>
                      <a:pt x="16" y="28"/>
                    </a:lnTo>
                    <a:lnTo>
                      <a:pt x="27" y="28"/>
                    </a:lnTo>
                    <a:lnTo>
                      <a:pt x="30" y="29"/>
                    </a:lnTo>
                    <a:lnTo>
                      <a:pt x="32" y="29"/>
                    </a:lnTo>
                    <a:lnTo>
                      <a:pt x="31" y="26"/>
                    </a:lnTo>
                    <a:lnTo>
                      <a:pt x="32" y="26"/>
                    </a:lnTo>
                    <a:lnTo>
                      <a:pt x="30" y="20"/>
                    </a:lnTo>
                    <a:lnTo>
                      <a:pt x="29" y="14"/>
                    </a:lnTo>
                    <a:lnTo>
                      <a:pt x="29" y="3"/>
                    </a:lnTo>
                    <a:lnTo>
                      <a:pt x="28" y="0"/>
                    </a:lnTo>
                    <a:close/>
                  </a:path>
                </a:pathLst>
              </a:custGeom>
              <a:solidFill>
                <a:srgbClr val="46597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33" name="Group 682"/>
            <p:cNvGrpSpPr>
              <a:grpSpLocks/>
            </p:cNvGrpSpPr>
            <p:nvPr/>
          </p:nvGrpSpPr>
          <p:grpSpPr bwMode="auto">
            <a:xfrm>
              <a:off x="2249" y="1498"/>
              <a:ext cx="56" cy="77"/>
              <a:chOff x="2249" y="1498"/>
              <a:chExt cx="56" cy="77"/>
            </a:xfrm>
          </p:grpSpPr>
          <p:sp>
            <p:nvSpPr>
              <p:cNvPr id="5803" name="Freeform 683"/>
              <p:cNvSpPr>
                <a:spLocks/>
              </p:cNvSpPr>
              <p:nvPr/>
            </p:nvSpPr>
            <p:spPr bwMode="auto">
              <a:xfrm>
                <a:off x="2249" y="1498"/>
                <a:ext cx="56" cy="77"/>
              </a:xfrm>
              <a:custGeom>
                <a:avLst/>
                <a:gdLst/>
                <a:ahLst/>
                <a:cxnLst>
                  <a:cxn ang="0">
                    <a:pos x="45" y="0"/>
                  </a:cxn>
                  <a:cxn ang="0">
                    <a:pos x="46" y="21"/>
                  </a:cxn>
                  <a:cxn ang="0">
                    <a:pos x="45" y="43"/>
                  </a:cxn>
                  <a:cxn ang="0">
                    <a:pos x="35" y="57"/>
                  </a:cxn>
                  <a:cxn ang="0">
                    <a:pos x="20" y="59"/>
                  </a:cxn>
                  <a:cxn ang="0">
                    <a:pos x="11" y="62"/>
                  </a:cxn>
                  <a:cxn ang="0">
                    <a:pos x="3" y="69"/>
                  </a:cxn>
                  <a:cxn ang="0">
                    <a:pos x="2" y="69"/>
                  </a:cxn>
                  <a:cxn ang="0">
                    <a:pos x="1" y="70"/>
                  </a:cxn>
                  <a:cxn ang="0">
                    <a:pos x="0" y="71"/>
                  </a:cxn>
                  <a:cxn ang="0">
                    <a:pos x="1" y="73"/>
                  </a:cxn>
                  <a:cxn ang="0">
                    <a:pos x="1" y="75"/>
                  </a:cxn>
                  <a:cxn ang="0">
                    <a:pos x="1" y="76"/>
                  </a:cxn>
                  <a:cxn ang="0">
                    <a:pos x="5" y="75"/>
                  </a:cxn>
                  <a:cxn ang="0">
                    <a:pos x="12" y="74"/>
                  </a:cxn>
                  <a:cxn ang="0">
                    <a:pos x="25" y="70"/>
                  </a:cxn>
                  <a:cxn ang="0">
                    <a:pos x="53" y="70"/>
                  </a:cxn>
                  <a:cxn ang="0">
                    <a:pos x="55" y="69"/>
                  </a:cxn>
                  <a:cxn ang="0">
                    <a:pos x="56" y="47"/>
                  </a:cxn>
                  <a:cxn ang="0">
                    <a:pos x="55" y="46"/>
                  </a:cxn>
                  <a:cxn ang="0">
                    <a:pos x="55" y="44"/>
                  </a:cxn>
                  <a:cxn ang="0">
                    <a:pos x="54" y="42"/>
                  </a:cxn>
                  <a:cxn ang="0">
                    <a:pos x="49" y="24"/>
                  </a:cxn>
                  <a:cxn ang="0">
                    <a:pos x="45" y="0"/>
                  </a:cxn>
                </a:cxnLst>
                <a:rect l="0" t="0" r="r" b="b"/>
                <a:pathLst>
                  <a:path w="56" h="77">
                    <a:moveTo>
                      <a:pt x="45" y="0"/>
                    </a:moveTo>
                    <a:lnTo>
                      <a:pt x="46" y="21"/>
                    </a:lnTo>
                    <a:lnTo>
                      <a:pt x="45" y="43"/>
                    </a:lnTo>
                    <a:lnTo>
                      <a:pt x="35" y="57"/>
                    </a:lnTo>
                    <a:lnTo>
                      <a:pt x="20" y="59"/>
                    </a:lnTo>
                    <a:lnTo>
                      <a:pt x="11" y="62"/>
                    </a:lnTo>
                    <a:lnTo>
                      <a:pt x="3" y="69"/>
                    </a:lnTo>
                    <a:lnTo>
                      <a:pt x="2" y="69"/>
                    </a:lnTo>
                    <a:lnTo>
                      <a:pt x="1" y="70"/>
                    </a:lnTo>
                    <a:lnTo>
                      <a:pt x="0" y="71"/>
                    </a:lnTo>
                    <a:lnTo>
                      <a:pt x="1" y="73"/>
                    </a:lnTo>
                    <a:lnTo>
                      <a:pt x="1" y="75"/>
                    </a:lnTo>
                    <a:lnTo>
                      <a:pt x="1" y="76"/>
                    </a:lnTo>
                    <a:lnTo>
                      <a:pt x="5" y="75"/>
                    </a:lnTo>
                    <a:lnTo>
                      <a:pt x="12" y="74"/>
                    </a:lnTo>
                    <a:lnTo>
                      <a:pt x="25" y="70"/>
                    </a:lnTo>
                    <a:lnTo>
                      <a:pt x="53" y="70"/>
                    </a:lnTo>
                    <a:lnTo>
                      <a:pt x="55" y="69"/>
                    </a:lnTo>
                    <a:lnTo>
                      <a:pt x="56" y="47"/>
                    </a:lnTo>
                    <a:lnTo>
                      <a:pt x="55" y="46"/>
                    </a:lnTo>
                    <a:lnTo>
                      <a:pt x="55" y="44"/>
                    </a:lnTo>
                    <a:lnTo>
                      <a:pt x="54" y="42"/>
                    </a:lnTo>
                    <a:lnTo>
                      <a:pt x="49" y="24"/>
                    </a:lnTo>
                    <a:lnTo>
                      <a:pt x="45" y="0"/>
                    </a:lnTo>
                    <a:close/>
                  </a:path>
                </a:pathLst>
              </a:custGeom>
              <a:solidFill>
                <a:srgbClr val="00677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04" name="Freeform 684"/>
              <p:cNvSpPr>
                <a:spLocks/>
              </p:cNvSpPr>
              <p:nvPr/>
            </p:nvSpPr>
            <p:spPr bwMode="auto">
              <a:xfrm>
                <a:off x="2249" y="1498"/>
                <a:ext cx="56" cy="77"/>
              </a:xfrm>
              <a:custGeom>
                <a:avLst/>
                <a:gdLst/>
                <a:ahLst/>
                <a:cxnLst>
                  <a:cxn ang="0">
                    <a:pos x="53" y="70"/>
                  </a:cxn>
                  <a:cxn ang="0">
                    <a:pos x="25" y="70"/>
                  </a:cxn>
                  <a:cxn ang="0">
                    <a:pos x="47" y="74"/>
                  </a:cxn>
                  <a:cxn ang="0">
                    <a:pos x="53" y="70"/>
                  </a:cxn>
                </a:cxnLst>
                <a:rect l="0" t="0" r="r" b="b"/>
                <a:pathLst>
                  <a:path w="56" h="77">
                    <a:moveTo>
                      <a:pt x="53" y="70"/>
                    </a:moveTo>
                    <a:lnTo>
                      <a:pt x="25" y="70"/>
                    </a:lnTo>
                    <a:lnTo>
                      <a:pt x="47" y="74"/>
                    </a:lnTo>
                    <a:lnTo>
                      <a:pt x="53" y="70"/>
                    </a:lnTo>
                    <a:close/>
                  </a:path>
                </a:pathLst>
              </a:custGeom>
              <a:solidFill>
                <a:srgbClr val="00677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805" name="Picture 685"/>
              <p:cNvPicPr>
                <a:picLocks noChangeAspect="1" noChangeArrowheads="1"/>
              </p:cNvPicPr>
              <p:nvPr/>
            </p:nvPicPr>
            <p:blipFill>
              <a:blip r:embed="rId118" cstate="print"/>
              <a:srcRect/>
              <a:stretch>
                <a:fillRect/>
              </a:stretch>
            </p:blipFill>
            <p:spPr bwMode="auto">
              <a:xfrm>
                <a:off x="2224" y="1286"/>
                <a:ext cx="88" cy="301"/>
              </a:xfrm>
              <a:prstGeom prst="rect">
                <a:avLst/>
              </a:prstGeom>
              <a:noFill/>
            </p:spPr>
          </p:pic>
        </p:grpSp>
        <p:grpSp>
          <p:nvGrpSpPr>
            <p:cNvPr id="51338" name="Group 686"/>
            <p:cNvGrpSpPr>
              <a:grpSpLocks/>
            </p:cNvGrpSpPr>
            <p:nvPr/>
          </p:nvGrpSpPr>
          <p:grpSpPr bwMode="auto">
            <a:xfrm>
              <a:off x="2329" y="1307"/>
              <a:ext cx="44" cy="45"/>
              <a:chOff x="2329" y="1307"/>
              <a:chExt cx="44" cy="45"/>
            </a:xfrm>
          </p:grpSpPr>
          <p:sp>
            <p:nvSpPr>
              <p:cNvPr id="5807" name="Freeform 687"/>
              <p:cNvSpPr>
                <a:spLocks/>
              </p:cNvSpPr>
              <p:nvPr/>
            </p:nvSpPr>
            <p:spPr bwMode="auto">
              <a:xfrm>
                <a:off x="2329" y="1307"/>
                <a:ext cx="44" cy="45"/>
              </a:xfrm>
              <a:custGeom>
                <a:avLst/>
                <a:gdLst/>
                <a:ahLst/>
                <a:cxnLst>
                  <a:cxn ang="0">
                    <a:pos x="12" y="0"/>
                  </a:cxn>
                  <a:cxn ang="0">
                    <a:pos x="0" y="13"/>
                  </a:cxn>
                  <a:cxn ang="0">
                    <a:pos x="8" y="36"/>
                  </a:cxn>
                  <a:cxn ang="0">
                    <a:pos x="25" y="45"/>
                  </a:cxn>
                  <a:cxn ang="0">
                    <a:pos x="44" y="19"/>
                  </a:cxn>
                  <a:cxn ang="0">
                    <a:pos x="12" y="0"/>
                  </a:cxn>
                </a:cxnLst>
                <a:rect l="0" t="0" r="r" b="b"/>
                <a:pathLst>
                  <a:path w="44" h="45">
                    <a:moveTo>
                      <a:pt x="12" y="0"/>
                    </a:moveTo>
                    <a:lnTo>
                      <a:pt x="0" y="13"/>
                    </a:lnTo>
                    <a:lnTo>
                      <a:pt x="8" y="36"/>
                    </a:lnTo>
                    <a:lnTo>
                      <a:pt x="25" y="45"/>
                    </a:lnTo>
                    <a:lnTo>
                      <a:pt x="44" y="19"/>
                    </a:lnTo>
                    <a:lnTo>
                      <a:pt x="12" y="0"/>
                    </a:lnTo>
                    <a:close/>
                  </a:path>
                </a:pathLst>
              </a:custGeom>
              <a:solidFill>
                <a:srgbClr val="A1692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808" name="Picture 688"/>
              <p:cNvPicPr>
                <a:picLocks noChangeAspect="1" noChangeArrowheads="1"/>
              </p:cNvPicPr>
              <p:nvPr/>
            </p:nvPicPr>
            <p:blipFill>
              <a:blip r:embed="rId119" cstate="print"/>
              <a:srcRect/>
              <a:stretch>
                <a:fillRect/>
              </a:stretch>
            </p:blipFill>
            <p:spPr bwMode="auto">
              <a:xfrm>
                <a:off x="2267" y="1275"/>
                <a:ext cx="122" cy="328"/>
              </a:xfrm>
              <a:prstGeom prst="rect">
                <a:avLst/>
              </a:prstGeom>
              <a:noFill/>
            </p:spPr>
          </p:pic>
          <p:pic>
            <p:nvPicPr>
              <p:cNvPr id="5809" name="Picture 689"/>
              <p:cNvPicPr>
                <a:picLocks noChangeAspect="1" noChangeArrowheads="1"/>
              </p:cNvPicPr>
              <p:nvPr/>
            </p:nvPicPr>
            <p:blipFill>
              <a:blip r:embed="rId120" cstate="print"/>
              <a:srcRect/>
              <a:stretch>
                <a:fillRect/>
              </a:stretch>
            </p:blipFill>
            <p:spPr bwMode="auto">
              <a:xfrm>
                <a:off x="2201" y="1285"/>
                <a:ext cx="199" cy="362"/>
              </a:xfrm>
              <a:prstGeom prst="rect">
                <a:avLst/>
              </a:prstGeom>
              <a:noFill/>
            </p:spPr>
          </p:pic>
          <p:pic>
            <p:nvPicPr>
              <p:cNvPr id="5810" name="Picture 690"/>
              <p:cNvPicPr>
                <a:picLocks noChangeAspect="1" noChangeArrowheads="1"/>
              </p:cNvPicPr>
              <p:nvPr/>
            </p:nvPicPr>
            <p:blipFill>
              <a:blip r:embed="rId121" cstate="print"/>
              <a:srcRect/>
              <a:stretch>
                <a:fillRect/>
              </a:stretch>
            </p:blipFill>
            <p:spPr bwMode="auto">
              <a:xfrm>
                <a:off x="2274" y="1600"/>
                <a:ext cx="42" cy="24"/>
              </a:xfrm>
              <a:prstGeom prst="rect">
                <a:avLst/>
              </a:prstGeom>
              <a:noFill/>
            </p:spPr>
          </p:pic>
          <p:pic>
            <p:nvPicPr>
              <p:cNvPr id="5811" name="Picture 691"/>
              <p:cNvPicPr>
                <a:picLocks noChangeAspect="1" noChangeArrowheads="1"/>
              </p:cNvPicPr>
              <p:nvPr/>
            </p:nvPicPr>
            <p:blipFill>
              <a:blip r:embed="rId122" cstate="print"/>
              <a:srcRect/>
              <a:stretch>
                <a:fillRect/>
              </a:stretch>
            </p:blipFill>
            <p:spPr bwMode="auto">
              <a:xfrm>
                <a:off x="2200" y="1505"/>
                <a:ext cx="209" cy="155"/>
              </a:xfrm>
              <a:prstGeom prst="rect">
                <a:avLst/>
              </a:prstGeom>
              <a:noFill/>
            </p:spPr>
          </p:pic>
        </p:grpSp>
        <p:grpSp>
          <p:nvGrpSpPr>
            <p:cNvPr id="51341" name="Group 692"/>
            <p:cNvGrpSpPr>
              <a:grpSpLocks/>
            </p:cNvGrpSpPr>
            <p:nvPr/>
          </p:nvGrpSpPr>
          <p:grpSpPr bwMode="auto">
            <a:xfrm>
              <a:off x="2279" y="1093"/>
              <a:ext cx="90" cy="211"/>
              <a:chOff x="2279" y="1093"/>
              <a:chExt cx="90" cy="211"/>
            </a:xfrm>
          </p:grpSpPr>
          <p:sp>
            <p:nvSpPr>
              <p:cNvPr id="5813" name="Freeform 693"/>
              <p:cNvSpPr>
                <a:spLocks/>
              </p:cNvSpPr>
              <p:nvPr/>
            </p:nvSpPr>
            <p:spPr bwMode="auto">
              <a:xfrm>
                <a:off x="2279" y="1093"/>
                <a:ext cx="90" cy="211"/>
              </a:xfrm>
              <a:custGeom>
                <a:avLst/>
                <a:gdLst/>
                <a:ahLst/>
                <a:cxnLst>
                  <a:cxn ang="0">
                    <a:pos x="45" y="0"/>
                  </a:cxn>
                  <a:cxn ang="0">
                    <a:pos x="43" y="18"/>
                  </a:cxn>
                  <a:cxn ang="0">
                    <a:pos x="35" y="35"/>
                  </a:cxn>
                  <a:cxn ang="0">
                    <a:pos x="23" y="51"/>
                  </a:cxn>
                  <a:cxn ang="0">
                    <a:pos x="13" y="69"/>
                  </a:cxn>
                  <a:cxn ang="0">
                    <a:pos x="6" y="88"/>
                  </a:cxn>
                  <a:cxn ang="0">
                    <a:pos x="4" y="105"/>
                  </a:cxn>
                  <a:cxn ang="0">
                    <a:pos x="2" y="126"/>
                  </a:cxn>
                  <a:cxn ang="0">
                    <a:pos x="0" y="150"/>
                  </a:cxn>
                  <a:cxn ang="0">
                    <a:pos x="1" y="173"/>
                  </a:cxn>
                  <a:cxn ang="0">
                    <a:pos x="4" y="193"/>
                  </a:cxn>
                  <a:cxn ang="0">
                    <a:pos x="10" y="206"/>
                  </a:cxn>
                  <a:cxn ang="0">
                    <a:pos x="28" y="212"/>
                  </a:cxn>
                  <a:cxn ang="0">
                    <a:pos x="49" y="212"/>
                  </a:cxn>
                  <a:cxn ang="0">
                    <a:pos x="69" y="209"/>
                  </a:cxn>
                  <a:cxn ang="0">
                    <a:pos x="88" y="202"/>
                  </a:cxn>
                  <a:cxn ang="0">
                    <a:pos x="90" y="194"/>
                  </a:cxn>
                  <a:cxn ang="0">
                    <a:pos x="85" y="185"/>
                  </a:cxn>
                  <a:cxn ang="0">
                    <a:pos x="80" y="173"/>
                  </a:cxn>
                  <a:cxn ang="0">
                    <a:pos x="80" y="154"/>
                  </a:cxn>
                  <a:cxn ang="0">
                    <a:pos x="82" y="134"/>
                  </a:cxn>
                  <a:cxn ang="0">
                    <a:pos x="82" y="114"/>
                  </a:cxn>
                  <a:cxn ang="0">
                    <a:pos x="81" y="90"/>
                  </a:cxn>
                  <a:cxn ang="0">
                    <a:pos x="81" y="69"/>
                  </a:cxn>
                  <a:cxn ang="0">
                    <a:pos x="82" y="51"/>
                  </a:cxn>
                  <a:cxn ang="0">
                    <a:pos x="82" y="35"/>
                  </a:cxn>
                  <a:cxn ang="0">
                    <a:pos x="82" y="31"/>
                  </a:cxn>
                  <a:cxn ang="0">
                    <a:pos x="72" y="3"/>
                  </a:cxn>
                  <a:cxn ang="0">
                    <a:pos x="45" y="0"/>
                  </a:cxn>
                </a:cxnLst>
                <a:rect l="0" t="0" r="r" b="b"/>
                <a:pathLst>
                  <a:path w="90" h="211">
                    <a:moveTo>
                      <a:pt x="45" y="0"/>
                    </a:moveTo>
                    <a:lnTo>
                      <a:pt x="43" y="18"/>
                    </a:lnTo>
                    <a:lnTo>
                      <a:pt x="35" y="35"/>
                    </a:lnTo>
                    <a:lnTo>
                      <a:pt x="23" y="51"/>
                    </a:lnTo>
                    <a:lnTo>
                      <a:pt x="13" y="69"/>
                    </a:lnTo>
                    <a:lnTo>
                      <a:pt x="6" y="88"/>
                    </a:lnTo>
                    <a:lnTo>
                      <a:pt x="4" y="105"/>
                    </a:lnTo>
                    <a:lnTo>
                      <a:pt x="2" y="126"/>
                    </a:lnTo>
                    <a:lnTo>
                      <a:pt x="0" y="150"/>
                    </a:lnTo>
                    <a:lnTo>
                      <a:pt x="1" y="173"/>
                    </a:lnTo>
                    <a:lnTo>
                      <a:pt x="4" y="193"/>
                    </a:lnTo>
                    <a:lnTo>
                      <a:pt x="10" y="206"/>
                    </a:lnTo>
                    <a:lnTo>
                      <a:pt x="28" y="212"/>
                    </a:lnTo>
                    <a:lnTo>
                      <a:pt x="49" y="212"/>
                    </a:lnTo>
                    <a:lnTo>
                      <a:pt x="69" y="209"/>
                    </a:lnTo>
                    <a:lnTo>
                      <a:pt x="88" y="202"/>
                    </a:lnTo>
                    <a:lnTo>
                      <a:pt x="90" y="194"/>
                    </a:lnTo>
                    <a:lnTo>
                      <a:pt x="85" y="185"/>
                    </a:lnTo>
                    <a:lnTo>
                      <a:pt x="80" y="173"/>
                    </a:lnTo>
                    <a:lnTo>
                      <a:pt x="80" y="154"/>
                    </a:lnTo>
                    <a:lnTo>
                      <a:pt x="82" y="134"/>
                    </a:lnTo>
                    <a:lnTo>
                      <a:pt x="82" y="114"/>
                    </a:lnTo>
                    <a:lnTo>
                      <a:pt x="81" y="90"/>
                    </a:lnTo>
                    <a:lnTo>
                      <a:pt x="81" y="69"/>
                    </a:lnTo>
                    <a:lnTo>
                      <a:pt x="82" y="51"/>
                    </a:lnTo>
                    <a:lnTo>
                      <a:pt x="82" y="35"/>
                    </a:lnTo>
                    <a:lnTo>
                      <a:pt x="82" y="31"/>
                    </a:lnTo>
                    <a:lnTo>
                      <a:pt x="72" y="3"/>
                    </a:lnTo>
                    <a:lnTo>
                      <a:pt x="45" y="0"/>
                    </a:lnTo>
                    <a:close/>
                  </a:path>
                </a:pathLst>
              </a:custGeom>
              <a:solidFill>
                <a:srgbClr val="BC8C4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43" name="Group 694"/>
            <p:cNvGrpSpPr>
              <a:grpSpLocks/>
            </p:cNvGrpSpPr>
            <p:nvPr/>
          </p:nvGrpSpPr>
          <p:grpSpPr bwMode="auto">
            <a:xfrm>
              <a:off x="2203" y="1101"/>
              <a:ext cx="87" cy="205"/>
              <a:chOff x="2203" y="1101"/>
              <a:chExt cx="87" cy="205"/>
            </a:xfrm>
          </p:grpSpPr>
          <p:sp>
            <p:nvSpPr>
              <p:cNvPr id="5815" name="Freeform 695"/>
              <p:cNvSpPr>
                <a:spLocks/>
              </p:cNvSpPr>
              <p:nvPr/>
            </p:nvSpPr>
            <p:spPr bwMode="auto">
              <a:xfrm>
                <a:off x="2203" y="1101"/>
                <a:ext cx="87" cy="205"/>
              </a:xfrm>
              <a:custGeom>
                <a:avLst/>
                <a:gdLst/>
                <a:ahLst/>
                <a:cxnLst>
                  <a:cxn ang="0">
                    <a:pos x="48" y="0"/>
                  </a:cxn>
                  <a:cxn ang="0">
                    <a:pos x="17" y="9"/>
                  </a:cxn>
                  <a:cxn ang="0">
                    <a:pos x="9" y="33"/>
                  </a:cxn>
                  <a:cxn ang="0">
                    <a:pos x="15" y="44"/>
                  </a:cxn>
                  <a:cxn ang="0">
                    <a:pos x="13" y="46"/>
                  </a:cxn>
                  <a:cxn ang="0">
                    <a:pos x="7" y="62"/>
                  </a:cxn>
                  <a:cxn ang="0">
                    <a:pos x="4" y="81"/>
                  </a:cxn>
                  <a:cxn ang="0">
                    <a:pos x="8" y="103"/>
                  </a:cxn>
                  <a:cxn ang="0">
                    <a:pos x="4" y="122"/>
                  </a:cxn>
                  <a:cxn ang="0">
                    <a:pos x="0" y="144"/>
                  </a:cxn>
                  <a:cxn ang="0">
                    <a:pos x="1" y="162"/>
                  </a:cxn>
                  <a:cxn ang="0">
                    <a:pos x="17" y="169"/>
                  </a:cxn>
                  <a:cxn ang="0">
                    <a:pos x="30" y="174"/>
                  </a:cxn>
                  <a:cxn ang="0">
                    <a:pos x="32" y="178"/>
                  </a:cxn>
                  <a:cxn ang="0">
                    <a:pos x="20" y="194"/>
                  </a:cxn>
                  <a:cxn ang="0">
                    <a:pos x="23" y="196"/>
                  </a:cxn>
                  <a:cxn ang="0">
                    <a:pos x="39" y="205"/>
                  </a:cxn>
                  <a:cxn ang="0">
                    <a:pos x="54" y="203"/>
                  </a:cxn>
                  <a:cxn ang="0">
                    <a:pos x="70" y="198"/>
                  </a:cxn>
                  <a:cxn ang="0">
                    <a:pos x="87" y="195"/>
                  </a:cxn>
                  <a:cxn ang="0">
                    <a:pos x="79" y="132"/>
                  </a:cxn>
                  <a:cxn ang="0">
                    <a:pos x="77" y="93"/>
                  </a:cxn>
                  <a:cxn ang="0">
                    <a:pos x="77" y="74"/>
                  </a:cxn>
                  <a:cxn ang="0">
                    <a:pos x="76" y="57"/>
                  </a:cxn>
                  <a:cxn ang="0">
                    <a:pos x="65" y="42"/>
                  </a:cxn>
                  <a:cxn ang="0">
                    <a:pos x="56" y="23"/>
                  </a:cxn>
                  <a:cxn ang="0">
                    <a:pos x="48" y="0"/>
                  </a:cxn>
                </a:cxnLst>
                <a:rect l="0" t="0" r="r" b="b"/>
                <a:pathLst>
                  <a:path w="87" h="205">
                    <a:moveTo>
                      <a:pt x="48" y="0"/>
                    </a:moveTo>
                    <a:lnTo>
                      <a:pt x="17" y="9"/>
                    </a:lnTo>
                    <a:lnTo>
                      <a:pt x="9" y="33"/>
                    </a:lnTo>
                    <a:lnTo>
                      <a:pt x="15" y="44"/>
                    </a:lnTo>
                    <a:lnTo>
                      <a:pt x="13" y="46"/>
                    </a:lnTo>
                    <a:lnTo>
                      <a:pt x="7" y="62"/>
                    </a:lnTo>
                    <a:lnTo>
                      <a:pt x="4" y="81"/>
                    </a:lnTo>
                    <a:lnTo>
                      <a:pt x="8" y="103"/>
                    </a:lnTo>
                    <a:lnTo>
                      <a:pt x="4" y="122"/>
                    </a:lnTo>
                    <a:lnTo>
                      <a:pt x="0" y="144"/>
                    </a:lnTo>
                    <a:lnTo>
                      <a:pt x="1" y="162"/>
                    </a:lnTo>
                    <a:lnTo>
                      <a:pt x="17" y="169"/>
                    </a:lnTo>
                    <a:lnTo>
                      <a:pt x="30" y="174"/>
                    </a:lnTo>
                    <a:lnTo>
                      <a:pt x="32" y="178"/>
                    </a:lnTo>
                    <a:lnTo>
                      <a:pt x="20" y="194"/>
                    </a:lnTo>
                    <a:lnTo>
                      <a:pt x="23" y="196"/>
                    </a:lnTo>
                    <a:lnTo>
                      <a:pt x="39" y="205"/>
                    </a:lnTo>
                    <a:lnTo>
                      <a:pt x="54" y="203"/>
                    </a:lnTo>
                    <a:lnTo>
                      <a:pt x="70" y="198"/>
                    </a:lnTo>
                    <a:lnTo>
                      <a:pt x="87" y="195"/>
                    </a:lnTo>
                    <a:lnTo>
                      <a:pt x="79" y="132"/>
                    </a:lnTo>
                    <a:lnTo>
                      <a:pt x="77" y="93"/>
                    </a:lnTo>
                    <a:lnTo>
                      <a:pt x="77" y="74"/>
                    </a:lnTo>
                    <a:lnTo>
                      <a:pt x="76" y="57"/>
                    </a:lnTo>
                    <a:lnTo>
                      <a:pt x="65" y="42"/>
                    </a:lnTo>
                    <a:lnTo>
                      <a:pt x="56" y="23"/>
                    </a:lnTo>
                    <a:lnTo>
                      <a:pt x="48" y="0"/>
                    </a:lnTo>
                    <a:close/>
                  </a:path>
                </a:pathLst>
              </a:custGeom>
              <a:solidFill>
                <a:srgbClr val="B5814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45" name="Group 696"/>
            <p:cNvGrpSpPr>
              <a:grpSpLocks/>
            </p:cNvGrpSpPr>
            <p:nvPr/>
          </p:nvGrpSpPr>
          <p:grpSpPr bwMode="auto">
            <a:xfrm>
              <a:off x="2227" y="1294"/>
              <a:ext cx="136" cy="28"/>
              <a:chOff x="2227" y="1294"/>
              <a:chExt cx="136" cy="28"/>
            </a:xfrm>
          </p:grpSpPr>
          <p:sp>
            <p:nvSpPr>
              <p:cNvPr id="5817" name="Freeform 697"/>
              <p:cNvSpPr>
                <a:spLocks/>
              </p:cNvSpPr>
              <p:nvPr/>
            </p:nvSpPr>
            <p:spPr bwMode="auto">
              <a:xfrm>
                <a:off x="2227" y="1294"/>
                <a:ext cx="136" cy="28"/>
              </a:xfrm>
              <a:custGeom>
                <a:avLst/>
                <a:gdLst/>
                <a:ahLst/>
                <a:cxnLst>
                  <a:cxn ang="0">
                    <a:pos x="130" y="14"/>
                  </a:cxn>
                  <a:cxn ang="0">
                    <a:pos x="77" y="14"/>
                  </a:cxn>
                  <a:cxn ang="0">
                    <a:pos x="101" y="16"/>
                  </a:cxn>
                  <a:cxn ang="0">
                    <a:pos x="121" y="21"/>
                  </a:cxn>
                  <a:cxn ang="0">
                    <a:pos x="133" y="28"/>
                  </a:cxn>
                  <a:cxn ang="0">
                    <a:pos x="135" y="26"/>
                  </a:cxn>
                  <a:cxn ang="0">
                    <a:pos x="136" y="24"/>
                  </a:cxn>
                  <a:cxn ang="0">
                    <a:pos x="134" y="16"/>
                  </a:cxn>
                  <a:cxn ang="0">
                    <a:pos x="130" y="14"/>
                  </a:cxn>
                </a:cxnLst>
                <a:rect l="0" t="0" r="r" b="b"/>
                <a:pathLst>
                  <a:path w="136" h="28">
                    <a:moveTo>
                      <a:pt x="130" y="14"/>
                    </a:moveTo>
                    <a:lnTo>
                      <a:pt x="77" y="14"/>
                    </a:lnTo>
                    <a:lnTo>
                      <a:pt x="101" y="16"/>
                    </a:lnTo>
                    <a:lnTo>
                      <a:pt x="121" y="21"/>
                    </a:lnTo>
                    <a:lnTo>
                      <a:pt x="133" y="28"/>
                    </a:lnTo>
                    <a:lnTo>
                      <a:pt x="135" y="26"/>
                    </a:lnTo>
                    <a:lnTo>
                      <a:pt x="136" y="24"/>
                    </a:lnTo>
                    <a:lnTo>
                      <a:pt x="134" y="16"/>
                    </a:lnTo>
                    <a:lnTo>
                      <a:pt x="130" y="14"/>
                    </a:lnTo>
                    <a:close/>
                  </a:path>
                </a:pathLst>
              </a:custGeom>
              <a:solidFill>
                <a:srgbClr val="AC763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18" name="Freeform 698"/>
              <p:cNvSpPr>
                <a:spLocks/>
              </p:cNvSpPr>
              <p:nvPr/>
            </p:nvSpPr>
            <p:spPr bwMode="auto">
              <a:xfrm>
                <a:off x="2227" y="1294"/>
                <a:ext cx="136" cy="28"/>
              </a:xfrm>
              <a:custGeom>
                <a:avLst/>
                <a:gdLst/>
                <a:ahLst/>
                <a:cxnLst>
                  <a:cxn ang="0">
                    <a:pos x="68" y="0"/>
                  </a:cxn>
                  <a:cxn ang="0">
                    <a:pos x="51" y="1"/>
                  </a:cxn>
                  <a:cxn ang="0">
                    <a:pos x="25" y="5"/>
                  </a:cxn>
                  <a:cxn ang="0">
                    <a:pos x="7" y="12"/>
                  </a:cxn>
                  <a:cxn ang="0">
                    <a:pos x="0" y="22"/>
                  </a:cxn>
                  <a:cxn ang="0">
                    <a:pos x="0" y="24"/>
                  </a:cxn>
                  <a:cxn ang="0">
                    <a:pos x="1" y="26"/>
                  </a:cxn>
                  <a:cxn ang="0">
                    <a:pos x="11" y="24"/>
                  </a:cxn>
                  <a:cxn ang="0">
                    <a:pos x="26" y="18"/>
                  </a:cxn>
                  <a:cxn ang="0">
                    <a:pos x="49" y="15"/>
                  </a:cxn>
                  <a:cxn ang="0">
                    <a:pos x="77" y="14"/>
                  </a:cxn>
                  <a:cxn ang="0">
                    <a:pos x="130" y="14"/>
                  </a:cxn>
                  <a:cxn ang="0">
                    <a:pos x="120" y="8"/>
                  </a:cxn>
                  <a:cxn ang="0">
                    <a:pos x="97" y="2"/>
                  </a:cxn>
                  <a:cxn ang="0">
                    <a:pos x="68" y="0"/>
                  </a:cxn>
                </a:cxnLst>
                <a:rect l="0" t="0" r="r" b="b"/>
                <a:pathLst>
                  <a:path w="136" h="28">
                    <a:moveTo>
                      <a:pt x="68" y="0"/>
                    </a:moveTo>
                    <a:lnTo>
                      <a:pt x="51" y="1"/>
                    </a:lnTo>
                    <a:lnTo>
                      <a:pt x="25" y="5"/>
                    </a:lnTo>
                    <a:lnTo>
                      <a:pt x="7" y="12"/>
                    </a:lnTo>
                    <a:lnTo>
                      <a:pt x="0" y="22"/>
                    </a:lnTo>
                    <a:lnTo>
                      <a:pt x="0" y="24"/>
                    </a:lnTo>
                    <a:lnTo>
                      <a:pt x="1" y="26"/>
                    </a:lnTo>
                    <a:lnTo>
                      <a:pt x="11" y="24"/>
                    </a:lnTo>
                    <a:lnTo>
                      <a:pt x="26" y="18"/>
                    </a:lnTo>
                    <a:lnTo>
                      <a:pt x="49" y="15"/>
                    </a:lnTo>
                    <a:lnTo>
                      <a:pt x="77" y="14"/>
                    </a:lnTo>
                    <a:lnTo>
                      <a:pt x="130" y="14"/>
                    </a:lnTo>
                    <a:lnTo>
                      <a:pt x="120" y="8"/>
                    </a:lnTo>
                    <a:lnTo>
                      <a:pt x="97" y="2"/>
                    </a:lnTo>
                    <a:lnTo>
                      <a:pt x="68" y="0"/>
                    </a:lnTo>
                    <a:close/>
                  </a:path>
                </a:pathLst>
              </a:custGeom>
              <a:solidFill>
                <a:srgbClr val="AC763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48" name="Group 699"/>
            <p:cNvGrpSpPr>
              <a:grpSpLocks/>
            </p:cNvGrpSpPr>
            <p:nvPr/>
          </p:nvGrpSpPr>
          <p:grpSpPr bwMode="auto">
            <a:xfrm>
              <a:off x="2234" y="1090"/>
              <a:ext cx="52" cy="74"/>
              <a:chOff x="2234" y="1090"/>
              <a:chExt cx="52" cy="74"/>
            </a:xfrm>
          </p:grpSpPr>
          <p:sp>
            <p:nvSpPr>
              <p:cNvPr id="5820" name="Freeform 700"/>
              <p:cNvSpPr>
                <a:spLocks/>
              </p:cNvSpPr>
              <p:nvPr/>
            </p:nvSpPr>
            <p:spPr bwMode="auto">
              <a:xfrm>
                <a:off x="2234" y="1090"/>
                <a:ext cx="52" cy="74"/>
              </a:xfrm>
              <a:custGeom>
                <a:avLst/>
                <a:gdLst/>
                <a:ahLst/>
                <a:cxnLst>
                  <a:cxn ang="0">
                    <a:pos x="12" y="0"/>
                  </a:cxn>
                  <a:cxn ang="0">
                    <a:pos x="0" y="3"/>
                  </a:cxn>
                  <a:cxn ang="0">
                    <a:pos x="2" y="14"/>
                  </a:cxn>
                  <a:cxn ang="0">
                    <a:pos x="4" y="20"/>
                  </a:cxn>
                  <a:cxn ang="0">
                    <a:pos x="11" y="31"/>
                  </a:cxn>
                  <a:cxn ang="0">
                    <a:pos x="26" y="48"/>
                  </a:cxn>
                  <a:cxn ang="0">
                    <a:pos x="41" y="62"/>
                  </a:cxn>
                  <a:cxn ang="0">
                    <a:pos x="52" y="75"/>
                  </a:cxn>
                  <a:cxn ang="0">
                    <a:pos x="45" y="57"/>
                  </a:cxn>
                  <a:cxn ang="0">
                    <a:pos x="34" y="42"/>
                  </a:cxn>
                  <a:cxn ang="0">
                    <a:pos x="19" y="25"/>
                  </a:cxn>
                  <a:cxn ang="0">
                    <a:pos x="13" y="18"/>
                  </a:cxn>
                  <a:cxn ang="0">
                    <a:pos x="13" y="7"/>
                  </a:cxn>
                  <a:cxn ang="0">
                    <a:pos x="12" y="0"/>
                  </a:cxn>
                </a:cxnLst>
                <a:rect l="0" t="0" r="r" b="b"/>
                <a:pathLst>
                  <a:path w="52" h="74">
                    <a:moveTo>
                      <a:pt x="12" y="0"/>
                    </a:moveTo>
                    <a:lnTo>
                      <a:pt x="0" y="3"/>
                    </a:lnTo>
                    <a:lnTo>
                      <a:pt x="2" y="14"/>
                    </a:lnTo>
                    <a:lnTo>
                      <a:pt x="4" y="20"/>
                    </a:lnTo>
                    <a:lnTo>
                      <a:pt x="11" y="31"/>
                    </a:lnTo>
                    <a:lnTo>
                      <a:pt x="26" y="48"/>
                    </a:lnTo>
                    <a:lnTo>
                      <a:pt x="41" y="62"/>
                    </a:lnTo>
                    <a:lnTo>
                      <a:pt x="52" y="75"/>
                    </a:lnTo>
                    <a:lnTo>
                      <a:pt x="45" y="57"/>
                    </a:lnTo>
                    <a:lnTo>
                      <a:pt x="34" y="42"/>
                    </a:lnTo>
                    <a:lnTo>
                      <a:pt x="19" y="25"/>
                    </a:lnTo>
                    <a:lnTo>
                      <a:pt x="13" y="18"/>
                    </a:lnTo>
                    <a:lnTo>
                      <a:pt x="13" y="7"/>
                    </a:lnTo>
                    <a:lnTo>
                      <a:pt x="12" y="0"/>
                    </a:lnTo>
                    <a:close/>
                  </a:path>
                </a:pathLst>
              </a:custGeom>
              <a:solidFill>
                <a:srgbClr val="BC8C4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51" name="Group 701"/>
            <p:cNvGrpSpPr>
              <a:grpSpLocks/>
            </p:cNvGrpSpPr>
            <p:nvPr/>
          </p:nvGrpSpPr>
          <p:grpSpPr bwMode="auto">
            <a:xfrm>
              <a:off x="2176" y="1103"/>
              <a:ext cx="71" cy="230"/>
              <a:chOff x="2176" y="1103"/>
              <a:chExt cx="71" cy="230"/>
            </a:xfrm>
          </p:grpSpPr>
          <p:sp>
            <p:nvSpPr>
              <p:cNvPr id="5822" name="Freeform 702"/>
              <p:cNvSpPr>
                <a:spLocks/>
              </p:cNvSpPr>
              <p:nvPr/>
            </p:nvSpPr>
            <p:spPr bwMode="auto">
              <a:xfrm>
                <a:off x="2176" y="1103"/>
                <a:ext cx="71" cy="230"/>
              </a:xfrm>
              <a:custGeom>
                <a:avLst/>
                <a:gdLst/>
                <a:ahLst/>
                <a:cxnLst>
                  <a:cxn ang="0">
                    <a:pos x="45" y="0"/>
                  </a:cxn>
                  <a:cxn ang="0">
                    <a:pos x="44" y="6"/>
                  </a:cxn>
                  <a:cxn ang="0">
                    <a:pos x="25" y="14"/>
                  </a:cxn>
                  <a:cxn ang="0">
                    <a:pos x="19" y="28"/>
                  </a:cxn>
                  <a:cxn ang="0">
                    <a:pos x="15" y="52"/>
                  </a:cxn>
                  <a:cxn ang="0">
                    <a:pos x="11" y="71"/>
                  </a:cxn>
                  <a:cxn ang="0">
                    <a:pos x="8" y="93"/>
                  </a:cxn>
                  <a:cxn ang="0">
                    <a:pos x="4" y="111"/>
                  </a:cxn>
                  <a:cxn ang="0">
                    <a:pos x="1" y="131"/>
                  </a:cxn>
                  <a:cxn ang="0">
                    <a:pos x="0" y="153"/>
                  </a:cxn>
                  <a:cxn ang="0">
                    <a:pos x="2" y="168"/>
                  </a:cxn>
                  <a:cxn ang="0">
                    <a:pos x="9" y="187"/>
                  </a:cxn>
                  <a:cxn ang="0">
                    <a:pos x="27" y="208"/>
                  </a:cxn>
                  <a:cxn ang="0">
                    <a:pos x="35" y="221"/>
                  </a:cxn>
                  <a:cxn ang="0">
                    <a:pos x="43" y="230"/>
                  </a:cxn>
                  <a:cxn ang="0">
                    <a:pos x="57" y="225"/>
                  </a:cxn>
                  <a:cxn ang="0">
                    <a:pos x="67" y="214"/>
                  </a:cxn>
                  <a:cxn ang="0">
                    <a:pos x="71" y="198"/>
                  </a:cxn>
                  <a:cxn ang="0">
                    <a:pos x="66" y="172"/>
                  </a:cxn>
                  <a:cxn ang="0">
                    <a:pos x="56" y="152"/>
                  </a:cxn>
                  <a:cxn ang="0">
                    <a:pos x="49" y="137"/>
                  </a:cxn>
                  <a:cxn ang="0">
                    <a:pos x="52" y="118"/>
                  </a:cxn>
                  <a:cxn ang="0">
                    <a:pos x="53" y="98"/>
                  </a:cxn>
                  <a:cxn ang="0">
                    <a:pos x="54" y="77"/>
                  </a:cxn>
                  <a:cxn ang="0">
                    <a:pos x="54" y="55"/>
                  </a:cxn>
                  <a:cxn ang="0">
                    <a:pos x="52" y="35"/>
                  </a:cxn>
                  <a:cxn ang="0">
                    <a:pos x="49" y="17"/>
                  </a:cxn>
                  <a:cxn ang="0">
                    <a:pos x="45" y="0"/>
                  </a:cxn>
                </a:cxnLst>
                <a:rect l="0" t="0" r="r" b="b"/>
                <a:pathLst>
                  <a:path w="71" h="230">
                    <a:moveTo>
                      <a:pt x="45" y="0"/>
                    </a:moveTo>
                    <a:lnTo>
                      <a:pt x="44" y="6"/>
                    </a:lnTo>
                    <a:lnTo>
                      <a:pt x="25" y="14"/>
                    </a:lnTo>
                    <a:lnTo>
                      <a:pt x="19" y="28"/>
                    </a:lnTo>
                    <a:lnTo>
                      <a:pt x="15" y="52"/>
                    </a:lnTo>
                    <a:lnTo>
                      <a:pt x="11" y="71"/>
                    </a:lnTo>
                    <a:lnTo>
                      <a:pt x="8" y="93"/>
                    </a:lnTo>
                    <a:lnTo>
                      <a:pt x="4" y="111"/>
                    </a:lnTo>
                    <a:lnTo>
                      <a:pt x="1" y="131"/>
                    </a:lnTo>
                    <a:lnTo>
                      <a:pt x="0" y="153"/>
                    </a:lnTo>
                    <a:lnTo>
                      <a:pt x="2" y="168"/>
                    </a:lnTo>
                    <a:lnTo>
                      <a:pt x="9" y="187"/>
                    </a:lnTo>
                    <a:lnTo>
                      <a:pt x="27" y="208"/>
                    </a:lnTo>
                    <a:lnTo>
                      <a:pt x="35" y="221"/>
                    </a:lnTo>
                    <a:lnTo>
                      <a:pt x="43" y="230"/>
                    </a:lnTo>
                    <a:lnTo>
                      <a:pt x="57" y="225"/>
                    </a:lnTo>
                    <a:lnTo>
                      <a:pt x="67" y="214"/>
                    </a:lnTo>
                    <a:lnTo>
                      <a:pt x="71" y="198"/>
                    </a:lnTo>
                    <a:lnTo>
                      <a:pt x="66" y="172"/>
                    </a:lnTo>
                    <a:lnTo>
                      <a:pt x="56" y="152"/>
                    </a:lnTo>
                    <a:lnTo>
                      <a:pt x="49" y="137"/>
                    </a:lnTo>
                    <a:lnTo>
                      <a:pt x="52" y="118"/>
                    </a:lnTo>
                    <a:lnTo>
                      <a:pt x="53" y="98"/>
                    </a:lnTo>
                    <a:lnTo>
                      <a:pt x="54" y="77"/>
                    </a:lnTo>
                    <a:lnTo>
                      <a:pt x="54" y="55"/>
                    </a:lnTo>
                    <a:lnTo>
                      <a:pt x="52" y="35"/>
                    </a:lnTo>
                    <a:lnTo>
                      <a:pt x="49" y="17"/>
                    </a:lnTo>
                    <a:lnTo>
                      <a:pt x="45" y="0"/>
                    </a:lnTo>
                    <a:close/>
                  </a:path>
                </a:pathLst>
              </a:custGeom>
              <a:solidFill>
                <a:srgbClr val="A8722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53" name="Group 703"/>
            <p:cNvGrpSpPr>
              <a:grpSpLocks/>
            </p:cNvGrpSpPr>
            <p:nvPr/>
          </p:nvGrpSpPr>
          <p:grpSpPr bwMode="auto">
            <a:xfrm>
              <a:off x="2308" y="1171"/>
              <a:ext cx="46" cy="9"/>
              <a:chOff x="2308" y="1171"/>
              <a:chExt cx="46" cy="9"/>
            </a:xfrm>
          </p:grpSpPr>
          <p:sp>
            <p:nvSpPr>
              <p:cNvPr id="5824" name="Freeform 704"/>
              <p:cNvSpPr>
                <a:spLocks/>
              </p:cNvSpPr>
              <p:nvPr/>
            </p:nvSpPr>
            <p:spPr bwMode="auto">
              <a:xfrm>
                <a:off x="2308" y="1171"/>
                <a:ext cx="46" cy="9"/>
              </a:xfrm>
              <a:custGeom>
                <a:avLst/>
                <a:gdLst/>
                <a:ahLst/>
                <a:cxnLst>
                  <a:cxn ang="0">
                    <a:pos x="44" y="8"/>
                  </a:cxn>
                  <a:cxn ang="0">
                    <a:pos x="26" y="8"/>
                  </a:cxn>
                  <a:cxn ang="0">
                    <a:pos x="46" y="9"/>
                  </a:cxn>
                  <a:cxn ang="0">
                    <a:pos x="44" y="8"/>
                  </a:cxn>
                </a:cxnLst>
                <a:rect l="0" t="0" r="r" b="b"/>
                <a:pathLst>
                  <a:path w="46" h="9">
                    <a:moveTo>
                      <a:pt x="44" y="8"/>
                    </a:moveTo>
                    <a:lnTo>
                      <a:pt x="26" y="8"/>
                    </a:lnTo>
                    <a:lnTo>
                      <a:pt x="46" y="9"/>
                    </a:lnTo>
                    <a:lnTo>
                      <a:pt x="44" y="8"/>
                    </a:lnTo>
                    <a:close/>
                  </a:path>
                </a:pathLst>
              </a:custGeom>
              <a:solidFill>
                <a:srgbClr val="B5814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25" name="Freeform 705"/>
              <p:cNvSpPr>
                <a:spLocks/>
              </p:cNvSpPr>
              <p:nvPr/>
            </p:nvSpPr>
            <p:spPr bwMode="auto">
              <a:xfrm>
                <a:off x="2308" y="1171"/>
                <a:ext cx="46" cy="9"/>
              </a:xfrm>
              <a:custGeom>
                <a:avLst/>
                <a:gdLst/>
                <a:ahLst/>
                <a:cxnLst>
                  <a:cxn ang="0">
                    <a:pos x="18" y="0"/>
                  </a:cxn>
                  <a:cxn ang="0">
                    <a:pos x="0" y="2"/>
                  </a:cxn>
                  <a:cxn ang="0">
                    <a:pos x="6" y="8"/>
                  </a:cxn>
                  <a:cxn ang="0">
                    <a:pos x="26" y="8"/>
                  </a:cxn>
                  <a:cxn ang="0">
                    <a:pos x="44" y="8"/>
                  </a:cxn>
                  <a:cxn ang="0">
                    <a:pos x="39" y="1"/>
                  </a:cxn>
                  <a:cxn ang="0">
                    <a:pos x="18" y="0"/>
                  </a:cxn>
                </a:cxnLst>
                <a:rect l="0" t="0" r="r" b="b"/>
                <a:pathLst>
                  <a:path w="46" h="9">
                    <a:moveTo>
                      <a:pt x="18" y="0"/>
                    </a:moveTo>
                    <a:lnTo>
                      <a:pt x="0" y="2"/>
                    </a:lnTo>
                    <a:lnTo>
                      <a:pt x="6" y="8"/>
                    </a:lnTo>
                    <a:lnTo>
                      <a:pt x="26" y="8"/>
                    </a:lnTo>
                    <a:lnTo>
                      <a:pt x="44" y="8"/>
                    </a:lnTo>
                    <a:lnTo>
                      <a:pt x="39" y="1"/>
                    </a:lnTo>
                    <a:lnTo>
                      <a:pt x="18" y="0"/>
                    </a:lnTo>
                    <a:close/>
                  </a:path>
                </a:pathLst>
              </a:custGeom>
              <a:solidFill>
                <a:srgbClr val="B5814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58" name="Group 706"/>
            <p:cNvGrpSpPr>
              <a:grpSpLocks/>
            </p:cNvGrpSpPr>
            <p:nvPr/>
          </p:nvGrpSpPr>
          <p:grpSpPr bwMode="auto">
            <a:xfrm>
              <a:off x="2810" y="1016"/>
              <a:ext cx="22" cy="50"/>
              <a:chOff x="2810" y="1016"/>
              <a:chExt cx="22" cy="50"/>
            </a:xfrm>
          </p:grpSpPr>
          <p:sp>
            <p:nvSpPr>
              <p:cNvPr id="5827" name="Freeform 707"/>
              <p:cNvSpPr>
                <a:spLocks/>
              </p:cNvSpPr>
              <p:nvPr/>
            </p:nvSpPr>
            <p:spPr bwMode="auto">
              <a:xfrm>
                <a:off x="2810" y="1016"/>
                <a:ext cx="22" cy="50"/>
              </a:xfrm>
              <a:custGeom>
                <a:avLst/>
                <a:gdLst/>
                <a:ahLst/>
                <a:cxnLst>
                  <a:cxn ang="0">
                    <a:pos x="0" y="0"/>
                  </a:cxn>
                  <a:cxn ang="0">
                    <a:pos x="6" y="50"/>
                  </a:cxn>
                  <a:cxn ang="0">
                    <a:pos x="22" y="44"/>
                  </a:cxn>
                  <a:cxn ang="0">
                    <a:pos x="0" y="0"/>
                  </a:cxn>
                </a:cxnLst>
                <a:rect l="0" t="0" r="r" b="b"/>
                <a:pathLst>
                  <a:path w="22" h="50">
                    <a:moveTo>
                      <a:pt x="0" y="0"/>
                    </a:moveTo>
                    <a:lnTo>
                      <a:pt x="6" y="50"/>
                    </a:lnTo>
                    <a:lnTo>
                      <a:pt x="22" y="44"/>
                    </a:lnTo>
                    <a:lnTo>
                      <a:pt x="0" y="0"/>
                    </a:lnTo>
                    <a:close/>
                  </a:path>
                </a:pathLst>
              </a:custGeom>
              <a:solidFill>
                <a:srgbClr val="F3D5E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828" name="Picture 708"/>
              <p:cNvPicPr>
                <a:picLocks noChangeAspect="1" noChangeArrowheads="1"/>
              </p:cNvPicPr>
              <p:nvPr/>
            </p:nvPicPr>
            <p:blipFill>
              <a:blip r:embed="rId123" cstate="print"/>
              <a:srcRect/>
              <a:stretch>
                <a:fillRect/>
              </a:stretch>
            </p:blipFill>
            <p:spPr bwMode="auto">
              <a:xfrm>
                <a:off x="2866" y="907"/>
                <a:ext cx="69" cy="110"/>
              </a:xfrm>
              <a:prstGeom prst="rect">
                <a:avLst/>
              </a:prstGeom>
              <a:noFill/>
            </p:spPr>
          </p:pic>
          <p:pic>
            <p:nvPicPr>
              <p:cNvPr id="5829" name="Picture 709"/>
              <p:cNvPicPr>
                <a:picLocks noChangeAspect="1" noChangeArrowheads="1"/>
              </p:cNvPicPr>
              <p:nvPr/>
            </p:nvPicPr>
            <p:blipFill>
              <a:blip r:embed="rId124" cstate="print"/>
              <a:srcRect/>
              <a:stretch>
                <a:fillRect/>
              </a:stretch>
            </p:blipFill>
            <p:spPr bwMode="auto">
              <a:xfrm>
                <a:off x="2884" y="928"/>
                <a:ext cx="41" cy="67"/>
              </a:xfrm>
              <a:prstGeom prst="rect">
                <a:avLst/>
              </a:prstGeom>
              <a:noFill/>
            </p:spPr>
          </p:pic>
        </p:grpSp>
        <p:grpSp>
          <p:nvGrpSpPr>
            <p:cNvPr id="6016" name="Group 710"/>
            <p:cNvGrpSpPr>
              <a:grpSpLocks/>
            </p:cNvGrpSpPr>
            <p:nvPr/>
          </p:nvGrpSpPr>
          <p:grpSpPr bwMode="auto">
            <a:xfrm>
              <a:off x="2797" y="871"/>
              <a:ext cx="20" cy="41"/>
              <a:chOff x="2797" y="871"/>
              <a:chExt cx="20" cy="41"/>
            </a:xfrm>
          </p:grpSpPr>
          <p:sp>
            <p:nvSpPr>
              <p:cNvPr id="5831" name="Freeform 711"/>
              <p:cNvSpPr>
                <a:spLocks/>
              </p:cNvSpPr>
              <p:nvPr/>
            </p:nvSpPr>
            <p:spPr bwMode="auto">
              <a:xfrm>
                <a:off x="2797" y="871"/>
                <a:ext cx="20" cy="41"/>
              </a:xfrm>
              <a:custGeom>
                <a:avLst/>
                <a:gdLst/>
                <a:ahLst/>
                <a:cxnLst>
                  <a:cxn ang="0">
                    <a:pos x="19" y="0"/>
                  </a:cxn>
                  <a:cxn ang="0">
                    <a:pos x="8" y="4"/>
                  </a:cxn>
                  <a:cxn ang="0">
                    <a:pos x="1" y="15"/>
                  </a:cxn>
                  <a:cxn ang="0">
                    <a:pos x="0" y="41"/>
                  </a:cxn>
                  <a:cxn ang="0">
                    <a:pos x="19" y="40"/>
                  </a:cxn>
                  <a:cxn ang="0">
                    <a:pos x="19" y="0"/>
                  </a:cxn>
                </a:cxnLst>
                <a:rect l="0" t="0" r="r" b="b"/>
                <a:pathLst>
                  <a:path w="20" h="41">
                    <a:moveTo>
                      <a:pt x="19" y="0"/>
                    </a:moveTo>
                    <a:lnTo>
                      <a:pt x="8" y="4"/>
                    </a:lnTo>
                    <a:lnTo>
                      <a:pt x="1" y="15"/>
                    </a:lnTo>
                    <a:lnTo>
                      <a:pt x="0" y="41"/>
                    </a:lnTo>
                    <a:lnTo>
                      <a:pt x="19" y="40"/>
                    </a:lnTo>
                    <a:lnTo>
                      <a:pt x="19" y="0"/>
                    </a:lnTo>
                    <a:close/>
                  </a:path>
                </a:pathLst>
              </a:custGeom>
              <a:solidFill>
                <a:srgbClr val="FFEDE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18" name="Group 712"/>
            <p:cNvGrpSpPr>
              <a:grpSpLocks/>
            </p:cNvGrpSpPr>
            <p:nvPr/>
          </p:nvGrpSpPr>
          <p:grpSpPr bwMode="auto">
            <a:xfrm>
              <a:off x="2685" y="926"/>
              <a:ext cx="43" cy="32"/>
              <a:chOff x="2685" y="926"/>
              <a:chExt cx="43" cy="32"/>
            </a:xfrm>
          </p:grpSpPr>
          <p:sp>
            <p:nvSpPr>
              <p:cNvPr id="5833" name="Freeform 713"/>
              <p:cNvSpPr>
                <a:spLocks/>
              </p:cNvSpPr>
              <p:nvPr/>
            </p:nvSpPr>
            <p:spPr bwMode="auto">
              <a:xfrm>
                <a:off x="2685" y="926"/>
                <a:ext cx="43" cy="32"/>
              </a:xfrm>
              <a:custGeom>
                <a:avLst/>
                <a:gdLst/>
                <a:ahLst/>
                <a:cxnLst>
                  <a:cxn ang="0">
                    <a:pos x="21" y="0"/>
                  </a:cxn>
                  <a:cxn ang="0">
                    <a:pos x="8" y="1"/>
                  </a:cxn>
                  <a:cxn ang="0">
                    <a:pos x="0" y="3"/>
                  </a:cxn>
                  <a:cxn ang="0">
                    <a:pos x="3" y="24"/>
                  </a:cxn>
                  <a:cxn ang="0">
                    <a:pos x="16" y="32"/>
                  </a:cxn>
                  <a:cxn ang="0">
                    <a:pos x="40" y="23"/>
                  </a:cxn>
                  <a:cxn ang="0">
                    <a:pos x="44" y="4"/>
                  </a:cxn>
                  <a:cxn ang="0">
                    <a:pos x="44" y="4"/>
                  </a:cxn>
                  <a:cxn ang="0">
                    <a:pos x="39" y="2"/>
                  </a:cxn>
                  <a:cxn ang="0">
                    <a:pos x="35" y="2"/>
                  </a:cxn>
                  <a:cxn ang="0">
                    <a:pos x="32" y="1"/>
                  </a:cxn>
                  <a:cxn ang="0">
                    <a:pos x="21" y="0"/>
                  </a:cxn>
                </a:cxnLst>
                <a:rect l="0" t="0" r="r" b="b"/>
                <a:pathLst>
                  <a:path w="43" h="32">
                    <a:moveTo>
                      <a:pt x="21" y="0"/>
                    </a:moveTo>
                    <a:lnTo>
                      <a:pt x="8" y="1"/>
                    </a:lnTo>
                    <a:lnTo>
                      <a:pt x="0" y="3"/>
                    </a:lnTo>
                    <a:lnTo>
                      <a:pt x="3" y="24"/>
                    </a:lnTo>
                    <a:lnTo>
                      <a:pt x="16" y="32"/>
                    </a:lnTo>
                    <a:lnTo>
                      <a:pt x="40" y="23"/>
                    </a:lnTo>
                    <a:lnTo>
                      <a:pt x="44" y="4"/>
                    </a:lnTo>
                    <a:lnTo>
                      <a:pt x="39" y="2"/>
                    </a:lnTo>
                    <a:lnTo>
                      <a:pt x="35" y="2"/>
                    </a:lnTo>
                    <a:lnTo>
                      <a:pt x="32" y="1"/>
                    </a:lnTo>
                    <a:lnTo>
                      <a:pt x="21" y="0"/>
                    </a:lnTo>
                    <a:close/>
                  </a:path>
                </a:pathLst>
              </a:custGeom>
              <a:solidFill>
                <a:srgbClr val="E6E9F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20" name="Group 714"/>
            <p:cNvGrpSpPr>
              <a:grpSpLocks/>
            </p:cNvGrpSpPr>
            <p:nvPr/>
          </p:nvGrpSpPr>
          <p:grpSpPr bwMode="auto">
            <a:xfrm>
              <a:off x="2675" y="925"/>
              <a:ext cx="25" cy="47"/>
              <a:chOff x="2675" y="925"/>
              <a:chExt cx="25" cy="47"/>
            </a:xfrm>
          </p:grpSpPr>
          <p:sp>
            <p:nvSpPr>
              <p:cNvPr id="5835" name="Freeform 715"/>
              <p:cNvSpPr>
                <a:spLocks/>
              </p:cNvSpPr>
              <p:nvPr/>
            </p:nvSpPr>
            <p:spPr bwMode="auto">
              <a:xfrm>
                <a:off x="2675" y="925"/>
                <a:ext cx="25" cy="47"/>
              </a:xfrm>
              <a:custGeom>
                <a:avLst/>
                <a:gdLst/>
                <a:ahLst/>
                <a:cxnLst>
                  <a:cxn ang="0">
                    <a:pos x="10" y="0"/>
                  </a:cxn>
                  <a:cxn ang="0">
                    <a:pos x="7" y="4"/>
                  </a:cxn>
                  <a:cxn ang="0">
                    <a:pos x="5" y="9"/>
                  </a:cxn>
                  <a:cxn ang="0">
                    <a:pos x="5" y="11"/>
                  </a:cxn>
                  <a:cxn ang="0">
                    <a:pos x="3" y="13"/>
                  </a:cxn>
                  <a:cxn ang="0">
                    <a:pos x="2" y="15"/>
                  </a:cxn>
                  <a:cxn ang="0">
                    <a:pos x="0" y="19"/>
                  </a:cxn>
                  <a:cxn ang="0">
                    <a:pos x="1" y="23"/>
                  </a:cxn>
                  <a:cxn ang="0">
                    <a:pos x="1" y="35"/>
                  </a:cxn>
                  <a:cxn ang="0">
                    <a:pos x="2" y="43"/>
                  </a:cxn>
                  <a:cxn ang="0">
                    <a:pos x="8" y="45"/>
                  </a:cxn>
                  <a:cxn ang="0">
                    <a:pos x="15" y="47"/>
                  </a:cxn>
                  <a:cxn ang="0">
                    <a:pos x="26" y="39"/>
                  </a:cxn>
                  <a:cxn ang="0">
                    <a:pos x="17" y="23"/>
                  </a:cxn>
                  <a:cxn ang="0">
                    <a:pos x="15" y="11"/>
                  </a:cxn>
                  <a:cxn ang="0">
                    <a:pos x="15" y="9"/>
                  </a:cxn>
                  <a:cxn ang="0">
                    <a:pos x="15" y="1"/>
                  </a:cxn>
                  <a:cxn ang="0">
                    <a:pos x="10" y="0"/>
                  </a:cxn>
                </a:cxnLst>
                <a:rect l="0" t="0" r="r" b="b"/>
                <a:pathLst>
                  <a:path w="25" h="47">
                    <a:moveTo>
                      <a:pt x="10" y="0"/>
                    </a:moveTo>
                    <a:lnTo>
                      <a:pt x="7" y="4"/>
                    </a:lnTo>
                    <a:lnTo>
                      <a:pt x="5" y="9"/>
                    </a:lnTo>
                    <a:lnTo>
                      <a:pt x="5" y="11"/>
                    </a:lnTo>
                    <a:lnTo>
                      <a:pt x="3" y="13"/>
                    </a:lnTo>
                    <a:lnTo>
                      <a:pt x="2" y="15"/>
                    </a:lnTo>
                    <a:lnTo>
                      <a:pt x="0" y="19"/>
                    </a:lnTo>
                    <a:lnTo>
                      <a:pt x="1" y="23"/>
                    </a:lnTo>
                    <a:lnTo>
                      <a:pt x="1" y="35"/>
                    </a:lnTo>
                    <a:lnTo>
                      <a:pt x="2" y="43"/>
                    </a:lnTo>
                    <a:lnTo>
                      <a:pt x="8" y="45"/>
                    </a:lnTo>
                    <a:lnTo>
                      <a:pt x="15" y="47"/>
                    </a:lnTo>
                    <a:lnTo>
                      <a:pt x="26" y="39"/>
                    </a:lnTo>
                    <a:lnTo>
                      <a:pt x="17" y="23"/>
                    </a:lnTo>
                    <a:lnTo>
                      <a:pt x="15" y="11"/>
                    </a:lnTo>
                    <a:lnTo>
                      <a:pt x="15" y="9"/>
                    </a:lnTo>
                    <a:lnTo>
                      <a:pt x="15" y="1"/>
                    </a:lnTo>
                    <a:lnTo>
                      <a:pt x="10" y="0"/>
                    </a:lnTo>
                    <a:close/>
                  </a:path>
                </a:pathLst>
              </a:custGeom>
              <a:solidFill>
                <a:srgbClr val="D9DDE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22" name="Group 716"/>
            <p:cNvGrpSpPr>
              <a:grpSpLocks/>
            </p:cNvGrpSpPr>
            <p:nvPr/>
          </p:nvGrpSpPr>
          <p:grpSpPr bwMode="auto">
            <a:xfrm>
              <a:off x="2677" y="876"/>
              <a:ext cx="59" cy="101"/>
              <a:chOff x="2677" y="876"/>
              <a:chExt cx="59" cy="101"/>
            </a:xfrm>
          </p:grpSpPr>
          <p:sp>
            <p:nvSpPr>
              <p:cNvPr id="5837" name="Freeform 717"/>
              <p:cNvSpPr>
                <a:spLocks/>
              </p:cNvSpPr>
              <p:nvPr/>
            </p:nvSpPr>
            <p:spPr bwMode="auto">
              <a:xfrm>
                <a:off x="2677" y="876"/>
                <a:ext cx="59" cy="101"/>
              </a:xfrm>
              <a:custGeom>
                <a:avLst/>
                <a:gdLst/>
                <a:ahLst/>
                <a:cxnLst>
                  <a:cxn ang="0">
                    <a:pos x="50" y="42"/>
                  </a:cxn>
                  <a:cxn ang="0">
                    <a:pos x="11" y="42"/>
                  </a:cxn>
                  <a:cxn ang="0">
                    <a:pos x="10" y="45"/>
                  </a:cxn>
                  <a:cxn ang="0">
                    <a:pos x="10" y="48"/>
                  </a:cxn>
                  <a:cxn ang="0">
                    <a:pos x="10" y="50"/>
                  </a:cxn>
                  <a:cxn ang="0">
                    <a:pos x="12" y="50"/>
                  </a:cxn>
                  <a:cxn ang="0">
                    <a:pos x="12" y="54"/>
                  </a:cxn>
                  <a:cxn ang="0">
                    <a:pos x="1" y="60"/>
                  </a:cxn>
                  <a:cxn ang="0">
                    <a:pos x="0" y="61"/>
                  </a:cxn>
                  <a:cxn ang="0">
                    <a:pos x="2" y="63"/>
                  </a:cxn>
                  <a:cxn ang="0">
                    <a:pos x="1" y="68"/>
                  </a:cxn>
                  <a:cxn ang="0">
                    <a:pos x="0" y="73"/>
                  </a:cxn>
                  <a:cxn ang="0">
                    <a:pos x="1" y="90"/>
                  </a:cxn>
                  <a:cxn ang="0">
                    <a:pos x="9" y="101"/>
                  </a:cxn>
                  <a:cxn ang="0">
                    <a:pos x="27" y="90"/>
                  </a:cxn>
                  <a:cxn ang="0">
                    <a:pos x="34" y="86"/>
                  </a:cxn>
                  <a:cxn ang="0">
                    <a:pos x="49" y="76"/>
                  </a:cxn>
                  <a:cxn ang="0">
                    <a:pos x="59" y="63"/>
                  </a:cxn>
                  <a:cxn ang="0">
                    <a:pos x="51" y="45"/>
                  </a:cxn>
                  <a:cxn ang="0">
                    <a:pos x="50" y="42"/>
                  </a:cxn>
                </a:cxnLst>
                <a:rect l="0" t="0" r="r" b="b"/>
                <a:pathLst>
                  <a:path w="59" h="101">
                    <a:moveTo>
                      <a:pt x="50" y="42"/>
                    </a:moveTo>
                    <a:lnTo>
                      <a:pt x="11" y="42"/>
                    </a:lnTo>
                    <a:lnTo>
                      <a:pt x="10" y="45"/>
                    </a:lnTo>
                    <a:lnTo>
                      <a:pt x="10" y="48"/>
                    </a:lnTo>
                    <a:lnTo>
                      <a:pt x="10" y="50"/>
                    </a:lnTo>
                    <a:lnTo>
                      <a:pt x="12" y="50"/>
                    </a:lnTo>
                    <a:lnTo>
                      <a:pt x="12" y="54"/>
                    </a:lnTo>
                    <a:lnTo>
                      <a:pt x="1" y="60"/>
                    </a:lnTo>
                    <a:lnTo>
                      <a:pt x="0" y="61"/>
                    </a:lnTo>
                    <a:lnTo>
                      <a:pt x="2" y="63"/>
                    </a:lnTo>
                    <a:lnTo>
                      <a:pt x="1" y="68"/>
                    </a:lnTo>
                    <a:lnTo>
                      <a:pt x="0" y="73"/>
                    </a:lnTo>
                    <a:lnTo>
                      <a:pt x="1" y="90"/>
                    </a:lnTo>
                    <a:lnTo>
                      <a:pt x="9" y="101"/>
                    </a:lnTo>
                    <a:lnTo>
                      <a:pt x="27" y="90"/>
                    </a:lnTo>
                    <a:lnTo>
                      <a:pt x="34" y="86"/>
                    </a:lnTo>
                    <a:lnTo>
                      <a:pt x="49" y="76"/>
                    </a:lnTo>
                    <a:lnTo>
                      <a:pt x="59" y="63"/>
                    </a:lnTo>
                    <a:lnTo>
                      <a:pt x="51" y="45"/>
                    </a:lnTo>
                    <a:lnTo>
                      <a:pt x="50" y="42"/>
                    </a:lnTo>
                    <a:close/>
                  </a:path>
                </a:pathLst>
              </a:custGeom>
              <a:solidFill>
                <a:srgbClr val="FCCBA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38" name="Freeform 718"/>
              <p:cNvSpPr>
                <a:spLocks/>
              </p:cNvSpPr>
              <p:nvPr/>
            </p:nvSpPr>
            <p:spPr bwMode="auto">
              <a:xfrm>
                <a:off x="2677" y="876"/>
                <a:ext cx="59" cy="101"/>
              </a:xfrm>
              <a:custGeom>
                <a:avLst/>
                <a:gdLst/>
                <a:ahLst/>
                <a:cxnLst>
                  <a:cxn ang="0">
                    <a:pos x="31" y="0"/>
                  </a:cxn>
                  <a:cxn ang="0">
                    <a:pos x="21" y="4"/>
                  </a:cxn>
                  <a:cxn ang="0">
                    <a:pos x="12" y="25"/>
                  </a:cxn>
                  <a:cxn ang="0">
                    <a:pos x="3" y="28"/>
                  </a:cxn>
                  <a:cxn ang="0">
                    <a:pos x="1" y="43"/>
                  </a:cxn>
                  <a:cxn ang="0">
                    <a:pos x="11" y="42"/>
                  </a:cxn>
                  <a:cxn ang="0">
                    <a:pos x="50" y="42"/>
                  </a:cxn>
                  <a:cxn ang="0">
                    <a:pos x="48" y="24"/>
                  </a:cxn>
                  <a:cxn ang="0">
                    <a:pos x="44" y="0"/>
                  </a:cxn>
                  <a:cxn ang="0">
                    <a:pos x="31" y="0"/>
                  </a:cxn>
                </a:cxnLst>
                <a:rect l="0" t="0" r="r" b="b"/>
                <a:pathLst>
                  <a:path w="59" h="101">
                    <a:moveTo>
                      <a:pt x="31" y="0"/>
                    </a:moveTo>
                    <a:lnTo>
                      <a:pt x="21" y="4"/>
                    </a:lnTo>
                    <a:lnTo>
                      <a:pt x="12" y="25"/>
                    </a:lnTo>
                    <a:lnTo>
                      <a:pt x="3" y="28"/>
                    </a:lnTo>
                    <a:lnTo>
                      <a:pt x="1" y="43"/>
                    </a:lnTo>
                    <a:lnTo>
                      <a:pt x="11" y="42"/>
                    </a:lnTo>
                    <a:lnTo>
                      <a:pt x="50" y="42"/>
                    </a:lnTo>
                    <a:lnTo>
                      <a:pt x="48" y="24"/>
                    </a:lnTo>
                    <a:lnTo>
                      <a:pt x="44" y="0"/>
                    </a:lnTo>
                    <a:lnTo>
                      <a:pt x="31" y="0"/>
                    </a:lnTo>
                    <a:close/>
                  </a:path>
                </a:pathLst>
              </a:custGeom>
              <a:solidFill>
                <a:srgbClr val="FCCBA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839" name="Picture 719"/>
              <p:cNvPicPr>
                <a:picLocks noChangeAspect="1" noChangeArrowheads="1"/>
              </p:cNvPicPr>
              <p:nvPr/>
            </p:nvPicPr>
            <p:blipFill>
              <a:blip r:embed="rId125" cstate="print"/>
              <a:srcRect/>
              <a:stretch>
                <a:fillRect/>
              </a:stretch>
            </p:blipFill>
            <p:spPr bwMode="auto">
              <a:xfrm>
                <a:off x="2687" y="877"/>
                <a:ext cx="47" cy="86"/>
              </a:xfrm>
              <a:prstGeom prst="rect">
                <a:avLst/>
              </a:prstGeom>
              <a:noFill/>
            </p:spPr>
          </p:pic>
          <p:pic>
            <p:nvPicPr>
              <p:cNvPr id="5840" name="Picture 720"/>
              <p:cNvPicPr>
                <a:picLocks noChangeAspect="1" noChangeArrowheads="1"/>
              </p:cNvPicPr>
              <p:nvPr/>
            </p:nvPicPr>
            <p:blipFill>
              <a:blip r:embed="rId126" cstate="print"/>
              <a:srcRect/>
              <a:stretch>
                <a:fillRect/>
              </a:stretch>
            </p:blipFill>
            <p:spPr bwMode="auto">
              <a:xfrm>
                <a:off x="2644" y="807"/>
                <a:ext cx="104" cy="148"/>
              </a:xfrm>
              <a:prstGeom prst="rect">
                <a:avLst/>
              </a:prstGeom>
              <a:noFill/>
            </p:spPr>
          </p:pic>
          <p:pic>
            <p:nvPicPr>
              <p:cNvPr id="5841" name="Picture 721"/>
              <p:cNvPicPr>
                <a:picLocks noChangeAspect="1" noChangeArrowheads="1"/>
              </p:cNvPicPr>
              <p:nvPr/>
            </p:nvPicPr>
            <p:blipFill>
              <a:blip r:embed="rId127"/>
              <a:srcRect/>
              <a:stretch>
                <a:fillRect/>
              </a:stretch>
            </p:blipFill>
            <p:spPr bwMode="auto">
              <a:xfrm>
                <a:off x="2672" y="861"/>
                <a:ext cx="5" cy="8"/>
              </a:xfrm>
              <a:prstGeom prst="rect">
                <a:avLst/>
              </a:prstGeom>
              <a:noFill/>
            </p:spPr>
          </p:pic>
        </p:grpSp>
        <p:grpSp>
          <p:nvGrpSpPr>
            <p:cNvPr id="6024" name="Group 722"/>
            <p:cNvGrpSpPr>
              <a:grpSpLocks/>
            </p:cNvGrpSpPr>
            <p:nvPr/>
          </p:nvGrpSpPr>
          <p:grpSpPr bwMode="auto">
            <a:xfrm>
              <a:off x="2672" y="861"/>
              <a:ext cx="5" cy="7"/>
              <a:chOff x="2672" y="861"/>
              <a:chExt cx="5" cy="7"/>
            </a:xfrm>
          </p:grpSpPr>
          <p:sp>
            <p:nvSpPr>
              <p:cNvPr id="5843" name="Freeform 723"/>
              <p:cNvSpPr>
                <a:spLocks/>
              </p:cNvSpPr>
              <p:nvPr/>
            </p:nvSpPr>
            <p:spPr bwMode="auto">
              <a:xfrm>
                <a:off x="2672" y="861"/>
                <a:ext cx="5" cy="7"/>
              </a:xfrm>
              <a:custGeom>
                <a:avLst/>
                <a:gdLst/>
                <a:ahLst/>
                <a:cxnLst>
                  <a:cxn ang="0">
                    <a:pos x="0" y="0"/>
                  </a:cxn>
                  <a:cxn ang="0">
                    <a:pos x="3" y="7"/>
                  </a:cxn>
                  <a:cxn ang="0">
                    <a:pos x="4" y="7"/>
                  </a:cxn>
                  <a:cxn ang="0">
                    <a:pos x="2" y="7"/>
                  </a:cxn>
                  <a:cxn ang="0">
                    <a:pos x="2" y="6"/>
                  </a:cxn>
                  <a:cxn ang="0">
                    <a:pos x="1" y="5"/>
                  </a:cxn>
                  <a:cxn ang="0">
                    <a:pos x="1" y="4"/>
                  </a:cxn>
                  <a:cxn ang="0">
                    <a:pos x="0" y="3"/>
                  </a:cxn>
                  <a:cxn ang="0">
                    <a:pos x="0" y="0"/>
                  </a:cxn>
                  <a:cxn ang="0">
                    <a:pos x="1" y="0"/>
                  </a:cxn>
                  <a:cxn ang="0">
                    <a:pos x="0" y="0"/>
                  </a:cxn>
                </a:cxnLst>
                <a:rect l="0" t="0" r="r" b="b"/>
                <a:pathLst>
                  <a:path w="5" h="7">
                    <a:moveTo>
                      <a:pt x="0" y="0"/>
                    </a:moveTo>
                    <a:lnTo>
                      <a:pt x="3" y="7"/>
                    </a:lnTo>
                    <a:lnTo>
                      <a:pt x="4" y="7"/>
                    </a:lnTo>
                    <a:lnTo>
                      <a:pt x="2" y="7"/>
                    </a:lnTo>
                    <a:lnTo>
                      <a:pt x="2" y="6"/>
                    </a:lnTo>
                    <a:lnTo>
                      <a:pt x="1" y="5"/>
                    </a:lnTo>
                    <a:lnTo>
                      <a:pt x="1" y="4"/>
                    </a:lnTo>
                    <a:lnTo>
                      <a:pt x="0" y="3"/>
                    </a:lnTo>
                    <a:lnTo>
                      <a:pt x="0" y="0"/>
                    </a:lnTo>
                    <a:lnTo>
                      <a:pt x="1"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44" name="Freeform 724"/>
              <p:cNvSpPr>
                <a:spLocks/>
              </p:cNvSpPr>
              <p:nvPr/>
            </p:nvSpPr>
            <p:spPr bwMode="auto">
              <a:xfrm>
                <a:off x="2672" y="861"/>
                <a:ext cx="5" cy="7"/>
              </a:xfrm>
              <a:custGeom>
                <a:avLst/>
                <a:gdLst/>
                <a:ahLst/>
                <a:cxnLst>
                  <a:cxn ang="0">
                    <a:pos x="1" y="0"/>
                  </a:cxn>
                  <a:cxn ang="0">
                    <a:pos x="0" y="0"/>
                  </a:cxn>
                </a:cxnLst>
                <a:rect l="0" t="0" r="r" b="b"/>
                <a:pathLst>
                  <a:path w="5" h="7">
                    <a:moveTo>
                      <a:pt x="1" y="0"/>
                    </a:move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45" name="Freeform 725"/>
              <p:cNvSpPr>
                <a:spLocks/>
              </p:cNvSpPr>
              <p:nvPr/>
            </p:nvSpPr>
            <p:spPr bwMode="auto">
              <a:xfrm>
                <a:off x="2672" y="861"/>
                <a:ext cx="5" cy="7"/>
              </a:xfrm>
              <a:custGeom>
                <a:avLst/>
                <a:gdLst/>
                <a:ahLst/>
                <a:cxnLst>
                  <a:cxn ang="0">
                    <a:pos x="3" y="7"/>
                  </a:cxn>
                  <a:cxn ang="0">
                    <a:pos x="4" y="7"/>
                  </a:cxn>
                </a:cxnLst>
                <a:rect l="0" t="0" r="r" b="b"/>
                <a:pathLst>
                  <a:path w="5" h="7">
                    <a:moveTo>
                      <a:pt x="3" y="7"/>
                    </a:moveTo>
                    <a:lnTo>
                      <a:pt x="4" y="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46" name="Freeform 726"/>
              <p:cNvSpPr>
                <a:spLocks/>
              </p:cNvSpPr>
              <p:nvPr/>
            </p:nvSpPr>
            <p:spPr bwMode="auto">
              <a:xfrm>
                <a:off x="2672" y="861"/>
                <a:ext cx="5" cy="7"/>
              </a:xfrm>
              <a:custGeom>
                <a:avLst/>
                <a:gdLst/>
                <a:ahLst/>
                <a:cxnLst>
                  <a:cxn ang="0">
                    <a:pos x="4" y="7"/>
                  </a:cxn>
                  <a:cxn ang="0">
                    <a:pos x="3" y="7"/>
                  </a:cxn>
                </a:cxnLst>
                <a:rect l="0" t="0" r="r" b="b"/>
                <a:pathLst>
                  <a:path w="5" h="7">
                    <a:moveTo>
                      <a:pt x="4" y="7"/>
                    </a:moveTo>
                    <a:lnTo>
                      <a:pt x="3" y="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47" name="Freeform 727"/>
              <p:cNvSpPr>
                <a:spLocks/>
              </p:cNvSpPr>
              <p:nvPr/>
            </p:nvSpPr>
            <p:spPr bwMode="auto">
              <a:xfrm>
                <a:off x="2672" y="861"/>
                <a:ext cx="5" cy="7"/>
              </a:xfrm>
              <a:custGeom>
                <a:avLst/>
                <a:gdLst/>
                <a:ahLst/>
                <a:cxnLst>
                  <a:cxn ang="0">
                    <a:pos x="0" y="0"/>
                  </a:cxn>
                  <a:cxn ang="0">
                    <a:pos x="1" y="0"/>
                  </a:cxn>
                </a:cxnLst>
                <a:rect l="0" t="0" r="r" b="b"/>
                <a:pathLst>
                  <a:path w="5" h="7">
                    <a:moveTo>
                      <a:pt x="0" y="0"/>
                    </a:moveTo>
                    <a:lnTo>
                      <a:pt x="1"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48" name="Freeform 728"/>
              <p:cNvSpPr>
                <a:spLocks/>
              </p:cNvSpPr>
              <p:nvPr/>
            </p:nvSpPr>
            <p:spPr bwMode="auto">
              <a:xfrm>
                <a:off x="2672" y="861"/>
                <a:ext cx="5" cy="7"/>
              </a:xfrm>
              <a:custGeom>
                <a:avLst/>
                <a:gdLst/>
                <a:ahLst/>
                <a:cxnLst>
                  <a:cxn ang="0">
                    <a:pos x="1" y="0"/>
                  </a:cxn>
                  <a:cxn ang="0">
                    <a:pos x="0" y="0"/>
                  </a:cxn>
                  <a:cxn ang="0">
                    <a:pos x="4" y="1"/>
                  </a:cxn>
                  <a:cxn ang="0">
                    <a:pos x="4" y="4"/>
                  </a:cxn>
                  <a:cxn ang="0">
                    <a:pos x="3" y="7"/>
                  </a:cxn>
                  <a:cxn ang="0">
                    <a:pos x="4" y="7"/>
                  </a:cxn>
                  <a:cxn ang="0">
                    <a:pos x="4" y="6"/>
                  </a:cxn>
                  <a:cxn ang="0">
                    <a:pos x="5" y="4"/>
                  </a:cxn>
                  <a:cxn ang="0">
                    <a:pos x="5" y="2"/>
                  </a:cxn>
                  <a:cxn ang="0">
                    <a:pos x="5" y="1"/>
                  </a:cxn>
                  <a:cxn ang="0">
                    <a:pos x="4" y="1"/>
                  </a:cxn>
                  <a:cxn ang="0">
                    <a:pos x="1" y="0"/>
                  </a:cxn>
                </a:cxnLst>
                <a:rect l="0" t="0" r="r" b="b"/>
                <a:pathLst>
                  <a:path w="5" h="7">
                    <a:moveTo>
                      <a:pt x="1" y="0"/>
                    </a:moveTo>
                    <a:lnTo>
                      <a:pt x="0" y="0"/>
                    </a:lnTo>
                    <a:lnTo>
                      <a:pt x="4" y="1"/>
                    </a:lnTo>
                    <a:lnTo>
                      <a:pt x="4" y="4"/>
                    </a:lnTo>
                    <a:lnTo>
                      <a:pt x="3" y="7"/>
                    </a:lnTo>
                    <a:lnTo>
                      <a:pt x="4" y="7"/>
                    </a:lnTo>
                    <a:lnTo>
                      <a:pt x="4" y="6"/>
                    </a:lnTo>
                    <a:lnTo>
                      <a:pt x="5" y="4"/>
                    </a:lnTo>
                    <a:lnTo>
                      <a:pt x="5" y="2"/>
                    </a:lnTo>
                    <a:lnTo>
                      <a:pt x="5" y="1"/>
                    </a:lnTo>
                    <a:lnTo>
                      <a:pt x="4" y="1"/>
                    </a:lnTo>
                    <a:lnTo>
                      <a:pt x="1"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849" name="Picture 729"/>
              <p:cNvPicPr>
                <a:picLocks noChangeAspect="1" noChangeArrowheads="1"/>
              </p:cNvPicPr>
              <p:nvPr/>
            </p:nvPicPr>
            <p:blipFill>
              <a:blip r:embed="rId128" cstate="print"/>
              <a:srcRect/>
              <a:stretch>
                <a:fillRect/>
              </a:stretch>
            </p:blipFill>
            <p:spPr bwMode="auto">
              <a:xfrm>
                <a:off x="2493" y="850"/>
                <a:ext cx="335" cy="752"/>
              </a:xfrm>
              <a:prstGeom prst="rect">
                <a:avLst/>
              </a:prstGeom>
              <a:noFill/>
            </p:spPr>
          </p:pic>
          <p:pic>
            <p:nvPicPr>
              <p:cNvPr id="5850" name="Picture 730"/>
              <p:cNvPicPr>
                <a:picLocks noChangeAspect="1" noChangeArrowheads="1"/>
              </p:cNvPicPr>
              <p:nvPr/>
            </p:nvPicPr>
            <p:blipFill>
              <a:blip r:embed="rId129" cstate="print"/>
              <a:srcRect/>
              <a:stretch>
                <a:fillRect/>
              </a:stretch>
            </p:blipFill>
            <p:spPr bwMode="auto">
              <a:xfrm>
                <a:off x="2821" y="939"/>
                <a:ext cx="104" cy="116"/>
              </a:xfrm>
              <a:prstGeom prst="rect">
                <a:avLst/>
              </a:prstGeom>
              <a:noFill/>
            </p:spPr>
          </p:pic>
          <p:pic>
            <p:nvPicPr>
              <p:cNvPr id="5851" name="Picture 731"/>
              <p:cNvPicPr>
                <a:picLocks noChangeAspect="1" noChangeArrowheads="1"/>
              </p:cNvPicPr>
              <p:nvPr/>
            </p:nvPicPr>
            <p:blipFill>
              <a:blip r:embed="rId130" cstate="print"/>
              <a:srcRect/>
              <a:stretch>
                <a:fillRect/>
              </a:stretch>
            </p:blipFill>
            <p:spPr bwMode="auto">
              <a:xfrm>
                <a:off x="2821" y="1008"/>
                <a:ext cx="104" cy="47"/>
              </a:xfrm>
              <a:prstGeom prst="rect">
                <a:avLst/>
              </a:prstGeom>
              <a:noFill/>
            </p:spPr>
          </p:pic>
        </p:grpSp>
        <p:grpSp>
          <p:nvGrpSpPr>
            <p:cNvPr id="6026" name="Group 732"/>
            <p:cNvGrpSpPr>
              <a:grpSpLocks/>
            </p:cNvGrpSpPr>
            <p:nvPr/>
          </p:nvGrpSpPr>
          <p:grpSpPr bwMode="auto">
            <a:xfrm>
              <a:off x="2839" y="979"/>
              <a:ext cx="31" cy="30"/>
              <a:chOff x="2839" y="979"/>
              <a:chExt cx="31" cy="30"/>
            </a:xfrm>
          </p:grpSpPr>
          <p:sp>
            <p:nvSpPr>
              <p:cNvPr id="5853" name="Freeform 733"/>
              <p:cNvSpPr>
                <a:spLocks/>
              </p:cNvSpPr>
              <p:nvPr/>
            </p:nvSpPr>
            <p:spPr bwMode="auto">
              <a:xfrm>
                <a:off x="2839" y="979"/>
                <a:ext cx="31" cy="30"/>
              </a:xfrm>
              <a:custGeom>
                <a:avLst/>
                <a:gdLst/>
                <a:ahLst/>
                <a:cxnLst>
                  <a:cxn ang="0">
                    <a:pos x="10" y="22"/>
                  </a:cxn>
                  <a:cxn ang="0">
                    <a:pos x="4" y="28"/>
                  </a:cxn>
                  <a:cxn ang="0">
                    <a:pos x="0" y="28"/>
                  </a:cxn>
                  <a:cxn ang="0">
                    <a:pos x="5" y="30"/>
                  </a:cxn>
                  <a:cxn ang="0">
                    <a:pos x="10" y="24"/>
                  </a:cxn>
                  <a:cxn ang="0">
                    <a:pos x="10" y="22"/>
                  </a:cxn>
                </a:cxnLst>
                <a:rect l="0" t="0" r="r" b="b"/>
                <a:pathLst>
                  <a:path w="31" h="30">
                    <a:moveTo>
                      <a:pt x="10" y="22"/>
                    </a:moveTo>
                    <a:lnTo>
                      <a:pt x="4" y="28"/>
                    </a:lnTo>
                    <a:lnTo>
                      <a:pt x="0" y="28"/>
                    </a:lnTo>
                    <a:lnTo>
                      <a:pt x="5" y="30"/>
                    </a:lnTo>
                    <a:lnTo>
                      <a:pt x="10" y="24"/>
                    </a:lnTo>
                    <a:lnTo>
                      <a:pt x="10" y="22"/>
                    </a:lnTo>
                    <a:close/>
                  </a:path>
                </a:pathLst>
              </a:custGeom>
              <a:solidFill>
                <a:srgbClr val="FCCBA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54" name="Freeform 734"/>
              <p:cNvSpPr>
                <a:spLocks/>
              </p:cNvSpPr>
              <p:nvPr/>
            </p:nvSpPr>
            <p:spPr bwMode="auto">
              <a:xfrm>
                <a:off x="2839" y="979"/>
                <a:ext cx="31" cy="30"/>
              </a:xfrm>
              <a:custGeom>
                <a:avLst/>
                <a:gdLst/>
                <a:ahLst/>
                <a:cxnLst>
                  <a:cxn ang="0">
                    <a:pos x="10" y="21"/>
                  </a:cxn>
                  <a:cxn ang="0">
                    <a:pos x="10" y="22"/>
                  </a:cxn>
                  <a:cxn ang="0">
                    <a:pos x="10" y="21"/>
                  </a:cxn>
                  <a:cxn ang="0">
                    <a:pos x="10" y="21"/>
                  </a:cxn>
                </a:cxnLst>
                <a:rect l="0" t="0" r="r" b="b"/>
                <a:pathLst>
                  <a:path w="31" h="30">
                    <a:moveTo>
                      <a:pt x="10" y="21"/>
                    </a:moveTo>
                    <a:lnTo>
                      <a:pt x="10" y="22"/>
                    </a:lnTo>
                    <a:lnTo>
                      <a:pt x="10" y="21"/>
                    </a:lnTo>
                    <a:close/>
                  </a:path>
                </a:pathLst>
              </a:custGeom>
              <a:solidFill>
                <a:srgbClr val="FCCBA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55" name="Freeform 735"/>
              <p:cNvSpPr>
                <a:spLocks/>
              </p:cNvSpPr>
              <p:nvPr/>
            </p:nvSpPr>
            <p:spPr bwMode="auto">
              <a:xfrm>
                <a:off x="2839" y="979"/>
                <a:ext cx="31" cy="30"/>
              </a:xfrm>
              <a:custGeom>
                <a:avLst/>
                <a:gdLst/>
                <a:ahLst/>
                <a:cxnLst>
                  <a:cxn ang="0">
                    <a:pos x="2" y="0"/>
                  </a:cxn>
                  <a:cxn ang="0">
                    <a:pos x="10" y="21"/>
                  </a:cxn>
                  <a:cxn ang="0">
                    <a:pos x="10" y="19"/>
                  </a:cxn>
                  <a:cxn ang="0">
                    <a:pos x="21" y="16"/>
                  </a:cxn>
                  <a:cxn ang="0">
                    <a:pos x="27" y="14"/>
                  </a:cxn>
                  <a:cxn ang="0">
                    <a:pos x="30" y="1"/>
                  </a:cxn>
                  <a:cxn ang="0">
                    <a:pos x="2" y="0"/>
                  </a:cxn>
                </a:cxnLst>
                <a:rect l="0" t="0" r="r" b="b"/>
                <a:pathLst>
                  <a:path w="31" h="30">
                    <a:moveTo>
                      <a:pt x="2" y="0"/>
                    </a:moveTo>
                    <a:lnTo>
                      <a:pt x="10" y="21"/>
                    </a:lnTo>
                    <a:lnTo>
                      <a:pt x="10" y="19"/>
                    </a:lnTo>
                    <a:lnTo>
                      <a:pt x="21" y="16"/>
                    </a:lnTo>
                    <a:lnTo>
                      <a:pt x="27" y="14"/>
                    </a:lnTo>
                    <a:lnTo>
                      <a:pt x="30" y="1"/>
                    </a:lnTo>
                    <a:lnTo>
                      <a:pt x="2" y="0"/>
                    </a:lnTo>
                    <a:close/>
                  </a:path>
                </a:pathLst>
              </a:custGeom>
              <a:solidFill>
                <a:srgbClr val="FCCBA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28" name="Group 736"/>
            <p:cNvGrpSpPr>
              <a:grpSpLocks/>
            </p:cNvGrpSpPr>
            <p:nvPr/>
          </p:nvGrpSpPr>
          <p:grpSpPr bwMode="auto">
            <a:xfrm>
              <a:off x="2795" y="903"/>
              <a:ext cx="85" cy="92"/>
              <a:chOff x="2795" y="903"/>
              <a:chExt cx="85" cy="92"/>
            </a:xfrm>
          </p:grpSpPr>
          <p:sp>
            <p:nvSpPr>
              <p:cNvPr id="5857" name="Freeform 737"/>
              <p:cNvSpPr>
                <a:spLocks/>
              </p:cNvSpPr>
              <p:nvPr/>
            </p:nvSpPr>
            <p:spPr bwMode="auto">
              <a:xfrm>
                <a:off x="2795" y="903"/>
                <a:ext cx="85" cy="92"/>
              </a:xfrm>
              <a:custGeom>
                <a:avLst/>
                <a:gdLst/>
                <a:ahLst/>
                <a:cxnLst>
                  <a:cxn ang="0">
                    <a:pos x="32" y="3"/>
                  </a:cxn>
                  <a:cxn ang="0">
                    <a:pos x="14" y="9"/>
                  </a:cxn>
                  <a:cxn ang="0">
                    <a:pos x="2" y="22"/>
                  </a:cxn>
                  <a:cxn ang="0">
                    <a:pos x="0" y="34"/>
                  </a:cxn>
                  <a:cxn ang="0">
                    <a:pos x="0" y="36"/>
                  </a:cxn>
                  <a:cxn ang="0">
                    <a:pos x="3" y="48"/>
                  </a:cxn>
                  <a:cxn ang="0">
                    <a:pos x="7" y="57"/>
                  </a:cxn>
                  <a:cxn ang="0">
                    <a:pos x="13" y="57"/>
                  </a:cxn>
                  <a:cxn ang="0">
                    <a:pos x="19" y="71"/>
                  </a:cxn>
                  <a:cxn ang="0">
                    <a:pos x="23" y="76"/>
                  </a:cxn>
                  <a:cxn ang="0">
                    <a:pos x="47" y="87"/>
                  </a:cxn>
                  <a:cxn ang="0">
                    <a:pos x="49" y="93"/>
                  </a:cxn>
                  <a:cxn ang="0">
                    <a:pos x="58" y="91"/>
                  </a:cxn>
                  <a:cxn ang="0">
                    <a:pos x="73" y="81"/>
                  </a:cxn>
                  <a:cxn ang="0">
                    <a:pos x="80" y="62"/>
                  </a:cxn>
                  <a:cxn ang="0">
                    <a:pos x="79" y="40"/>
                  </a:cxn>
                  <a:cxn ang="0">
                    <a:pos x="85" y="28"/>
                  </a:cxn>
                  <a:cxn ang="0">
                    <a:pos x="82" y="18"/>
                  </a:cxn>
                  <a:cxn ang="0">
                    <a:pos x="72" y="18"/>
                  </a:cxn>
                  <a:cxn ang="0">
                    <a:pos x="67" y="12"/>
                  </a:cxn>
                  <a:cxn ang="0">
                    <a:pos x="51" y="4"/>
                  </a:cxn>
                  <a:cxn ang="0">
                    <a:pos x="32" y="3"/>
                  </a:cxn>
                </a:cxnLst>
                <a:rect l="0" t="0" r="r" b="b"/>
                <a:pathLst>
                  <a:path w="85" h="92">
                    <a:moveTo>
                      <a:pt x="32" y="3"/>
                    </a:moveTo>
                    <a:lnTo>
                      <a:pt x="14" y="9"/>
                    </a:lnTo>
                    <a:lnTo>
                      <a:pt x="2" y="22"/>
                    </a:lnTo>
                    <a:lnTo>
                      <a:pt x="0" y="34"/>
                    </a:lnTo>
                    <a:lnTo>
                      <a:pt x="0" y="36"/>
                    </a:lnTo>
                    <a:lnTo>
                      <a:pt x="3" y="48"/>
                    </a:lnTo>
                    <a:lnTo>
                      <a:pt x="7" y="57"/>
                    </a:lnTo>
                    <a:lnTo>
                      <a:pt x="13" y="57"/>
                    </a:lnTo>
                    <a:lnTo>
                      <a:pt x="19" y="71"/>
                    </a:lnTo>
                    <a:lnTo>
                      <a:pt x="23" y="76"/>
                    </a:lnTo>
                    <a:lnTo>
                      <a:pt x="47" y="87"/>
                    </a:lnTo>
                    <a:lnTo>
                      <a:pt x="49" y="93"/>
                    </a:lnTo>
                    <a:lnTo>
                      <a:pt x="58" y="91"/>
                    </a:lnTo>
                    <a:lnTo>
                      <a:pt x="73" y="81"/>
                    </a:lnTo>
                    <a:lnTo>
                      <a:pt x="80" y="62"/>
                    </a:lnTo>
                    <a:lnTo>
                      <a:pt x="79" y="40"/>
                    </a:lnTo>
                    <a:lnTo>
                      <a:pt x="85" y="28"/>
                    </a:lnTo>
                    <a:lnTo>
                      <a:pt x="82" y="18"/>
                    </a:lnTo>
                    <a:lnTo>
                      <a:pt x="72" y="18"/>
                    </a:lnTo>
                    <a:lnTo>
                      <a:pt x="67" y="12"/>
                    </a:lnTo>
                    <a:lnTo>
                      <a:pt x="51" y="4"/>
                    </a:lnTo>
                    <a:lnTo>
                      <a:pt x="32" y="3"/>
                    </a:lnTo>
                    <a:close/>
                  </a:path>
                </a:pathLst>
              </a:custGeom>
              <a:solidFill>
                <a:srgbClr val="FEE0C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58" name="Freeform 738"/>
              <p:cNvSpPr>
                <a:spLocks/>
              </p:cNvSpPr>
              <p:nvPr/>
            </p:nvSpPr>
            <p:spPr bwMode="auto">
              <a:xfrm>
                <a:off x="2795" y="903"/>
                <a:ext cx="85" cy="92"/>
              </a:xfrm>
              <a:custGeom>
                <a:avLst/>
                <a:gdLst/>
                <a:ahLst/>
                <a:cxnLst>
                  <a:cxn ang="0">
                    <a:pos x="71" y="0"/>
                  </a:cxn>
                  <a:cxn ang="0">
                    <a:pos x="72" y="18"/>
                  </a:cxn>
                  <a:cxn ang="0">
                    <a:pos x="82" y="18"/>
                  </a:cxn>
                  <a:cxn ang="0">
                    <a:pos x="79" y="9"/>
                  </a:cxn>
                  <a:cxn ang="0">
                    <a:pos x="71" y="0"/>
                  </a:cxn>
                </a:cxnLst>
                <a:rect l="0" t="0" r="r" b="b"/>
                <a:pathLst>
                  <a:path w="85" h="92">
                    <a:moveTo>
                      <a:pt x="71" y="0"/>
                    </a:moveTo>
                    <a:lnTo>
                      <a:pt x="72" y="18"/>
                    </a:lnTo>
                    <a:lnTo>
                      <a:pt x="82" y="18"/>
                    </a:lnTo>
                    <a:lnTo>
                      <a:pt x="79" y="9"/>
                    </a:lnTo>
                    <a:lnTo>
                      <a:pt x="71" y="0"/>
                    </a:lnTo>
                    <a:close/>
                  </a:path>
                </a:pathLst>
              </a:custGeom>
              <a:solidFill>
                <a:srgbClr val="FEE0C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30" name="Group 739"/>
            <p:cNvGrpSpPr>
              <a:grpSpLocks/>
            </p:cNvGrpSpPr>
            <p:nvPr/>
          </p:nvGrpSpPr>
          <p:grpSpPr bwMode="auto">
            <a:xfrm>
              <a:off x="2795" y="931"/>
              <a:ext cx="63" cy="65"/>
              <a:chOff x="2795" y="931"/>
              <a:chExt cx="63" cy="65"/>
            </a:xfrm>
          </p:grpSpPr>
          <p:sp>
            <p:nvSpPr>
              <p:cNvPr id="5860" name="Freeform 740"/>
              <p:cNvSpPr>
                <a:spLocks/>
              </p:cNvSpPr>
              <p:nvPr/>
            </p:nvSpPr>
            <p:spPr bwMode="auto">
              <a:xfrm>
                <a:off x="2795" y="931"/>
                <a:ext cx="63" cy="65"/>
              </a:xfrm>
              <a:custGeom>
                <a:avLst/>
                <a:gdLst/>
                <a:ahLst/>
                <a:cxnLst>
                  <a:cxn ang="0">
                    <a:pos x="1" y="0"/>
                  </a:cxn>
                  <a:cxn ang="0">
                    <a:pos x="0" y="2"/>
                  </a:cxn>
                  <a:cxn ang="0">
                    <a:pos x="0" y="8"/>
                  </a:cxn>
                  <a:cxn ang="0">
                    <a:pos x="1" y="11"/>
                  </a:cxn>
                  <a:cxn ang="0">
                    <a:pos x="3" y="21"/>
                  </a:cxn>
                  <a:cxn ang="0">
                    <a:pos x="7" y="29"/>
                  </a:cxn>
                  <a:cxn ang="0">
                    <a:pos x="13" y="29"/>
                  </a:cxn>
                  <a:cxn ang="0">
                    <a:pos x="19" y="43"/>
                  </a:cxn>
                  <a:cxn ang="0">
                    <a:pos x="23" y="48"/>
                  </a:cxn>
                  <a:cxn ang="0">
                    <a:pos x="47" y="59"/>
                  </a:cxn>
                  <a:cxn ang="0">
                    <a:pos x="49" y="65"/>
                  </a:cxn>
                  <a:cxn ang="0">
                    <a:pos x="58" y="63"/>
                  </a:cxn>
                  <a:cxn ang="0">
                    <a:pos x="60" y="62"/>
                  </a:cxn>
                  <a:cxn ang="0">
                    <a:pos x="56" y="62"/>
                  </a:cxn>
                  <a:cxn ang="0">
                    <a:pos x="53" y="62"/>
                  </a:cxn>
                  <a:cxn ang="0">
                    <a:pos x="51" y="61"/>
                  </a:cxn>
                  <a:cxn ang="0">
                    <a:pos x="48" y="60"/>
                  </a:cxn>
                  <a:cxn ang="0">
                    <a:pos x="43" y="55"/>
                  </a:cxn>
                  <a:cxn ang="0">
                    <a:pos x="39" y="54"/>
                  </a:cxn>
                  <a:cxn ang="0">
                    <a:pos x="31" y="49"/>
                  </a:cxn>
                  <a:cxn ang="0">
                    <a:pos x="28" y="46"/>
                  </a:cxn>
                  <a:cxn ang="0">
                    <a:pos x="25" y="43"/>
                  </a:cxn>
                  <a:cxn ang="0">
                    <a:pos x="22" y="40"/>
                  </a:cxn>
                  <a:cxn ang="0">
                    <a:pos x="19" y="36"/>
                  </a:cxn>
                  <a:cxn ang="0">
                    <a:pos x="18" y="31"/>
                  </a:cxn>
                  <a:cxn ang="0">
                    <a:pos x="17" y="31"/>
                  </a:cxn>
                  <a:cxn ang="0">
                    <a:pos x="11" y="18"/>
                  </a:cxn>
                  <a:cxn ang="0">
                    <a:pos x="11" y="17"/>
                  </a:cxn>
                  <a:cxn ang="0">
                    <a:pos x="9" y="12"/>
                  </a:cxn>
                  <a:cxn ang="0">
                    <a:pos x="6" y="2"/>
                  </a:cxn>
                  <a:cxn ang="0">
                    <a:pos x="1" y="0"/>
                  </a:cxn>
                </a:cxnLst>
                <a:rect l="0" t="0" r="r" b="b"/>
                <a:pathLst>
                  <a:path w="63" h="65">
                    <a:moveTo>
                      <a:pt x="1" y="0"/>
                    </a:moveTo>
                    <a:lnTo>
                      <a:pt x="0" y="2"/>
                    </a:lnTo>
                    <a:lnTo>
                      <a:pt x="0" y="8"/>
                    </a:lnTo>
                    <a:lnTo>
                      <a:pt x="1" y="11"/>
                    </a:lnTo>
                    <a:lnTo>
                      <a:pt x="3" y="21"/>
                    </a:lnTo>
                    <a:lnTo>
                      <a:pt x="7" y="29"/>
                    </a:lnTo>
                    <a:lnTo>
                      <a:pt x="13" y="29"/>
                    </a:lnTo>
                    <a:lnTo>
                      <a:pt x="19" y="43"/>
                    </a:lnTo>
                    <a:lnTo>
                      <a:pt x="23" y="48"/>
                    </a:lnTo>
                    <a:lnTo>
                      <a:pt x="47" y="59"/>
                    </a:lnTo>
                    <a:lnTo>
                      <a:pt x="49" y="65"/>
                    </a:lnTo>
                    <a:lnTo>
                      <a:pt x="58" y="63"/>
                    </a:lnTo>
                    <a:lnTo>
                      <a:pt x="60" y="62"/>
                    </a:lnTo>
                    <a:lnTo>
                      <a:pt x="56" y="62"/>
                    </a:lnTo>
                    <a:lnTo>
                      <a:pt x="53" y="62"/>
                    </a:lnTo>
                    <a:lnTo>
                      <a:pt x="51" y="61"/>
                    </a:lnTo>
                    <a:lnTo>
                      <a:pt x="48" y="60"/>
                    </a:lnTo>
                    <a:lnTo>
                      <a:pt x="43" y="55"/>
                    </a:lnTo>
                    <a:lnTo>
                      <a:pt x="39" y="54"/>
                    </a:lnTo>
                    <a:lnTo>
                      <a:pt x="31" y="49"/>
                    </a:lnTo>
                    <a:lnTo>
                      <a:pt x="28" y="46"/>
                    </a:lnTo>
                    <a:lnTo>
                      <a:pt x="25" y="43"/>
                    </a:lnTo>
                    <a:lnTo>
                      <a:pt x="22" y="40"/>
                    </a:lnTo>
                    <a:lnTo>
                      <a:pt x="19" y="36"/>
                    </a:lnTo>
                    <a:lnTo>
                      <a:pt x="18" y="31"/>
                    </a:lnTo>
                    <a:lnTo>
                      <a:pt x="17" y="31"/>
                    </a:lnTo>
                    <a:lnTo>
                      <a:pt x="11" y="18"/>
                    </a:lnTo>
                    <a:lnTo>
                      <a:pt x="11" y="17"/>
                    </a:lnTo>
                    <a:lnTo>
                      <a:pt x="9" y="12"/>
                    </a:lnTo>
                    <a:lnTo>
                      <a:pt x="6" y="2"/>
                    </a:lnTo>
                    <a:lnTo>
                      <a:pt x="1" y="0"/>
                    </a:lnTo>
                    <a:close/>
                  </a:path>
                </a:pathLst>
              </a:custGeom>
              <a:solidFill>
                <a:srgbClr val="FFEDE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61" name="Freeform 741"/>
              <p:cNvSpPr>
                <a:spLocks/>
              </p:cNvSpPr>
              <p:nvPr/>
            </p:nvSpPr>
            <p:spPr bwMode="auto">
              <a:xfrm>
                <a:off x="2795" y="931"/>
                <a:ext cx="63" cy="65"/>
              </a:xfrm>
              <a:custGeom>
                <a:avLst/>
                <a:gdLst/>
                <a:ahLst/>
                <a:cxnLst>
                  <a:cxn ang="0">
                    <a:pos x="63" y="59"/>
                  </a:cxn>
                  <a:cxn ang="0">
                    <a:pos x="60" y="62"/>
                  </a:cxn>
                  <a:cxn ang="0">
                    <a:pos x="56" y="62"/>
                  </a:cxn>
                  <a:cxn ang="0">
                    <a:pos x="60" y="62"/>
                  </a:cxn>
                  <a:cxn ang="0">
                    <a:pos x="60" y="62"/>
                  </a:cxn>
                  <a:cxn ang="0">
                    <a:pos x="61" y="62"/>
                  </a:cxn>
                  <a:cxn ang="0">
                    <a:pos x="62" y="61"/>
                  </a:cxn>
                  <a:cxn ang="0">
                    <a:pos x="63" y="60"/>
                  </a:cxn>
                  <a:cxn ang="0">
                    <a:pos x="63" y="59"/>
                  </a:cxn>
                </a:cxnLst>
                <a:rect l="0" t="0" r="r" b="b"/>
                <a:pathLst>
                  <a:path w="63" h="65">
                    <a:moveTo>
                      <a:pt x="63" y="59"/>
                    </a:moveTo>
                    <a:lnTo>
                      <a:pt x="60" y="62"/>
                    </a:lnTo>
                    <a:lnTo>
                      <a:pt x="56" y="62"/>
                    </a:lnTo>
                    <a:lnTo>
                      <a:pt x="60" y="62"/>
                    </a:lnTo>
                    <a:lnTo>
                      <a:pt x="61" y="62"/>
                    </a:lnTo>
                    <a:lnTo>
                      <a:pt x="62" y="61"/>
                    </a:lnTo>
                    <a:lnTo>
                      <a:pt x="63" y="60"/>
                    </a:lnTo>
                    <a:lnTo>
                      <a:pt x="63" y="59"/>
                    </a:lnTo>
                    <a:close/>
                  </a:path>
                </a:pathLst>
              </a:custGeom>
              <a:solidFill>
                <a:srgbClr val="FFEDE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62" name="Freeform 742"/>
              <p:cNvSpPr>
                <a:spLocks/>
              </p:cNvSpPr>
              <p:nvPr/>
            </p:nvSpPr>
            <p:spPr bwMode="auto">
              <a:xfrm>
                <a:off x="2795" y="931"/>
                <a:ext cx="63" cy="65"/>
              </a:xfrm>
              <a:custGeom>
                <a:avLst/>
                <a:gdLst/>
                <a:ahLst/>
                <a:cxnLst>
                  <a:cxn ang="0">
                    <a:pos x="18" y="31"/>
                  </a:cxn>
                  <a:cxn ang="0">
                    <a:pos x="17" y="31"/>
                  </a:cxn>
                  <a:cxn ang="0">
                    <a:pos x="18" y="31"/>
                  </a:cxn>
                  <a:cxn ang="0">
                    <a:pos x="18" y="31"/>
                  </a:cxn>
                </a:cxnLst>
                <a:rect l="0" t="0" r="r" b="b"/>
                <a:pathLst>
                  <a:path w="63" h="65">
                    <a:moveTo>
                      <a:pt x="18" y="31"/>
                    </a:moveTo>
                    <a:lnTo>
                      <a:pt x="17" y="31"/>
                    </a:lnTo>
                    <a:lnTo>
                      <a:pt x="18" y="31"/>
                    </a:lnTo>
                    <a:close/>
                  </a:path>
                </a:pathLst>
              </a:custGeom>
              <a:solidFill>
                <a:srgbClr val="FFEDE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32" name="Group 743"/>
            <p:cNvGrpSpPr>
              <a:grpSpLocks/>
            </p:cNvGrpSpPr>
            <p:nvPr/>
          </p:nvGrpSpPr>
          <p:grpSpPr bwMode="auto">
            <a:xfrm>
              <a:off x="2833" y="903"/>
              <a:ext cx="44" cy="91"/>
              <a:chOff x="2833" y="903"/>
              <a:chExt cx="44" cy="91"/>
            </a:xfrm>
          </p:grpSpPr>
          <p:sp>
            <p:nvSpPr>
              <p:cNvPr id="5864" name="Freeform 744"/>
              <p:cNvSpPr>
                <a:spLocks/>
              </p:cNvSpPr>
              <p:nvPr/>
            </p:nvSpPr>
            <p:spPr bwMode="auto">
              <a:xfrm>
                <a:off x="2833" y="903"/>
                <a:ext cx="44" cy="91"/>
              </a:xfrm>
              <a:custGeom>
                <a:avLst/>
                <a:gdLst/>
                <a:ahLst/>
                <a:cxnLst>
                  <a:cxn ang="0">
                    <a:pos x="22" y="90"/>
                  </a:cxn>
                  <a:cxn ang="0">
                    <a:pos x="17" y="91"/>
                  </a:cxn>
                  <a:cxn ang="0">
                    <a:pos x="20" y="91"/>
                  </a:cxn>
                  <a:cxn ang="0">
                    <a:pos x="22" y="90"/>
                  </a:cxn>
                </a:cxnLst>
                <a:rect l="0" t="0" r="r" b="b"/>
                <a:pathLst>
                  <a:path w="44" h="91">
                    <a:moveTo>
                      <a:pt x="22" y="90"/>
                    </a:moveTo>
                    <a:lnTo>
                      <a:pt x="17" y="91"/>
                    </a:lnTo>
                    <a:lnTo>
                      <a:pt x="20" y="91"/>
                    </a:lnTo>
                    <a:lnTo>
                      <a:pt x="22" y="90"/>
                    </a:lnTo>
                    <a:close/>
                  </a:path>
                </a:pathLst>
              </a:custGeom>
              <a:solidFill>
                <a:srgbClr val="FDD8B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65" name="Freeform 745"/>
              <p:cNvSpPr>
                <a:spLocks/>
              </p:cNvSpPr>
              <p:nvPr/>
            </p:nvSpPr>
            <p:spPr bwMode="auto">
              <a:xfrm>
                <a:off x="2833" y="903"/>
                <a:ext cx="44" cy="91"/>
              </a:xfrm>
              <a:custGeom>
                <a:avLst/>
                <a:gdLst/>
                <a:ahLst/>
                <a:cxnLst>
                  <a:cxn ang="0">
                    <a:pos x="27" y="86"/>
                  </a:cxn>
                  <a:cxn ang="0">
                    <a:pos x="22" y="90"/>
                  </a:cxn>
                  <a:cxn ang="0">
                    <a:pos x="26" y="89"/>
                  </a:cxn>
                  <a:cxn ang="0">
                    <a:pos x="27" y="86"/>
                  </a:cxn>
                </a:cxnLst>
                <a:rect l="0" t="0" r="r" b="b"/>
                <a:pathLst>
                  <a:path w="44" h="91">
                    <a:moveTo>
                      <a:pt x="27" y="86"/>
                    </a:moveTo>
                    <a:lnTo>
                      <a:pt x="22" y="90"/>
                    </a:lnTo>
                    <a:lnTo>
                      <a:pt x="26" y="89"/>
                    </a:lnTo>
                    <a:lnTo>
                      <a:pt x="27" y="86"/>
                    </a:lnTo>
                    <a:close/>
                  </a:path>
                </a:pathLst>
              </a:custGeom>
              <a:solidFill>
                <a:srgbClr val="FDD8B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66" name="Freeform 746"/>
              <p:cNvSpPr>
                <a:spLocks/>
              </p:cNvSpPr>
              <p:nvPr/>
            </p:nvSpPr>
            <p:spPr bwMode="auto">
              <a:xfrm>
                <a:off x="2833" y="903"/>
                <a:ext cx="44" cy="91"/>
              </a:xfrm>
              <a:custGeom>
                <a:avLst/>
                <a:gdLst/>
                <a:ahLst/>
                <a:cxnLst>
                  <a:cxn ang="0">
                    <a:pos x="11" y="2"/>
                  </a:cxn>
                  <a:cxn ang="0">
                    <a:pos x="0" y="2"/>
                  </a:cxn>
                  <a:cxn ang="0">
                    <a:pos x="1" y="3"/>
                  </a:cxn>
                  <a:cxn ang="0">
                    <a:pos x="11" y="8"/>
                  </a:cxn>
                  <a:cxn ang="0">
                    <a:pos x="15" y="16"/>
                  </a:cxn>
                  <a:cxn ang="0">
                    <a:pos x="19" y="25"/>
                  </a:cxn>
                  <a:cxn ang="0">
                    <a:pos x="26" y="44"/>
                  </a:cxn>
                  <a:cxn ang="0">
                    <a:pos x="30" y="64"/>
                  </a:cxn>
                  <a:cxn ang="0">
                    <a:pos x="30" y="79"/>
                  </a:cxn>
                  <a:cxn ang="0">
                    <a:pos x="27" y="86"/>
                  </a:cxn>
                  <a:cxn ang="0">
                    <a:pos x="35" y="81"/>
                  </a:cxn>
                  <a:cxn ang="0">
                    <a:pos x="42" y="61"/>
                  </a:cxn>
                  <a:cxn ang="0">
                    <a:pos x="41" y="42"/>
                  </a:cxn>
                  <a:cxn ang="0">
                    <a:pos x="41" y="42"/>
                  </a:cxn>
                  <a:cxn ang="0">
                    <a:pos x="40" y="41"/>
                  </a:cxn>
                  <a:cxn ang="0">
                    <a:pos x="41" y="41"/>
                  </a:cxn>
                  <a:cxn ang="0">
                    <a:pos x="40" y="40"/>
                  </a:cxn>
                  <a:cxn ang="0">
                    <a:pos x="40" y="39"/>
                  </a:cxn>
                  <a:cxn ang="0">
                    <a:pos x="47" y="28"/>
                  </a:cxn>
                  <a:cxn ang="0">
                    <a:pos x="44" y="18"/>
                  </a:cxn>
                  <a:cxn ang="0">
                    <a:pos x="35" y="18"/>
                  </a:cxn>
                  <a:cxn ang="0">
                    <a:pos x="29" y="12"/>
                  </a:cxn>
                  <a:cxn ang="0">
                    <a:pos x="21" y="5"/>
                  </a:cxn>
                  <a:cxn ang="0">
                    <a:pos x="11" y="2"/>
                  </a:cxn>
                </a:cxnLst>
                <a:rect l="0" t="0" r="r" b="b"/>
                <a:pathLst>
                  <a:path w="44" h="91">
                    <a:moveTo>
                      <a:pt x="11" y="2"/>
                    </a:moveTo>
                    <a:lnTo>
                      <a:pt x="0" y="2"/>
                    </a:lnTo>
                    <a:lnTo>
                      <a:pt x="1" y="3"/>
                    </a:lnTo>
                    <a:lnTo>
                      <a:pt x="11" y="8"/>
                    </a:lnTo>
                    <a:lnTo>
                      <a:pt x="15" y="16"/>
                    </a:lnTo>
                    <a:lnTo>
                      <a:pt x="19" y="25"/>
                    </a:lnTo>
                    <a:lnTo>
                      <a:pt x="26" y="44"/>
                    </a:lnTo>
                    <a:lnTo>
                      <a:pt x="30" y="64"/>
                    </a:lnTo>
                    <a:lnTo>
                      <a:pt x="30" y="79"/>
                    </a:lnTo>
                    <a:lnTo>
                      <a:pt x="27" y="86"/>
                    </a:lnTo>
                    <a:lnTo>
                      <a:pt x="35" y="81"/>
                    </a:lnTo>
                    <a:lnTo>
                      <a:pt x="42" y="61"/>
                    </a:lnTo>
                    <a:lnTo>
                      <a:pt x="41" y="42"/>
                    </a:lnTo>
                    <a:lnTo>
                      <a:pt x="40" y="41"/>
                    </a:lnTo>
                    <a:lnTo>
                      <a:pt x="41" y="41"/>
                    </a:lnTo>
                    <a:lnTo>
                      <a:pt x="40" y="40"/>
                    </a:lnTo>
                    <a:lnTo>
                      <a:pt x="40" y="39"/>
                    </a:lnTo>
                    <a:lnTo>
                      <a:pt x="47" y="28"/>
                    </a:lnTo>
                    <a:lnTo>
                      <a:pt x="44" y="18"/>
                    </a:lnTo>
                    <a:lnTo>
                      <a:pt x="35" y="18"/>
                    </a:lnTo>
                    <a:lnTo>
                      <a:pt x="29" y="12"/>
                    </a:lnTo>
                    <a:lnTo>
                      <a:pt x="21" y="5"/>
                    </a:lnTo>
                    <a:lnTo>
                      <a:pt x="11" y="2"/>
                    </a:lnTo>
                    <a:close/>
                  </a:path>
                </a:pathLst>
              </a:custGeom>
              <a:solidFill>
                <a:srgbClr val="FDD8B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67" name="Freeform 747"/>
              <p:cNvSpPr>
                <a:spLocks/>
              </p:cNvSpPr>
              <p:nvPr/>
            </p:nvSpPr>
            <p:spPr bwMode="auto">
              <a:xfrm>
                <a:off x="2833" y="903"/>
                <a:ext cx="44" cy="91"/>
              </a:xfrm>
              <a:custGeom>
                <a:avLst/>
                <a:gdLst/>
                <a:ahLst/>
                <a:cxnLst>
                  <a:cxn ang="0">
                    <a:pos x="41" y="41"/>
                  </a:cxn>
                  <a:cxn ang="0">
                    <a:pos x="40" y="41"/>
                  </a:cxn>
                  <a:cxn ang="0">
                    <a:pos x="41" y="41"/>
                  </a:cxn>
                  <a:cxn ang="0">
                    <a:pos x="41" y="41"/>
                  </a:cxn>
                </a:cxnLst>
                <a:rect l="0" t="0" r="r" b="b"/>
                <a:pathLst>
                  <a:path w="44" h="91">
                    <a:moveTo>
                      <a:pt x="41" y="41"/>
                    </a:moveTo>
                    <a:lnTo>
                      <a:pt x="40" y="41"/>
                    </a:lnTo>
                    <a:lnTo>
                      <a:pt x="41" y="41"/>
                    </a:lnTo>
                    <a:close/>
                  </a:path>
                </a:pathLst>
              </a:custGeom>
              <a:solidFill>
                <a:srgbClr val="FDD8B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68" name="Freeform 748"/>
              <p:cNvSpPr>
                <a:spLocks/>
              </p:cNvSpPr>
              <p:nvPr/>
            </p:nvSpPr>
            <p:spPr bwMode="auto">
              <a:xfrm>
                <a:off x="2833" y="903"/>
                <a:ext cx="44" cy="91"/>
              </a:xfrm>
              <a:custGeom>
                <a:avLst/>
                <a:gdLst/>
                <a:ahLst/>
                <a:cxnLst>
                  <a:cxn ang="0">
                    <a:pos x="33" y="0"/>
                  </a:cxn>
                  <a:cxn ang="0">
                    <a:pos x="35" y="18"/>
                  </a:cxn>
                  <a:cxn ang="0">
                    <a:pos x="44" y="18"/>
                  </a:cxn>
                  <a:cxn ang="0">
                    <a:pos x="41" y="9"/>
                  </a:cxn>
                  <a:cxn ang="0">
                    <a:pos x="33" y="0"/>
                  </a:cxn>
                </a:cxnLst>
                <a:rect l="0" t="0" r="r" b="b"/>
                <a:pathLst>
                  <a:path w="44" h="91">
                    <a:moveTo>
                      <a:pt x="33" y="0"/>
                    </a:moveTo>
                    <a:lnTo>
                      <a:pt x="35" y="18"/>
                    </a:lnTo>
                    <a:lnTo>
                      <a:pt x="44" y="18"/>
                    </a:lnTo>
                    <a:lnTo>
                      <a:pt x="41" y="9"/>
                    </a:lnTo>
                    <a:lnTo>
                      <a:pt x="33" y="0"/>
                    </a:lnTo>
                    <a:close/>
                  </a:path>
                </a:pathLst>
              </a:custGeom>
              <a:solidFill>
                <a:srgbClr val="FDD8B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869" name="Picture 749"/>
              <p:cNvPicPr>
                <a:picLocks noChangeAspect="1" noChangeArrowheads="1"/>
              </p:cNvPicPr>
              <p:nvPr/>
            </p:nvPicPr>
            <p:blipFill>
              <a:blip r:embed="rId131" cstate="print"/>
              <a:srcRect/>
              <a:stretch>
                <a:fillRect/>
              </a:stretch>
            </p:blipFill>
            <p:spPr bwMode="auto">
              <a:xfrm>
                <a:off x="2843" y="996"/>
                <a:ext cx="52" cy="28"/>
              </a:xfrm>
              <a:prstGeom prst="rect">
                <a:avLst/>
              </a:prstGeom>
              <a:noFill/>
            </p:spPr>
          </p:pic>
          <p:pic>
            <p:nvPicPr>
              <p:cNvPr id="5870" name="Picture 750"/>
              <p:cNvPicPr>
                <a:picLocks noChangeAspect="1" noChangeArrowheads="1"/>
              </p:cNvPicPr>
              <p:nvPr/>
            </p:nvPicPr>
            <p:blipFill>
              <a:blip r:embed="rId132" cstate="print"/>
              <a:srcRect/>
              <a:stretch>
                <a:fillRect/>
              </a:stretch>
            </p:blipFill>
            <p:spPr bwMode="auto">
              <a:xfrm>
                <a:off x="2804" y="868"/>
                <a:ext cx="66" cy="61"/>
              </a:xfrm>
              <a:prstGeom prst="rect">
                <a:avLst/>
              </a:prstGeom>
              <a:noFill/>
            </p:spPr>
          </p:pic>
          <p:pic>
            <p:nvPicPr>
              <p:cNvPr id="5871" name="Picture 751"/>
              <p:cNvPicPr>
                <a:picLocks noChangeAspect="1" noChangeArrowheads="1"/>
              </p:cNvPicPr>
              <p:nvPr/>
            </p:nvPicPr>
            <p:blipFill>
              <a:blip r:embed="rId133" cstate="print"/>
              <a:srcRect/>
              <a:stretch>
                <a:fillRect/>
              </a:stretch>
            </p:blipFill>
            <p:spPr bwMode="auto">
              <a:xfrm>
                <a:off x="2642" y="859"/>
                <a:ext cx="367" cy="770"/>
              </a:xfrm>
              <a:prstGeom prst="rect">
                <a:avLst/>
              </a:prstGeom>
              <a:noFill/>
            </p:spPr>
          </p:pic>
          <p:pic>
            <p:nvPicPr>
              <p:cNvPr id="5872" name="Picture 752"/>
              <p:cNvPicPr>
                <a:picLocks noChangeAspect="1" noChangeArrowheads="1"/>
              </p:cNvPicPr>
              <p:nvPr/>
            </p:nvPicPr>
            <p:blipFill>
              <a:blip r:embed="rId134" cstate="print"/>
              <a:srcRect/>
              <a:stretch>
                <a:fillRect/>
              </a:stretch>
            </p:blipFill>
            <p:spPr bwMode="auto">
              <a:xfrm>
                <a:off x="2650" y="941"/>
                <a:ext cx="110" cy="135"/>
              </a:xfrm>
              <a:prstGeom prst="rect">
                <a:avLst/>
              </a:prstGeom>
              <a:noFill/>
            </p:spPr>
          </p:pic>
        </p:grpSp>
        <p:grpSp>
          <p:nvGrpSpPr>
            <p:cNvPr id="6034" name="Group 753"/>
            <p:cNvGrpSpPr>
              <a:grpSpLocks/>
            </p:cNvGrpSpPr>
            <p:nvPr/>
          </p:nvGrpSpPr>
          <p:grpSpPr bwMode="auto">
            <a:xfrm>
              <a:off x="2749" y="1063"/>
              <a:ext cx="62" cy="52"/>
              <a:chOff x="2749" y="1063"/>
              <a:chExt cx="62" cy="52"/>
            </a:xfrm>
          </p:grpSpPr>
          <p:sp>
            <p:nvSpPr>
              <p:cNvPr id="5874" name="Freeform 754"/>
              <p:cNvSpPr>
                <a:spLocks/>
              </p:cNvSpPr>
              <p:nvPr/>
            </p:nvSpPr>
            <p:spPr bwMode="auto">
              <a:xfrm>
                <a:off x="2749" y="1063"/>
                <a:ext cx="62" cy="52"/>
              </a:xfrm>
              <a:custGeom>
                <a:avLst/>
                <a:gdLst/>
                <a:ahLst/>
                <a:cxnLst>
                  <a:cxn ang="0">
                    <a:pos x="11" y="8"/>
                  </a:cxn>
                  <a:cxn ang="0">
                    <a:pos x="10" y="8"/>
                  </a:cxn>
                  <a:cxn ang="0">
                    <a:pos x="5" y="15"/>
                  </a:cxn>
                  <a:cxn ang="0">
                    <a:pos x="3" y="18"/>
                  </a:cxn>
                  <a:cxn ang="0">
                    <a:pos x="0" y="25"/>
                  </a:cxn>
                  <a:cxn ang="0">
                    <a:pos x="6" y="41"/>
                  </a:cxn>
                  <a:cxn ang="0">
                    <a:pos x="9" y="47"/>
                  </a:cxn>
                  <a:cxn ang="0">
                    <a:pos x="11" y="52"/>
                  </a:cxn>
                  <a:cxn ang="0">
                    <a:pos x="16" y="47"/>
                  </a:cxn>
                  <a:cxn ang="0">
                    <a:pos x="29" y="42"/>
                  </a:cxn>
                  <a:cxn ang="0">
                    <a:pos x="43" y="42"/>
                  </a:cxn>
                  <a:cxn ang="0">
                    <a:pos x="43" y="36"/>
                  </a:cxn>
                  <a:cxn ang="0">
                    <a:pos x="41" y="22"/>
                  </a:cxn>
                  <a:cxn ang="0">
                    <a:pos x="42" y="16"/>
                  </a:cxn>
                  <a:cxn ang="0">
                    <a:pos x="33" y="16"/>
                  </a:cxn>
                  <a:cxn ang="0">
                    <a:pos x="32" y="15"/>
                  </a:cxn>
                  <a:cxn ang="0">
                    <a:pos x="46" y="12"/>
                  </a:cxn>
                  <a:cxn ang="0">
                    <a:pos x="52" y="9"/>
                  </a:cxn>
                  <a:cxn ang="0">
                    <a:pos x="12" y="9"/>
                  </a:cxn>
                  <a:cxn ang="0">
                    <a:pos x="11" y="8"/>
                  </a:cxn>
                </a:cxnLst>
                <a:rect l="0" t="0" r="r" b="b"/>
                <a:pathLst>
                  <a:path w="62" h="52">
                    <a:moveTo>
                      <a:pt x="11" y="8"/>
                    </a:moveTo>
                    <a:lnTo>
                      <a:pt x="10" y="8"/>
                    </a:lnTo>
                    <a:lnTo>
                      <a:pt x="5" y="15"/>
                    </a:lnTo>
                    <a:lnTo>
                      <a:pt x="3" y="18"/>
                    </a:lnTo>
                    <a:lnTo>
                      <a:pt x="0" y="25"/>
                    </a:lnTo>
                    <a:lnTo>
                      <a:pt x="6" y="41"/>
                    </a:lnTo>
                    <a:lnTo>
                      <a:pt x="9" y="47"/>
                    </a:lnTo>
                    <a:lnTo>
                      <a:pt x="11" y="52"/>
                    </a:lnTo>
                    <a:lnTo>
                      <a:pt x="16" y="47"/>
                    </a:lnTo>
                    <a:lnTo>
                      <a:pt x="29" y="42"/>
                    </a:lnTo>
                    <a:lnTo>
                      <a:pt x="43" y="42"/>
                    </a:lnTo>
                    <a:lnTo>
                      <a:pt x="43" y="36"/>
                    </a:lnTo>
                    <a:lnTo>
                      <a:pt x="41" y="22"/>
                    </a:lnTo>
                    <a:lnTo>
                      <a:pt x="42" y="16"/>
                    </a:lnTo>
                    <a:lnTo>
                      <a:pt x="33" y="16"/>
                    </a:lnTo>
                    <a:lnTo>
                      <a:pt x="32" y="15"/>
                    </a:lnTo>
                    <a:lnTo>
                      <a:pt x="46" y="12"/>
                    </a:lnTo>
                    <a:lnTo>
                      <a:pt x="52" y="9"/>
                    </a:lnTo>
                    <a:lnTo>
                      <a:pt x="12" y="9"/>
                    </a:lnTo>
                    <a:lnTo>
                      <a:pt x="11" y="8"/>
                    </a:lnTo>
                    <a:close/>
                  </a:path>
                </a:pathLst>
              </a:custGeom>
              <a:solidFill>
                <a:srgbClr val="FEE0C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75" name="Freeform 755"/>
              <p:cNvSpPr>
                <a:spLocks/>
              </p:cNvSpPr>
              <p:nvPr/>
            </p:nvSpPr>
            <p:spPr bwMode="auto">
              <a:xfrm>
                <a:off x="2749" y="1063"/>
                <a:ext cx="62" cy="52"/>
              </a:xfrm>
              <a:custGeom>
                <a:avLst/>
                <a:gdLst/>
                <a:ahLst/>
                <a:cxnLst>
                  <a:cxn ang="0">
                    <a:pos x="43" y="42"/>
                  </a:cxn>
                  <a:cxn ang="0">
                    <a:pos x="29" y="42"/>
                  </a:cxn>
                  <a:cxn ang="0">
                    <a:pos x="32" y="46"/>
                  </a:cxn>
                  <a:cxn ang="0">
                    <a:pos x="42" y="45"/>
                  </a:cxn>
                  <a:cxn ang="0">
                    <a:pos x="43" y="42"/>
                  </a:cxn>
                </a:cxnLst>
                <a:rect l="0" t="0" r="r" b="b"/>
                <a:pathLst>
                  <a:path w="62" h="52">
                    <a:moveTo>
                      <a:pt x="43" y="42"/>
                    </a:moveTo>
                    <a:lnTo>
                      <a:pt x="29" y="42"/>
                    </a:lnTo>
                    <a:lnTo>
                      <a:pt x="32" y="46"/>
                    </a:lnTo>
                    <a:lnTo>
                      <a:pt x="42" y="45"/>
                    </a:lnTo>
                    <a:lnTo>
                      <a:pt x="43" y="42"/>
                    </a:lnTo>
                    <a:close/>
                  </a:path>
                </a:pathLst>
              </a:custGeom>
              <a:solidFill>
                <a:srgbClr val="FEE0C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76" name="Freeform 756"/>
              <p:cNvSpPr>
                <a:spLocks/>
              </p:cNvSpPr>
              <p:nvPr/>
            </p:nvSpPr>
            <p:spPr bwMode="auto">
              <a:xfrm>
                <a:off x="2749" y="1063"/>
                <a:ext cx="62" cy="52"/>
              </a:xfrm>
              <a:custGeom>
                <a:avLst/>
                <a:gdLst/>
                <a:ahLst/>
                <a:cxnLst>
                  <a:cxn ang="0">
                    <a:pos x="42" y="15"/>
                  </a:cxn>
                  <a:cxn ang="0">
                    <a:pos x="33" y="16"/>
                  </a:cxn>
                  <a:cxn ang="0">
                    <a:pos x="42" y="16"/>
                  </a:cxn>
                  <a:cxn ang="0">
                    <a:pos x="42" y="15"/>
                  </a:cxn>
                </a:cxnLst>
                <a:rect l="0" t="0" r="r" b="b"/>
                <a:pathLst>
                  <a:path w="62" h="52">
                    <a:moveTo>
                      <a:pt x="42" y="15"/>
                    </a:moveTo>
                    <a:lnTo>
                      <a:pt x="33" y="16"/>
                    </a:lnTo>
                    <a:lnTo>
                      <a:pt x="42" y="16"/>
                    </a:lnTo>
                    <a:lnTo>
                      <a:pt x="42" y="15"/>
                    </a:lnTo>
                    <a:close/>
                  </a:path>
                </a:pathLst>
              </a:custGeom>
              <a:solidFill>
                <a:srgbClr val="FEE0C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77" name="Freeform 757"/>
              <p:cNvSpPr>
                <a:spLocks/>
              </p:cNvSpPr>
              <p:nvPr/>
            </p:nvSpPr>
            <p:spPr bwMode="auto">
              <a:xfrm>
                <a:off x="2749" y="1063"/>
                <a:ext cx="62" cy="52"/>
              </a:xfrm>
              <a:custGeom>
                <a:avLst/>
                <a:gdLst/>
                <a:ahLst/>
                <a:cxnLst>
                  <a:cxn ang="0">
                    <a:pos x="62" y="0"/>
                  </a:cxn>
                  <a:cxn ang="0">
                    <a:pos x="41" y="5"/>
                  </a:cxn>
                  <a:cxn ang="0">
                    <a:pos x="28" y="6"/>
                  </a:cxn>
                  <a:cxn ang="0">
                    <a:pos x="16" y="8"/>
                  </a:cxn>
                  <a:cxn ang="0">
                    <a:pos x="12" y="9"/>
                  </a:cxn>
                  <a:cxn ang="0">
                    <a:pos x="52" y="9"/>
                  </a:cxn>
                  <a:cxn ang="0">
                    <a:pos x="58" y="6"/>
                  </a:cxn>
                  <a:cxn ang="0">
                    <a:pos x="62" y="0"/>
                  </a:cxn>
                </a:cxnLst>
                <a:rect l="0" t="0" r="r" b="b"/>
                <a:pathLst>
                  <a:path w="62" h="52">
                    <a:moveTo>
                      <a:pt x="62" y="0"/>
                    </a:moveTo>
                    <a:lnTo>
                      <a:pt x="41" y="5"/>
                    </a:lnTo>
                    <a:lnTo>
                      <a:pt x="28" y="6"/>
                    </a:lnTo>
                    <a:lnTo>
                      <a:pt x="16" y="8"/>
                    </a:lnTo>
                    <a:lnTo>
                      <a:pt x="12" y="9"/>
                    </a:lnTo>
                    <a:lnTo>
                      <a:pt x="52" y="9"/>
                    </a:lnTo>
                    <a:lnTo>
                      <a:pt x="58" y="6"/>
                    </a:lnTo>
                    <a:lnTo>
                      <a:pt x="62" y="0"/>
                    </a:lnTo>
                    <a:close/>
                  </a:path>
                </a:pathLst>
              </a:custGeom>
              <a:solidFill>
                <a:srgbClr val="FEE0C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36" name="Group 758"/>
            <p:cNvGrpSpPr>
              <a:grpSpLocks/>
            </p:cNvGrpSpPr>
            <p:nvPr/>
          </p:nvGrpSpPr>
          <p:grpSpPr bwMode="auto">
            <a:xfrm>
              <a:off x="2751" y="1078"/>
              <a:ext cx="32" cy="29"/>
              <a:chOff x="2751" y="1078"/>
              <a:chExt cx="32" cy="29"/>
            </a:xfrm>
          </p:grpSpPr>
          <p:sp>
            <p:nvSpPr>
              <p:cNvPr id="5879" name="Freeform 759"/>
              <p:cNvSpPr>
                <a:spLocks/>
              </p:cNvSpPr>
              <p:nvPr/>
            </p:nvSpPr>
            <p:spPr bwMode="auto">
              <a:xfrm>
                <a:off x="2751" y="1078"/>
                <a:ext cx="32" cy="29"/>
              </a:xfrm>
              <a:custGeom>
                <a:avLst/>
                <a:gdLst/>
                <a:ahLst/>
                <a:cxnLst>
                  <a:cxn ang="0">
                    <a:pos x="21" y="0"/>
                  </a:cxn>
                  <a:cxn ang="0">
                    <a:pos x="9" y="1"/>
                  </a:cxn>
                  <a:cxn ang="0">
                    <a:pos x="3" y="4"/>
                  </a:cxn>
                  <a:cxn ang="0">
                    <a:pos x="1" y="5"/>
                  </a:cxn>
                  <a:cxn ang="0">
                    <a:pos x="0" y="7"/>
                  </a:cxn>
                  <a:cxn ang="0">
                    <a:pos x="0" y="13"/>
                  </a:cxn>
                  <a:cxn ang="0">
                    <a:pos x="3" y="23"/>
                  </a:cxn>
                  <a:cxn ang="0">
                    <a:pos x="5" y="28"/>
                  </a:cxn>
                  <a:cxn ang="0">
                    <a:pos x="10" y="26"/>
                  </a:cxn>
                  <a:cxn ang="0">
                    <a:pos x="18" y="25"/>
                  </a:cxn>
                  <a:cxn ang="0">
                    <a:pos x="21" y="25"/>
                  </a:cxn>
                  <a:cxn ang="0">
                    <a:pos x="32" y="25"/>
                  </a:cxn>
                  <a:cxn ang="0">
                    <a:pos x="30" y="22"/>
                  </a:cxn>
                  <a:cxn ang="0">
                    <a:pos x="31" y="8"/>
                  </a:cxn>
                  <a:cxn ang="0">
                    <a:pos x="32" y="2"/>
                  </a:cxn>
                  <a:cxn ang="0">
                    <a:pos x="21" y="0"/>
                  </a:cxn>
                </a:cxnLst>
                <a:rect l="0" t="0" r="r" b="b"/>
                <a:pathLst>
                  <a:path w="32" h="29">
                    <a:moveTo>
                      <a:pt x="21" y="0"/>
                    </a:moveTo>
                    <a:lnTo>
                      <a:pt x="9" y="1"/>
                    </a:lnTo>
                    <a:lnTo>
                      <a:pt x="3" y="4"/>
                    </a:lnTo>
                    <a:lnTo>
                      <a:pt x="1" y="5"/>
                    </a:lnTo>
                    <a:lnTo>
                      <a:pt x="0" y="7"/>
                    </a:lnTo>
                    <a:lnTo>
                      <a:pt x="0" y="13"/>
                    </a:lnTo>
                    <a:lnTo>
                      <a:pt x="3" y="23"/>
                    </a:lnTo>
                    <a:lnTo>
                      <a:pt x="5" y="28"/>
                    </a:lnTo>
                    <a:lnTo>
                      <a:pt x="10" y="26"/>
                    </a:lnTo>
                    <a:lnTo>
                      <a:pt x="18" y="25"/>
                    </a:lnTo>
                    <a:lnTo>
                      <a:pt x="21" y="25"/>
                    </a:lnTo>
                    <a:lnTo>
                      <a:pt x="32" y="25"/>
                    </a:lnTo>
                    <a:lnTo>
                      <a:pt x="30" y="22"/>
                    </a:lnTo>
                    <a:lnTo>
                      <a:pt x="31" y="8"/>
                    </a:lnTo>
                    <a:lnTo>
                      <a:pt x="32" y="2"/>
                    </a:lnTo>
                    <a:lnTo>
                      <a:pt x="21" y="0"/>
                    </a:lnTo>
                    <a:close/>
                  </a:path>
                </a:pathLst>
              </a:custGeom>
              <a:solidFill>
                <a:srgbClr val="FEE6D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38" name="Group 760"/>
            <p:cNvGrpSpPr>
              <a:grpSpLocks/>
            </p:cNvGrpSpPr>
            <p:nvPr/>
          </p:nvGrpSpPr>
          <p:grpSpPr bwMode="auto">
            <a:xfrm>
              <a:off x="2421" y="817"/>
              <a:ext cx="92" cy="95"/>
              <a:chOff x="2421" y="817"/>
              <a:chExt cx="92" cy="95"/>
            </a:xfrm>
          </p:grpSpPr>
          <p:sp>
            <p:nvSpPr>
              <p:cNvPr id="5881" name="Freeform 761"/>
              <p:cNvSpPr>
                <a:spLocks/>
              </p:cNvSpPr>
              <p:nvPr/>
            </p:nvSpPr>
            <p:spPr bwMode="auto">
              <a:xfrm>
                <a:off x="2421" y="817"/>
                <a:ext cx="92" cy="95"/>
              </a:xfrm>
              <a:custGeom>
                <a:avLst/>
                <a:gdLst/>
                <a:ahLst/>
                <a:cxnLst>
                  <a:cxn ang="0">
                    <a:pos x="66" y="0"/>
                  </a:cxn>
                  <a:cxn ang="0">
                    <a:pos x="1" y="12"/>
                  </a:cxn>
                  <a:cxn ang="0">
                    <a:pos x="1" y="18"/>
                  </a:cxn>
                  <a:cxn ang="0">
                    <a:pos x="0" y="23"/>
                  </a:cxn>
                  <a:cxn ang="0">
                    <a:pos x="3" y="32"/>
                  </a:cxn>
                  <a:cxn ang="0">
                    <a:pos x="9" y="37"/>
                  </a:cxn>
                  <a:cxn ang="0">
                    <a:pos x="6" y="41"/>
                  </a:cxn>
                  <a:cxn ang="0">
                    <a:pos x="2" y="49"/>
                  </a:cxn>
                  <a:cxn ang="0">
                    <a:pos x="9" y="66"/>
                  </a:cxn>
                  <a:cxn ang="0">
                    <a:pos x="18" y="79"/>
                  </a:cxn>
                  <a:cxn ang="0">
                    <a:pos x="21" y="82"/>
                  </a:cxn>
                  <a:cxn ang="0">
                    <a:pos x="22" y="86"/>
                  </a:cxn>
                  <a:cxn ang="0">
                    <a:pos x="34" y="95"/>
                  </a:cxn>
                  <a:cxn ang="0">
                    <a:pos x="55" y="90"/>
                  </a:cxn>
                  <a:cxn ang="0">
                    <a:pos x="73" y="75"/>
                  </a:cxn>
                  <a:cxn ang="0">
                    <a:pos x="77" y="58"/>
                  </a:cxn>
                  <a:cxn ang="0">
                    <a:pos x="87" y="50"/>
                  </a:cxn>
                  <a:cxn ang="0">
                    <a:pos x="89" y="47"/>
                  </a:cxn>
                  <a:cxn ang="0">
                    <a:pos x="92" y="28"/>
                  </a:cxn>
                  <a:cxn ang="0">
                    <a:pos x="90" y="26"/>
                  </a:cxn>
                  <a:cxn ang="0">
                    <a:pos x="73" y="26"/>
                  </a:cxn>
                  <a:cxn ang="0">
                    <a:pos x="69" y="22"/>
                  </a:cxn>
                  <a:cxn ang="0">
                    <a:pos x="66" y="8"/>
                  </a:cxn>
                  <a:cxn ang="0">
                    <a:pos x="66" y="0"/>
                  </a:cxn>
                </a:cxnLst>
                <a:rect l="0" t="0" r="r" b="b"/>
                <a:pathLst>
                  <a:path w="92" h="95">
                    <a:moveTo>
                      <a:pt x="66" y="0"/>
                    </a:moveTo>
                    <a:lnTo>
                      <a:pt x="1" y="12"/>
                    </a:lnTo>
                    <a:lnTo>
                      <a:pt x="1" y="18"/>
                    </a:lnTo>
                    <a:lnTo>
                      <a:pt x="0" y="23"/>
                    </a:lnTo>
                    <a:lnTo>
                      <a:pt x="3" y="32"/>
                    </a:lnTo>
                    <a:lnTo>
                      <a:pt x="9" y="37"/>
                    </a:lnTo>
                    <a:lnTo>
                      <a:pt x="6" y="41"/>
                    </a:lnTo>
                    <a:lnTo>
                      <a:pt x="2" y="49"/>
                    </a:lnTo>
                    <a:lnTo>
                      <a:pt x="9" y="66"/>
                    </a:lnTo>
                    <a:lnTo>
                      <a:pt x="18" y="79"/>
                    </a:lnTo>
                    <a:lnTo>
                      <a:pt x="21" y="82"/>
                    </a:lnTo>
                    <a:lnTo>
                      <a:pt x="22" y="86"/>
                    </a:lnTo>
                    <a:lnTo>
                      <a:pt x="34" y="95"/>
                    </a:lnTo>
                    <a:lnTo>
                      <a:pt x="55" y="90"/>
                    </a:lnTo>
                    <a:lnTo>
                      <a:pt x="73" y="75"/>
                    </a:lnTo>
                    <a:lnTo>
                      <a:pt x="77" y="58"/>
                    </a:lnTo>
                    <a:lnTo>
                      <a:pt x="87" y="50"/>
                    </a:lnTo>
                    <a:lnTo>
                      <a:pt x="89" y="47"/>
                    </a:lnTo>
                    <a:lnTo>
                      <a:pt x="92" y="28"/>
                    </a:lnTo>
                    <a:lnTo>
                      <a:pt x="90" y="26"/>
                    </a:lnTo>
                    <a:lnTo>
                      <a:pt x="73" y="26"/>
                    </a:lnTo>
                    <a:lnTo>
                      <a:pt x="69" y="22"/>
                    </a:lnTo>
                    <a:lnTo>
                      <a:pt x="66" y="8"/>
                    </a:lnTo>
                    <a:lnTo>
                      <a:pt x="66" y="0"/>
                    </a:lnTo>
                    <a:close/>
                  </a:path>
                </a:pathLst>
              </a:custGeom>
              <a:solidFill>
                <a:srgbClr val="EEB49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82" name="Freeform 762"/>
              <p:cNvSpPr>
                <a:spLocks/>
              </p:cNvSpPr>
              <p:nvPr/>
            </p:nvSpPr>
            <p:spPr bwMode="auto">
              <a:xfrm>
                <a:off x="2421" y="817"/>
                <a:ext cx="92" cy="95"/>
              </a:xfrm>
              <a:custGeom>
                <a:avLst/>
                <a:gdLst/>
                <a:ahLst/>
                <a:cxnLst>
                  <a:cxn ang="0">
                    <a:pos x="83" y="14"/>
                  </a:cxn>
                  <a:cxn ang="0">
                    <a:pos x="78" y="16"/>
                  </a:cxn>
                  <a:cxn ang="0">
                    <a:pos x="73" y="26"/>
                  </a:cxn>
                  <a:cxn ang="0">
                    <a:pos x="90" y="26"/>
                  </a:cxn>
                  <a:cxn ang="0">
                    <a:pos x="87" y="21"/>
                  </a:cxn>
                  <a:cxn ang="0">
                    <a:pos x="83" y="14"/>
                  </a:cxn>
                </a:cxnLst>
                <a:rect l="0" t="0" r="r" b="b"/>
                <a:pathLst>
                  <a:path w="92" h="95">
                    <a:moveTo>
                      <a:pt x="83" y="14"/>
                    </a:moveTo>
                    <a:lnTo>
                      <a:pt x="78" y="16"/>
                    </a:lnTo>
                    <a:lnTo>
                      <a:pt x="73" y="26"/>
                    </a:lnTo>
                    <a:lnTo>
                      <a:pt x="90" y="26"/>
                    </a:lnTo>
                    <a:lnTo>
                      <a:pt x="87" y="21"/>
                    </a:lnTo>
                    <a:lnTo>
                      <a:pt x="83" y="14"/>
                    </a:lnTo>
                    <a:close/>
                  </a:path>
                </a:pathLst>
              </a:custGeom>
              <a:solidFill>
                <a:srgbClr val="EEB49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40" name="Group 763"/>
            <p:cNvGrpSpPr>
              <a:grpSpLocks/>
            </p:cNvGrpSpPr>
            <p:nvPr/>
          </p:nvGrpSpPr>
          <p:grpSpPr bwMode="auto">
            <a:xfrm>
              <a:off x="2444" y="862"/>
              <a:ext cx="10" cy="10"/>
              <a:chOff x="2444" y="862"/>
              <a:chExt cx="10" cy="10"/>
            </a:xfrm>
          </p:grpSpPr>
          <p:sp>
            <p:nvSpPr>
              <p:cNvPr id="5884" name="Freeform 764"/>
              <p:cNvSpPr>
                <a:spLocks/>
              </p:cNvSpPr>
              <p:nvPr/>
            </p:nvSpPr>
            <p:spPr bwMode="auto">
              <a:xfrm>
                <a:off x="2444" y="862"/>
                <a:ext cx="10" cy="10"/>
              </a:xfrm>
              <a:custGeom>
                <a:avLst/>
                <a:gdLst/>
                <a:ahLst/>
                <a:cxnLst>
                  <a:cxn ang="0">
                    <a:pos x="1" y="0"/>
                  </a:cxn>
                  <a:cxn ang="0">
                    <a:pos x="5" y="4"/>
                  </a:cxn>
                  <a:cxn ang="0">
                    <a:pos x="4" y="10"/>
                  </a:cxn>
                  <a:cxn ang="0">
                    <a:pos x="0" y="10"/>
                  </a:cxn>
                  <a:cxn ang="0">
                    <a:pos x="10" y="10"/>
                  </a:cxn>
                  <a:cxn ang="0">
                    <a:pos x="7" y="2"/>
                  </a:cxn>
                  <a:cxn ang="0">
                    <a:pos x="1" y="0"/>
                  </a:cxn>
                </a:cxnLst>
                <a:rect l="0" t="0" r="r" b="b"/>
                <a:pathLst>
                  <a:path w="10" h="10">
                    <a:moveTo>
                      <a:pt x="1" y="0"/>
                    </a:moveTo>
                    <a:lnTo>
                      <a:pt x="5" y="4"/>
                    </a:lnTo>
                    <a:lnTo>
                      <a:pt x="4" y="10"/>
                    </a:lnTo>
                    <a:lnTo>
                      <a:pt x="0" y="10"/>
                    </a:lnTo>
                    <a:lnTo>
                      <a:pt x="10" y="10"/>
                    </a:lnTo>
                    <a:lnTo>
                      <a:pt x="7" y="2"/>
                    </a:lnTo>
                    <a:lnTo>
                      <a:pt x="1" y="0"/>
                    </a:lnTo>
                    <a:close/>
                  </a:path>
                </a:pathLst>
              </a:custGeom>
              <a:solidFill>
                <a:srgbClr val="E7AA8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885" name="Picture 765"/>
              <p:cNvPicPr>
                <a:picLocks noChangeAspect="1" noChangeArrowheads="1"/>
              </p:cNvPicPr>
              <p:nvPr/>
            </p:nvPicPr>
            <p:blipFill>
              <a:blip r:embed="rId135" cstate="print"/>
              <a:srcRect/>
              <a:stretch>
                <a:fillRect/>
              </a:stretch>
            </p:blipFill>
            <p:spPr bwMode="auto">
              <a:xfrm>
                <a:off x="2446" y="835"/>
                <a:ext cx="29" cy="15"/>
              </a:xfrm>
              <a:prstGeom prst="rect">
                <a:avLst/>
              </a:prstGeom>
              <a:noFill/>
            </p:spPr>
          </p:pic>
        </p:grpSp>
        <p:grpSp>
          <p:nvGrpSpPr>
            <p:cNvPr id="6042" name="Group 766"/>
            <p:cNvGrpSpPr>
              <a:grpSpLocks/>
            </p:cNvGrpSpPr>
            <p:nvPr/>
          </p:nvGrpSpPr>
          <p:grpSpPr bwMode="auto">
            <a:xfrm>
              <a:off x="2418" y="828"/>
              <a:ext cx="43" cy="87"/>
              <a:chOff x="2418" y="828"/>
              <a:chExt cx="43" cy="87"/>
            </a:xfrm>
          </p:grpSpPr>
          <p:sp>
            <p:nvSpPr>
              <p:cNvPr id="5887" name="Freeform 767"/>
              <p:cNvSpPr>
                <a:spLocks/>
              </p:cNvSpPr>
              <p:nvPr/>
            </p:nvSpPr>
            <p:spPr bwMode="auto">
              <a:xfrm>
                <a:off x="2418" y="828"/>
                <a:ext cx="43" cy="87"/>
              </a:xfrm>
              <a:custGeom>
                <a:avLst/>
                <a:gdLst/>
                <a:ahLst/>
                <a:cxnLst>
                  <a:cxn ang="0">
                    <a:pos x="43" y="82"/>
                  </a:cxn>
                  <a:cxn ang="0">
                    <a:pos x="24" y="85"/>
                  </a:cxn>
                  <a:cxn ang="0">
                    <a:pos x="25" y="85"/>
                  </a:cxn>
                  <a:cxn ang="0">
                    <a:pos x="37" y="87"/>
                  </a:cxn>
                  <a:cxn ang="0">
                    <a:pos x="43" y="82"/>
                  </a:cxn>
                </a:cxnLst>
                <a:rect l="0" t="0" r="r" b="b"/>
                <a:pathLst>
                  <a:path w="43" h="87">
                    <a:moveTo>
                      <a:pt x="43" y="82"/>
                    </a:moveTo>
                    <a:lnTo>
                      <a:pt x="24" y="85"/>
                    </a:lnTo>
                    <a:lnTo>
                      <a:pt x="25" y="85"/>
                    </a:lnTo>
                    <a:lnTo>
                      <a:pt x="37" y="87"/>
                    </a:lnTo>
                    <a:lnTo>
                      <a:pt x="43" y="82"/>
                    </a:lnTo>
                    <a:close/>
                  </a:path>
                </a:pathLst>
              </a:custGeom>
              <a:solidFill>
                <a:srgbClr val="F2BD9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88" name="Freeform 768"/>
              <p:cNvSpPr>
                <a:spLocks/>
              </p:cNvSpPr>
              <p:nvPr/>
            </p:nvSpPr>
            <p:spPr bwMode="auto">
              <a:xfrm>
                <a:off x="2418" y="828"/>
                <a:ext cx="43" cy="87"/>
              </a:xfrm>
              <a:custGeom>
                <a:avLst/>
                <a:gdLst/>
                <a:ahLst/>
                <a:cxnLst>
                  <a:cxn ang="0">
                    <a:pos x="10" y="0"/>
                  </a:cxn>
                  <a:cxn ang="0">
                    <a:pos x="2" y="2"/>
                  </a:cxn>
                  <a:cxn ang="0">
                    <a:pos x="2" y="8"/>
                  </a:cxn>
                  <a:cxn ang="0">
                    <a:pos x="0" y="15"/>
                  </a:cxn>
                  <a:cxn ang="0">
                    <a:pos x="4" y="22"/>
                  </a:cxn>
                  <a:cxn ang="0">
                    <a:pos x="5" y="24"/>
                  </a:cxn>
                  <a:cxn ang="0">
                    <a:pos x="5" y="24"/>
                  </a:cxn>
                  <a:cxn ang="0">
                    <a:pos x="2" y="35"/>
                  </a:cxn>
                  <a:cxn ang="0">
                    <a:pos x="19" y="72"/>
                  </a:cxn>
                  <a:cxn ang="0">
                    <a:pos x="21" y="74"/>
                  </a:cxn>
                  <a:cxn ang="0">
                    <a:pos x="24" y="84"/>
                  </a:cxn>
                  <a:cxn ang="0">
                    <a:pos x="30" y="76"/>
                  </a:cxn>
                  <a:cxn ang="0">
                    <a:pos x="23" y="67"/>
                  </a:cxn>
                  <a:cxn ang="0">
                    <a:pos x="14" y="50"/>
                  </a:cxn>
                  <a:cxn ang="0">
                    <a:pos x="11" y="31"/>
                  </a:cxn>
                  <a:cxn ang="0">
                    <a:pos x="14" y="24"/>
                  </a:cxn>
                  <a:cxn ang="0">
                    <a:pos x="5" y="24"/>
                  </a:cxn>
                  <a:cxn ang="0">
                    <a:pos x="5" y="24"/>
                  </a:cxn>
                  <a:cxn ang="0">
                    <a:pos x="14" y="24"/>
                  </a:cxn>
                  <a:cxn ang="0">
                    <a:pos x="16" y="19"/>
                  </a:cxn>
                  <a:cxn ang="0">
                    <a:pos x="10" y="10"/>
                  </a:cxn>
                  <a:cxn ang="0">
                    <a:pos x="10" y="8"/>
                  </a:cxn>
                  <a:cxn ang="0">
                    <a:pos x="10" y="0"/>
                  </a:cxn>
                </a:cxnLst>
                <a:rect l="0" t="0" r="r" b="b"/>
                <a:pathLst>
                  <a:path w="43" h="87">
                    <a:moveTo>
                      <a:pt x="10" y="0"/>
                    </a:moveTo>
                    <a:lnTo>
                      <a:pt x="2" y="2"/>
                    </a:lnTo>
                    <a:lnTo>
                      <a:pt x="2" y="8"/>
                    </a:lnTo>
                    <a:lnTo>
                      <a:pt x="0" y="15"/>
                    </a:lnTo>
                    <a:lnTo>
                      <a:pt x="4" y="22"/>
                    </a:lnTo>
                    <a:lnTo>
                      <a:pt x="5" y="24"/>
                    </a:lnTo>
                    <a:lnTo>
                      <a:pt x="2" y="35"/>
                    </a:lnTo>
                    <a:lnTo>
                      <a:pt x="19" y="72"/>
                    </a:lnTo>
                    <a:lnTo>
                      <a:pt x="21" y="74"/>
                    </a:lnTo>
                    <a:lnTo>
                      <a:pt x="24" y="84"/>
                    </a:lnTo>
                    <a:lnTo>
                      <a:pt x="30" y="76"/>
                    </a:lnTo>
                    <a:lnTo>
                      <a:pt x="23" y="67"/>
                    </a:lnTo>
                    <a:lnTo>
                      <a:pt x="14" y="50"/>
                    </a:lnTo>
                    <a:lnTo>
                      <a:pt x="11" y="31"/>
                    </a:lnTo>
                    <a:lnTo>
                      <a:pt x="14" y="24"/>
                    </a:lnTo>
                    <a:lnTo>
                      <a:pt x="5" y="24"/>
                    </a:lnTo>
                    <a:lnTo>
                      <a:pt x="14" y="24"/>
                    </a:lnTo>
                    <a:lnTo>
                      <a:pt x="16" y="19"/>
                    </a:lnTo>
                    <a:lnTo>
                      <a:pt x="10" y="10"/>
                    </a:lnTo>
                    <a:lnTo>
                      <a:pt x="10" y="8"/>
                    </a:lnTo>
                    <a:lnTo>
                      <a:pt x="10" y="0"/>
                    </a:lnTo>
                    <a:close/>
                  </a:path>
                </a:pathLst>
              </a:custGeom>
              <a:solidFill>
                <a:srgbClr val="F2BD9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89" name="Freeform 769"/>
              <p:cNvSpPr>
                <a:spLocks/>
              </p:cNvSpPr>
              <p:nvPr/>
            </p:nvSpPr>
            <p:spPr bwMode="auto">
              <a:xfrm>
                <a:off x="2418" y="828"/>
                <a:ext cx="43" cy="87"/>
              </a:xfrm>
              <a:custGeom>
                <a:avLst/>
                <a:gdLst/>
                <a:ahLst/>
                <a:cxnLst>
                  <a:cxn ang="0">
                    <a:pos x="16" y="19"/>
                  </a:cxn>
                  <a:cxn ang="0">
                    <a:pos x="16" y="19"/>
                  </a:cxn>
                  <a:cxn ang="0">
                    <a:pos x="17" y="21"/>
                  </a:cxn>
                  <a:cxn ang="0">
                    <a:pos x="16" y="19"/>
                  </a:cxn>
                </a:cxnLst>
                <a:rect l="0" t="0" r="r" b="b"/>
                <a:pathLst>
                  <a:path w="43" h="87">
                    <a:moveTo>
                      <a:pt x="16" y="19"/>
                    </a:moveTo>
                    <a:lnTo>
                      <a:pt x="16" y="19"/>
                    </a:lnTo>
                    <a:lnTo>
                      <a:pt x="17" y="21"/>
                    </a:lnTo>
                    <a:lnTo>
                      <a:pt x="16" y="19"/>
                    </a:lnTo>
                    <a:close/>
                  </a:path>
                </a:pathLst>
              </a:custGeom>
              <a:solidFill>
                <a:srgbClr val="F2BD9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44" name="Group 770"/>
            <p:cNvGrpSpPr>
              <a:grpSpLocks/>
            </p:cNvGrpSpPr>
            <p:nvPr/>
          </p:nvGrpSpPr>
          <p:grpSpPr bwMode="auto">
            <a:xfrm>
              <a:off x="2429" y="871"/>
              <a:ext cx="6" cy="11"/>
              <a:chOff x="2429" y="871"/>
              <a:chExt cx="6" cy="11"/>
            </a:xfrm>
          </p:grpSpPr>
          <p:sp>
            <p:nvSpPr>
              <p:cNvPr id="5891" name="Freeform 771"/>
              <p:cNvSpPr>
                <a:spLocks/>
              </p:cNvSpPr>
              <p:nvPr/>
            </p:nvSpPr>
            <p:spPr bwMode="auto">
              <a:xfrm>
                <a:off x="2429" y="871"/>
                <a:ext cx="6" cy="11"/>
              </a:xfrm>
              <a:custGeom>
                <a:avLst/>
                <a:gdLst/>
                <a:ahLst/>
                <a:cxnLst>
                  <a:cxn ang="0">
                    <a:pos x="4" y="0"/>
                  </a:cxn>
                  <a:cxn ang="0">
                    <a:pos x="4" y="3"/>
                  </a:cxn>
                  <a:cxn ang="0">
                    <a:pos x="2" y="7"/>
                  </a:cxn>
                  <a:cxn ang="0">
                    <a:pos x="0" y="11"/>
                  </a:cxn>
                  <a:cxn ang="0">
                    <a:pos x="3" y="8"/>
                  </a:cxn>
                  <a:cxn ang="0">
                    <a:pos x="5" y="5"/>
                  </a:cxn>
                  <a:cxn ang="0">
                    <a:pos x="6" y="1"/>
                  </a:cxn>
                  <a:cxn ang="0">
                    <a:pos x="5" y="1"/>
                  </a:cxn>
                  <a:cxn ang="0">
                    <a:pos x="4" y="0"/>
                  </a:cxn>
                </a:cxnLst>
                <a:rect l="0" t="0" r="r" b="b"/>
                <a:pathLst>
                  <a:path w="6" h="11">
                    <a:moveTo>
                      <a:pt x="4" y="0"/>
                    </a:moveTo>
                    <a:lnTo>
                      <a:pt x="4" y="3"/>
                    </a:lnTo>
                    <a:lnTo>
                      <a:pt x="2" y="7"/>
                    </a:lnTo>
                    <a:lnTo>
                      <a:pt x="0" y="11"/>
                    </a:lnTo>
                    <a:lnTo>
                      <a:pt x="3" y="8"/>
                    </a:lnTo>
                    <a:lnTo>
                      <a:pt x="5" y="5"/>
                    </a:lnTo>
                    <a:lnTo>
                      <a:pt x="6" y="1"/>
                    </a:lnTo>
                    <a:lnTo>
                      <a:pt x="5" y="1"/>
                    </a:lnTo>
                    <a:lnTo>
                      <a:pt x="4" y="0"/>
                    </a:lnTo>
                    <a:close/>
                  </a:path>
                </a:pathLst>
              </a:custGeom>
              <a:solidFill>
                <a:srgbClr val="E09E7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46" name="Group 772"/>
            <p:cNvGrpSpPr>
              <a:grpSpLocks/>
            </p:cNvGrpSpPr>
            <p:nvPr/>
          </p:nvGrpSpPr>
          <p:grpSpPr bwMode="auto">
            <a:xfrm>
              <a:off x="2461" y="881"/>
              <a:ext cx="3" cy="5"/>
              <a:chOff x="2461" y="881"/>
              <a:chExt cx="3" cy="5"/>
            </a:xfrm>
          </p:grpSpPr>
          <p:sp>
            <p:nvSpPr>
              <p:cNvPr id="5893" name="Freeform 773"/>
              <p:cNvSpPr>
                <a:spLocks/>
              </p:cNvSpPr>
              <p:nvPr/>
            </p:nvSpPr>
            <p:spPr bwMode="auto">
              <a:xfrm>
                <a:off x="2461" y="881"/>
                <a:ext cx="3" cy="5"/>
              </a:xfrm>
              <a:custGeom>
                <a:avLst/>
                <a:gdLst/>
                <a:ahLst/>
                <a:cxnLst>
                  <a:cxn ang="0">
                    <a:pos x="2" y="0"/>
                  </a:cxn>
                  <a:cxn ang="0">
                    <a:pos x="0" y="0"/>
                  </a:cxn>
                  <a:cxn ang="0">
                    <a:pos x="0" y="1"/>
                  </a:cxn>
                  <a:cxn ang="0">
                    <a:pos x="0" y="4"/>
                  </a:cxn>
                  <a:cxn ang="0">
                    <a:pos x="0" y="5"/>
                  </a:cxn>
                  <a:cxn ang="0">
                    <a:pos x="2" y="5"/>
                  </a:cxn>
                  <a:cxn ang="0">
                    <a:pos x="3" y="4"/>
                  </a:cxn>
                  <a:cxn ang="0">
                    <a:pos x="3" y="1"/>
                  </a:cxn>
                  <a:cxn ang="0">
                    <a:pos x="2" y="0"/>
                  </a:cxn>
                </a:cxnLst>
                <a:rect l="0" t="0" r="r" b="b"/>
                <a:pathLst>
                  <a:path w="3" h="5">
                    <a:moveTo>
                      <a:pt x="2" y="0"/>
                    </a:moveTo>
                    <a:lnTo>
                      <a:pt x="0" y="0"/>
                    </a:lnTo>
                    <a:lnTo>
                      <a:pt x="0" y="1"/>
                    </a:lnTo>
                    <a:lnTo>
                      <a:pt x="0" y="4"/>
                    </a:lnTo>
                    <a:lnTo>
                      <a:pt x="0" y="5"/>
                    </a:lnTo>
                    <a:lnTo>
                      <a:pt x="2" y="5"/>
                    </a:lnTo>
                    <a:lnTo>
                      <a:pt x="3" y="4"/>
                    </a:lnTo>
                    <a:lnTo>
                      <a:pt x="3" y="1"/>
                    </a:lnTo>
                    <a:lnTo>
                      <a:pt x="2" y="0"/>
                    </a:lnTo>
                    <a:close/>
                  </a:path>
                </a:pathLst>
              </a:custGeom>
              <a:solidFill>
                <a:srgbClr val="E09E7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60" name="Group 774"/>
            <p:cNvGrpSpPr>
              <a:grpSpLocks/>
            </p:cNvGrpSpPr>
            <p:nvPr/>
          </p:nvGrpSpPr>
          <p:grpSpPr bwMode="auto">
            <a:xfrm>
              <a:off x="2432" y="882"/>
              <a:ext cx="3" cy="5"/>
              <a:chOff x="2432" y="882"/>
              <a:chExt cx="3" cy="5"/>
            </a:xfrm>
          </p:grpSpPr>
          <p:sp>
            <p:nvSpPr>
              <p:cNvPr id="5895" name="Freeform 775"/>
              <p:cNvSpPr>
                <a:spLocks/>
              </p:cNvSpPr>
              <p:nvPr/>
            </p:nvSpPr>
            <p:spPr bwMode="auto">
              <a:xfrm>
                <a:off x="2432" y="882"/>
                <a:ext cx="3" cy="5"/>
              </a:xfrm>
              <a:custGeom>
                <a:avLst/>
                <a:gdLst/>
                <a:ahLst/>
                <a:cxnLst>
                  <a:cxn ang="0">
                    <a:pos x="3" y="0"/>
                  </a:cxn>
                  <a:cxn ang="0">
                    <a:pos x="1" y="0"/>
                  </a:cxn>
                  <a:cxn ang="0">
                    <a:pos x="0" y="1"/>
                  </a:cxn>
                  <a:cxn ang="0">
                    <a:pos x="0" y="4"/>
                  </a:cxn>
                  <a:cxn ang="0">
                    <a:pos x="1" y="5"/>
                  </a:cxn>
                  <a:cxn ang="0">
                    <a:pos x="3" y="5"/>
                  </a:cxn>
                  <a:cxn ang="0">
                    <a:pos x="4" y="4"/>
                  </a:cxn>
                  <a:cxn ang="0">
                    <a:pos x="4" y="1"/>
                  </a:cxn>
                  <a:cxn ang="0">
                    <a:pos x="3" y="0"/>
                  </a:cxn>
                </a:cxnLst>
                <a:rect l="0" t="0" r="r" b="b"/>
                <a:pathLst>
                  <a:path w="3" h="5">
                    <a:moveTo>
                      <a:pt x="3" y="0"/>
                    </a:moveTo>
                    <a:lnTo>
                      <a:pt x="1" y="0"/>
                    </a:lnTo>
                    <a:lnTo>
                      <a:pt x="0" y="1"/>
                    </a:lnTo>
                    <a:lnTo>
                      <a:pt x="0" y="4"/>
                    </a:lnTo>
                    <a:lnTo>
                      <a:pt x="1" y="5"/>
                    </a:lnTo>
                    <a:lnTo>
                      <a:pt x="3" y="5"/>
                    </a:lnTo>
                    <a:lnTo>
                      <a:pt x="4" y="4"/>
                    </a:lnTo>
                    <a:lnTo>
                      <a:pt x="4" y="1"/>
                    </a:lnTo>
                    <a:lnTo>
                      <a:pt x="3" y="0"/>
                    </a:lnTo>
                    <a:close/>
                  </a:path>
                </a:pathLst>
              </a:custGeom>
              <a:solidFill>
                <a:srgbClr val="E09E7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62" name="Group 776"/>
            <p:cNvGrpSpPr>
              <a:grpSpLocks/>
            </p:cNvGrpSpPr>
            <p:nvPr/>
          </p:nvGrpSpPr>
          <p:grpSpPr bwMode="auto">
            <a:xfrm>
              <a:off x="2442" y="892"/>
              <a:ext cx="16" cy="7"/>
              <a:chOff x="2442" y="892"/>
              <a:chExt cx="16" cy="7"/>
            </a:xfrm>
          </p:grpSpPr>
          <p:sp>
            <p:nvSpPr>
              <p:cNvPr id="5897" name="Freeform 777"/>
              <p:cNvSpPr>
                <a:spLocks/>
              </p:cNvSpPr>
              <p:nvPr/>
            </p:nvSpPr>
            <p:spPr bwMode="auto">
              <a:xfrm>
                <a:off x="2442" y="892"/>
                <a:ext cx="16" cy="7"/>
              </a:xfrm>
              <a:custGeom>
                <a:avLst/>
                <a:gdLst/>
                <a:ahLst/>
                <a:cxnLst>
                  <a:cxn ang="0">
                    <a:pos x="10" y="0"/>
                  </a:cxn>
                  <a:cxn ang="0">
                    <a:pos x="7" y="1"/>
                  </a:cxn>
                  <a:cxn ang="0">
                    <a:pos x="5" y="1"/>
                  </a:cxn>
                  <a:cxn ang="0">
                    <a:pos x="4" y="1"/>
                  </a:cxn>
                  <a:cxn ang="0">
                    <a:pos x="2" y="1"/>
                  </a:cxn>
                  <a:cxn ang="0">
                    <a:pos x="0" y="5"/>
                  </a:cxn>
                  <a:cxn ang="0">
                    <a:pos x="1" y="7"/>
                  </a:cxn>
                  <a:cxn ang="0">
                    <a:pos x="2" y="8"/>
                  </a:cxn>
                  <a:cxn ang="0">
                    <a:pos x="4" y="8"/>
                  </a:cxn>
                  <a:cxn ang="0">
                    <a:pos x="6" y="7"/>
                  </a:cxn>
                  <a:cxn ang="0">
                    <a:pos x="8" y="7"/>
                  </a:cxn>
                  <a:cxn ang="0">
                    <a:pos x="10" y="7"/>
                  </a:cxn>
                  <a:cxn ang="0">
                    <a:pos x="13" y="7"/>
                  </a:cxn>
                  <a:cxn ang="0">
                    <a:pos x="16" y="5"/>
                  </a:cxn>
                  <a:cxn ang="0">
                    <a:pos x="14" y="2"/>
                  </a:cxn>
                  <a:cxn ang="0">
                    <a:pos x="12" y="1"/>
                  </a:cxn>
                  <a:cxn ang="0">
                    <a:pos x="11" y="1"/>
                  </a:cxn>
                  <a:cxn ang="0">
                    <a:pos x="10" y="0"/>
                  </a:cxn>
                </a:cxnLst>
                <a:rect l="0" t="0" r="r" b="b"/>
                <a:pathLst>
                  <a:path w="16" h="7">
                    <a:moveTo>
                      <a:pt x="10" y="0"/>
                    </a:moveTo>
                    <a:lnTo>
                      <a:pt x="7" y="1"/>
                    </a:lnTo>
                    <a:lnTo>
                      <a:pt x="5" y="1"/>
                    </a:lnTo>
                    <a:lnTo>
                      <a:pt x="4" y="1"/>
                    </a:lnTo>
                    <a:lnTo>
                      <a:pt x="2" y="1"/>
                    </a:lnTo>
                    <a:lnTo>
                      <a:pt x="0" y="5"/>
                    </a:lnTo>
                    <a:lnTo>
                      <a:pt x="1" y="7"/>
                    </a:lnTo>
                    <a:lnTo>
                      <a:pt x="2" y="8"/>
                    </a:lnTo>
                    <a:lnTo>
                      <a:pt x="4" y="8"/>
                    </a:lnTo>
                    <a:lnTo>
                      <a:pt x="6" y="7"/>
                    </a:lnTo>
                    <a:lnTo>
                      <a:pt x="8" y="7"/>
                    </a:lnTo>
                    <a:lnTo>
                      <a:pt x="10" y="7"/>
                    </a:lnTo>
                    <a:lnTo>
                      <a:pt x="13" y="7"/>
                    </a:lnTo>
                    <a:lnTo>
                      <a:pt x="16" y="5"/>
                    </a:lnTo>
                    <a:lnTo>
                      <a:pt x="14" y="2"/>
                    </a:lnTo>
                    <a:lnTo>
                      <a:pt x="12" y="1"/>
                    </a:lnTo>
                    <a:lnTo>
                      <a:pt x="11" y="1"/>
                    </a:lnTo>
                    <a:lnTo>
                      <a:pt x="10" y="0"/>
                    </a:lnTo>
                    <a:close/>
                  </a:path>
                </a:pathLst>
              </a:custGeom>
              <a:solidFill>
                <a:srgbClr val="D58B6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98" name="Freeform 778"/>
              <p:cNvSpPr>
                <a:spLocks/>
              </p:cNvSpPr>
              <p:nvPr/>
            </p:nvSpPr>
            <p:spPr bwMode="auto">
              <a:xfrm>
                <a:off x="2442" y="892"/>
                <a:ext cx="16" cy="7"/>
              </a:xfrm>
              <a:custGeom>
                <a:avLst/>
                <a:gdLst/>
                <a:ahLst/>
                <a:cxnLst>
                  <a:cxn ang="0">
                    <a:pos x="13" y="7"/>
                  </a:cxn>
                  <a:cxn ang="0">
                    <a:pos x="10" y="7"/>
                  </a:cxn>
                  <a:cxn ang="0">
                    <a:pos x="12" y="8"/>
                  </a:cxn>
                  <a:cxn ang="0">
                    <a:pos x="13" y="7"/>
                  </a:cxn>
                </a:cxnLst>
                <a:rect l="0" t="0" r="r" b="b"/>
                <a:pathLst>
                  <a:path w="16" h="7">
                    <a:moveTo>
                      <a:pt x="13" y="7"/>
                    </a:moveTo>
                    <a:lnTo>
                      <a:pt x="10" y="7"/>
                    </a:lnTo>
                    <a:lnTo>
                      <a:pt x="12" y="8"/>
                    </a:lnTo>
                    <a:lnTo>
                      <a:pt x="13" y="7"/>
                    </a:lnTo>
                    <a:close/>
                  </a:path>
                </a:pathLst>
              </a:custGeom>
              <a:solidFill>
                <a:srgbClr val="D58B6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64" name="Group 779"/>
            <p:cNvGrpSpPr>
              <a:grpSpLocks/>
            </p:cNvGrpSpPr>
            <p:nvPr/>
          </p:nvGrpSpPr>
          <p:grpSpPr bwMode="auto">
            <a:xfrm>
              <a:off x="2422" y="846"/>
              <a:ext cx="14" cy="8"/>
              <a:chOff x="2422" y="846"/>
              <a:chExt cx="14" cy="8"/>
            </a:xfrm>
          </p:grpSpPr>
          <p:sp>
            <p:nvSpPr>
              <p:cNvPr id="5900" name="Freeform 780"/>
              <p:cNvSpPr>
                <a:spLocks/>
              </p:cNvSpPr>
              <p:nvPr/>
            </p:nvSpPr>
            <p:spPr bwMode="auto">
              <a:xfrm>
                <a:off x="2422" y="846"/>
                <a:ext cx="14" cy="8"/>
              </a:xfrm>
              <a:custGeom>
                <a:avLst/>
                <a:gdLst/>
                <a:ahLst/>
                <a:cxnLst>
                  <a:cxn ang="0">
                    <a:pos x="9" y="0"/>
                  </a:cxn>
                  <a:cxn ang="0">
                    <a:pos x="3" y="0"/>
                  </a:cxn>
                  <a:cxn ang="0">
                    <a:pos x="0" y="2"/>
                  </a:cxn>
                  <a:cxn ang="0">
                    <a:pos x="1" y="4"/>
                  </a:cxn>
                  <a:cxn ang="0">
                    <a:pos x="7" y="8"/>
                  </a:cxn>
                  <a:cxn ang="0">
                    <a:pos x="11" y="6"/>
                  </a:cxn>
                  <a:cxn ang="0">
                    <a:pos x="14" y="4"/>
                  </a:cxn>
                  <a:cxn ang="0">
                    <a:pos x="14" y="4"/>
                  </a:cxn>
                  <a:cxn ang="0">
                    <a:pos x="14" y="3"/>
                  </a:cxn>
                  <a:cxn ang="0">
                    <a:pos x="13" y="1"/>
                  </a:cxn>
                  <a:cxn ang="0">
                    <a:pos x="11" y="0"/>
                  </a:cxn>
                  <a:cxn ang="0">
                    <a:pos x="9" y="0"/>
                  </a:cxn>
                </a:cxnLst>
                <a:rect l="0" t="0" r="r" b="b"/>
                <a:pathLst>
                  <a:path w="14" h="8">
                    <a:moveTo>
                      <a:pt x="9" y="0"/>
                    </a:moveTo>
                    <a:lnTo>
                      <a:pt x="3" y="0"/>
                    </a:lnTo>
                    <a:lnTo>
                      <a:pt x="0" y="2"/>
                    </a:lnTo>
                    <a:lnTo>
                      <a:pt x="1" y="4"/>
                    </a:lnTo>
                    <a:lnTo>
                      <a:pt x="7" y="8"/>
                    </a:lnTo>
                    <a:lnTo>
                      <a:pt x="11" y="6"/>
                    </a:lnTo>
                    <a:lnTo>
                      <a:pt x="14" y="4"/>
                    </a:lnTo>
                    <a:lnTo>
                      <a:pt x="14" y="3"/>
                    </a:lnTo>
                    <a:lnTo>
                      <a:pt x="13" y="1"/>
                    </a:lnTo>
                    <a:lnTo>
                      <a:pt x="11" y="0"/>
                    </a:lnTo>
                    <a:lnTo>
                      <a:pt x="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66" name="Group 781"/>
            <p:cNvGrpSpPr>
              <a:grpSpLocks/>
            </p:cNvGrpSpPr>
            <p:nvPr/>
          </p:nvGrpSpPr>
          <p:grpSpPr bwMode="auto">
            <a:xfrm>
              <a:off x="2423" y="846"/>
              <a:ext cx="13" cy="5"/>
              <a:chOff x="2423" y="846"/>
              <a:chExt cx="13" cy="5"/>
            </a:xfrm>
          </p:grpSpPr>
          <p:sp>
            <p:nvSpPr>
              <p:cNvPr id="5902" name="Freeform 782"/>
              <p:cNvSpPr>
                <a:spLocks/>
              </p:cNvSpPr>
              <p:nvPr/>
            </p:nvSpPr>
            <p:spPr bwMode="auto">
              <a:xfrm>
                <a:off x="2423" y="846"/>
                <a:ext cx="13" cy="5"/>
              </a:xfrm>
              <a:custGeom>
                <a:avLst/>
                <a:gdLst/>
                <a:ahLst/>
                <a:cxnLst>
                  <a:cxn ang="0">
                    <a:pos x="12" y="2"/>
                  </a:cxn>
                  <a:cxn ang="0">
                    <a:pos x="3" y="2"/>
                  </a:cxn>
                  <a:cxn ang="0">
                    <a:pos x="8" y="3"/>
                  </a:cxn>
                  <a:cxn ang="0">
                    <a:pos x="13" y="4"/>
                  </a:cxn>
                  <a:cxn ang="0">
                    <a:pos x="13" y="4"/>
                  </a:cxn>
                  <a:cxn ang="0">
                    <a:pos x="13" y="3"/>
                  </a:cxn>
                  <a:cxn ang="0">
                    <a:pos x="12" y="2"/>
                  </a:cxn>
                </a:cxnLst>
                <a:rect l="0" t="0" r="r" b="b"/>
                <a:pathLst>
                  <a:path w="13" h="5">
                    <a:moveTo>
                      <a:pt x="12" y="2"/>
                    </a:moveTo>
                    <a:lnTo>
                      <a:pt x="3" y="2"/>
                    </a:lnTo>
                    <a:lnTo>
                      <a:pt x="8" y="3"/>
                    </a:lnTo>
                    <a:lnTo>
                      <a:pt x="13" y="4"/>
                    </a:lnTo>
                    <a:lnTo>
                      <a:pt x="13" y="3"/>
                    </a:lnTo>
                    <a:lnTo>
                      <a:pt x="12" y="2"/>
                    </a:lnTo>
                    <a:close/>
                  </a:path>
                </a:pathLst>
              </a:custGeom>
              <a:solidFill>
                <a:srgbClr val="EFD49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03" name="Freeform 783"/>
              <p:cNvSpPr>
                <a:spLocks/>
              </p:cNvSpPr>
              <p:nvPr/>
            </p:nvSpPr>
            <p:spPr bwMode="auto">
              <a:xfrm>
                <a:off x="2423" y="846"/>
                <a:ext cx="13" cy="5"/>
              </a:xfrm>
              <a:custGeom>
                <a:avLst/>
                <a:gdLst/>
                <a:ahLst/>
                <a:cxnLst>
                  <a:cxn ang="0">
                    <a:pos x="7" y="0"/>
                  </a:cxn>
                  <a:cxn ang="0">
                    <a:pos x="3" y="0"/>
                  </a:cxn>
                  <a:cxn ang="0">
                    <a:pos x="0" y="1"/>
                  </a:cxn>
                  <a:cxn ang="0">
                    <a:pos x="0" y="3"/>
                  </a:cxn>
                  <a:cxn ang="0">
                    <a:pos x="0" y="3"/>
                  </a:cxn>
                  <a:cxn ang="0">
                    <a:pos x="0" y="4"/>
                  </a:cxn>
                  <a:cxn ang="0">
                    <a:pos x="3" y="2"/>
                  </a:cxn>
                  <a:cxn ang="0">
                    <a:pos x="12" y="2"/>
                  </a:cxn>
                  <a:cxn ang="0">
                    <a:pos x="10" y="0"/>
                  </a:cxn>
                  <a:cxn ang="0">
                    <a:pos x="8" y="0"/>
                  </a:cxn>
                  <a:cxn ang="0">
                    <a:pos x="7" y="0"/>
                  </a:cxn>
                </a:cxnLst>
                <a:rect l="0" t="0" r="r" b="b"/>
                <a:pathLst>
                  <a:path w="13" h="5">
                    <a:moveTo>
                      <a:pt x="7" y="0"/>
                    </a:moveTo>
                    <a:lnTo>
                      <a:pt x="3" y="0"/>
                    </a:lnTo>
                    <a:lnTo>
                      <a:pt x="0" y="1"/>
                    </a:lnTo>
                    <a:lnTo>
                      <a:pt x="0" y="3"/>
                    </a:lnTo>
                    <a:lnTo>
                      <a:pt x="0" y="4"/>
                    </a:lnTo>
                    <a:lnTo>
                      <a:pt x="3" y="2"/>
                    </a:lnTo>
                    <a:lnTo>
                      <a:pt x="12" y="2"/>
                    </a:lnTo>
                    <a:lnTo>
                      <a:pt x="10" y="0"/>
                    </a:lnTo>
                    <a:lnTo>
                      <a:pt x="8" y="0"/>
                    </a:lnTo>
                    <a:lnTo>
                      <a:pt x="7" y="0"/>
                    </a:lnTo>
                    <a:close/>
                  </a:path>
                </a:pathLst>
              </a:custGeom>
              <a:solidFill>
                <a:srgbClr val="EFD49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68" name="Group 784"/>
            <p:cNvGrpSpPr>
              <a:grpSpLocks/>
            </p:cNvGrpSpPr>
            <p:nvPr/>
          </p:nvGrpSpPr>
          <p:grpSpPr bwMode="auto">
            <a:xfrm>
              <a:off x="2424" y="844"/>
              <a:ext cx="8" cy="8"/>
              <a:chOff x="2424" y="844"/>
              <a:chExt cx="8" cy="8"/>
            </a:xfrm>
          </p:grpSpPr>
          <p:sp>
            <p:nvSpPr>
              <p:cNvPr id="5905" name="Freeform 785"/>
              <p:cNvSpPr>
                <a:spLocks/>
              </p:cNvSpPr>
              <p:nvPr/>
            </p:nvSpPr>
            <p:spPr bwMode="auto">
              <a:xfrm>
                <a:off x="2424" y="844"/>
                <a:ext cx="8" cy="8"/>
              </a:xfrm>
              <a:custGeom>
                <a:avLst/>
                <a:gdLst/>
                <a:ahLst/>
                <a:cxnLst>
                  <a:cxn ang="0">
                    <a:pos x="6" y="0"/>
                  </a:cxn>
                  <a:cxn ang="0">
                    <a:pos x="2" y="1"/>
                  </a:cxn>
                  <a:cxn ang="0">
                    <a:pos x="0" y="3"/>
                  </a:cxn>
                  <a:cxn ang="0">
                    <a:pos x="0" y="5"/>
                  </a:cxn>
                  <a:cxn ang="0">
                    <a:pos x="1" y="7"/>
                  </a:cxn>
                  <a:cxn ang="0">
                    <a:pos x="3" y="9"/>
                  </a:cxn>
                  <a:cxn ang="0">
                    <a:pos x="5" y="8"/>
                  </a:cxn>
                  <a:cxn ang="0">
                    <a:pos x="7" y="8"/>
                  </a:cxn>
                  <a:cxn ang="0">
                    <a:pos x="8" y="6"/>
                  </a:cxn>
                  <a:cxn ang="0">
                    <a:pos x="8" y="2"/>
                  </a:cxn>
                  <a:cxn ang="0">
                    <a:pos x="6" y="0"/>
                  </a:cxn>
                </a:cxnLst>
                <a:rect l="0" t="0" r="r" b="b"/>
                <a:pathLst>
                  <a:path w="8" h="8">
                    <a:moveTo>
                      <a:pt x="6" y="0"/>
                    </a:moveTo>
                    <a:lnTo>
                      <a:pt x="2" y="1"/>
                    </a:lnTo>
                    <a:lnTo>
                      <a:pt x="0" y="3"/>
                    </a:lnTo>
                    <a:lnTo>
                      <a:pt x="0" y="5"/>
                    </a:lnTo>
                    <a:lnTo>
                      <a:pt x="1" y="7"/>
                    </a:lnTo>
                    <a:lnTo>
                      <a:pt x="3" y="9"/>
                    </a:lnTo>
                    <a:lnTo>
                      <a:pt x="5" y="8"/>
                    </a:lnTo>
                    <a:lnTo>
                      <a:pt x="7" y="8"/>
                    </a:lnTo>
                    <a:lnTo>
                      <a:pt x="8" y="6"/>
                    </a:lnTo>
                    <a:lnTo>
                      <a:pt x="8" y="2"/>
                    </a:lnTo>
                    <a:lnTo>
                      <a:pt x="6" y="0"/>
                    </a:lnTo>
                    <a:close/>
                  </a:path>
                </a:pathLst>
              </a:custGeom>
              <a:solidFill>
                <a:srgbClr val="BE905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72" name="Group 786"/>
            <p:cNvGrpSpPr>
              <a:grpSpLocks/>
            </p:cNvGrpSpPr>
            <p:nvPr/>
          </p:nvGrpSpPr>
          <p:grpSpPr bwMode="auto">
            <a:xfrm>
              <a:off x="2425" y="845"/>
              <a:ext cx="7" cy="7"/>
              <a:chOff x="2425" y="845"/>
              <a:chExt cx="7" cy="7"/>
            </a:xfrm>
          </p:grpSpPr>
          <p:sp>
            <p:nvSpPr>
              <p:cNvPr id="5907" name="Freeform 787"/>
              <p:cNvSpPr>
                <a:spLocks/>
              </p:cNvSpPr>
              <p:nvPr/>
            </p:nvSpPr>
            <p:spPr bwMode="auto">
              <a:xfrm>
                <a:off x="2425" y="845"/>
                <a:ext cx="7" cy="7"/>
              </a:xfrm>
              <a:custGeom>
                <a:avLst/>
                <a:gdLst/>
                <a:ahLst/>
                <a:cxnLst>
                  <a:cxn ang="0">
                    <a:pos x="5" y="0"/>
                  </a:cxn>
                  <a:cxn ang="0">
                    <a:pos x="1" y="1"/>
                  </a:cxn>
                  <a:cxn ang="0">
                    <a:pos x="0" y="2"/>
                  </a:cxn>
                  <a:cxn ang="0">
                    <a:pos x="0" y="6"/>
                  </a:cxn>
                  <a:cxn ang="0">
                    <a:pos x="2" y="7"/>
                  </a:cxn>
                  <a:cxn ang="0">
                    <a:pos x="5" y="7"/>
                  </a:cxn>
                  <a:cxn ang="0">
                    <a:pos x="7" y="5"/>
                  </a:cxn>
                  <a:cxn ang="0">
                    <a:pos x="6" y="2"/>
                  </a:cxn>
                  <a:cxn ang="0">
                    <a:pos x="5" y="0"/>
                  </a:cxn>
                </a:cxnLst>
                <a:rect l="0" t="0" r="r" b="b"/>
                <a:pathLst>
                  <a:path w="7" h="7">
                    <a:moveTo>
                      <a:pt x="5" y="0"/>
                    </a:moveTo>
                    <a:lnTo>
                      <a:pt x="1" y="1"/>
                    </a:lnTo>
                    <a:lnTo>
                      <a:pt x="0" y="2"/>
                    </a:lnTo>
                    <a:lnTo>
                      <a:pt x="0" y="6"/>
                    </a:lnTo>
                    <a:lnTo>
                      <a:pt x="2" y="7"/>
                    </a:lnTo>
                    <a:lnTo>
                      <a:pt x="5" y="7"/>
                    </a:lnTo>
                    <a:lnTo>
                      <a:pt x="7" y="5"/>
                    </a:lnTo>
                    <a:lnTo>
                      <a:pt x="6" y="2"/>
                    </a:lnTo>
                    <a:lnTo>
                      <a:pt x="5" y="0"/>
                    </a:lnTo>
                    <a:close/>
                  </a:path>
                </a:pathLst>
              </a:custGeom>
              <a:solidFill>
                <a:srgbClr val="D1A96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74" name="Group 788"/>
            <p:cNvGrpSpPr>
              <a:grpSpLocks/>
            </p:cNvGrpSpPr>
            <p:nvPr/>
          </p:nvGrpSpPr>
          <p:grpSpPr bwMode="auto">
            <a:xfrm>
              <a:off x="2427" y="847"/>
              <a:ext cx="3" cy="3"/>
              <a:chOff x="2427" y="847"/>
              <a:chExt cx="3" cy="3"/>
            </a:xfrm>
          </p:grpSpPr>
          <p:sp>
            <p:nvSpPr>
              <p:cNvPr id="5909" name="Freeform 789"/>
              <p:cNvSpPr>
                <a:spLocks/>
              </p:cNvSpPr>
              <p:nvPr/>
            </p:nvSpPr>
            <p:spPr bwMode="auto">
              <a:xfrm>
                <a:off x="2427" y="847"/>
                <a:ext cx="3" cy="3"/>
              </a:xfrm>
              <a:custGeom>
                <a:avLst/>
                <a:gdLst/>
                <a:ahLst/>
                <a:cxnLst>
                  <a:cxn ang="0">
                    <a:pos x="2" y="0"/>
                  </a:cxn>
                  <a:cxn ang="0">
                    <a:pos x="1" y="0"/>
                  </a:cxn>
                  <a:cxn ang="0">
                    <a:pos x="0" y="0"/>
                  </a:cxn>
                  <a:cxn ang="0">
                    <a:pos x="0" y="1"/>
                  </a:cxn>
                  <a:cxn ang="0">
                    <a:pos x="0" y="3"/>
                  </a:cxn>
                  <a:cxn ang="0">
                    <a:pos x="1" y="3"/>
                  </a:cxn>
                  <a:cxn ang="0">
                    <a:pos x="2" y="3"/>
                  </a:cxn>
                  <a:cxn ang="0">
                    <a:pos x="3" y="3"/>
                  </a:cxn>
                  <a:cxn ang="0">
                    <a:pos x="3" y="1"/>
                  </a:cxn>
                  <a:cxn ang="0">
                    <a:pos x="2" y="0"/>
                  </a:cxn>
                </a:cxnLst>
                <a:rect l="0" t="0" r="r" b="b"/>
                <a:pathLst>
                  <a:path w="3" h="3">
                    <a:moveTo>
                      <a:pt x="2" y="0"/>
                    </a:moveTo>
                    <a:lnTo>
                      <a:pt x="1" y="0"/>
                    </a:lnTo>
                    <a:lnTo>
                      <a:pt x="0" y="0"/>
                    </a:lnTo>
                    <a:lnTo>
                      <a:pt x="0" y="1"/>
                    </a:lnTo>
                    <a:lnTo>
                      <a:pt x="0" y="3"/>
                    </a:lnTo>
                    <a:lnTo>
                      <a:pt x="1" y="3"/>
                    </a:lnTo>
                    <a:lnTo>
                      <a:pt x="2" y="3"/>
                    </a:lnTo>
                    <a:lnTo>
                      <a:pt x="3" y="3"/>
                    </a:lnTo>
                    <a:lnTo>
                      <a:pt x="3" y="1"/>
                    </a:lnTo>
                    <a:lnTo>
                      <a:pt x="2" y="0"/>
                    </a:lnTo>
                    <a:close/>
                  </a:path>
                </a:pathLst>
              </a:custGeom>
              <a:solidFill>
                <a:srgbClr val="965B1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76" name="Group 790"/>
            <p:cNvGrpSpPr>
              <a:grpSpLocks/>
            </p:cNvGrpSpPr>
            <p:nvPr/>
          </p:nvGrpSpPr>
          <p:grpSpPr bwMode="auto">
            <a:xfrm>
              <a:off x="2421" y="842"/>
              <a:ext cx="15" cy="7"/>
              <a:chOff x="2421" y="842"/>
              <a:chExt cx="15" cy="7"/>
            </a:xfrm>
          </p:grpSpPr>
          <p:sp>
            <p:nvSpPr>
              <p:cNvPr id="5911" name="Freeform 791"/>
              <p:cNvSpPr>
                <a:spLocks/>
              </p:cNvSpPr>
              <p:nvPr/>
            </p:nvSpPr>
            <p:spPr bwMode="auto">
              <a:xfrm>
                <a:off x="2421" y="842"/>
                <a:ext cx="15" cy="7"/>
              </a:xfrm>
              <a:custGeom>
                <a:avLst/>
                <a:gdLst/>
                <a:ahLst/>
                <a:cxnLst>
                  <a:cxn ang="0">
                    <a:pos x="14" y="3"/>
                  </a:cxn>
                  <a:cxn ang="0">
                    <a:pos x="4" y="3"/>
                  </a:cxn>
                  <a:cxn ang="0">
                    <a:pos x="13" y="4"/>
                  </a:cxn>
                  <a:cxn ang="0">
                    <a:pos x="15" y="7"/>
                  </a:cxn>
                  <a:cxn ang="0">
                    <a:pos x="15" y="5"/>
                  </a:cxn>
                  <a:cxn ang="0">
                    <a:pos x="15" y="3"/>
                  </a:cxn>
                  <a:cxn ang="0">
                    <a:pos x="14" y="3"/>
                  </a:cxn>
                </a:cxnLst>
                <a:rect l="0" t="0" r="r" b="b"/>
                <a:pathLst>
                  <a:path w="15" h="7">
                    <a:moveTo>
                      <a:pt x="14" y="3"/>
                    </a:moveTo>
                    <a:lnTo>
                      <a:pt x="4" y="3"/>
                    </a:lnTo>
                    <a:lnTo>
                      <a:pt x="13" y="4"/>
                    </a:lnTo>
                    <a:lnTo>
                      <a:pt x="15" y="7"/>
                    </a:lnTo>
                    <a:lnTo>
                      <a:pt x="15" y="5"/>
                    </a:lnTo>
                    <a:lnTo>
                      <a:pt x="15" y="3"/>
                    </a:lnTo>
                    <a:lnTo>
                      <a:pt x="14" y="3"/>
                    </a:lnTo>
                    <a:close/>
                  </a:path>
                </a:pathLst>
              </a:custGeom>
              <a:solidFill>
                <a:srgbClr val="CE826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12" name="Freeform 792"/>
              <p:cNvSpPr>
                <a:spLocks/>
              </p:cNvSpPr>
              <p:nvPr/>
            </p:nvSpPr>
            <p:spPr bwMode="auto">
              <a:xfrm>
                <a:off x="2421" y="842"/>
                <a:ext cx="15" cy="7"/>
              </a:xfrm>
              <a:custGeom>
                <a:avLst/>
                <a:gdLst/>
                <a:ahLst/>
                <a:cxnLst>
                  <a:cxn ang="0">
                    <a:pos x="6" y="0"/>
                  </a:cxn>
                  <a:cxn ang="0">
                    <a:pos x="3" y="1"/>
                  </a:cxn>
                  <a:cxn ang="0">
                    <a:pos x="2" y="2"/>
                  </a:cxn>
                  <a:cxn ang="0">
                    <a:pos x="0" y="4"/>
                  </a:cxn>
                  <a:cxn ang="0">
                    <a:pos x="1" y="6"/>
                  </a:cxn>
                  <a:cxn ang="0">
                    <a:pos x="4" y="3"/>
                  </a:cxn>
                  <a:cxn ang="0">
                    <a:pos x="14" y="3"/>
                  </a:cxn>
                  <a:cxn ang="0">
                    <a:pos x="13" y="2"/>
                  </a:cxn>
                  <a:cxn ang="0">
                    <a:pos x="11" y="0"/>
                  </a:cxn>
                  <a:cxn ang="0">
                    <a:pos x="6" y="0"/>
                  </a:cxn>
                </a:cxnLst>
                <a:rect l="0" t="0" r="r" b="b"/>
                <a:pathLst>
                  <a:path w="15" h="7">
                    <a:moveTo>
                      <a:pt x="6" y="0"/>
                    </a:moveTo>
                    <a:lnTo>
                      <a:pt x="3" y="1"/>
                    </a:lnTo>
                    <a:lnTo>
                      <a:pt x="2" y="2"/>
                    </a:lnTo>
                    <a:lnTo>
                      <a:pt x="0" y="4"/>
                    </a:lnTo>
                    <a:lnTo>
                      <a:pt x="1" y="6"/>
                    </a:lnTo>
                    <a:lnTo>
                      <a:pt x="4" y="3"/>
                    </a:lnTo>
                    <a:lnTo>
                      <a:pt x="14" y="3"/>
                    </a:lnTo>
                    <a:lnTo>
                      <a:pt x="13" y="2"/>
                    </a:lnTo>
                    <a:lnTo>
                      <a:pt x="11" y="0"/>
                    </a:lnTo>
                    <a:lnTo>
                      <a:pt x="6" y="0"/>
                    </a:lnTo>
                    <a:close/>
                  </a:path>
                </a:pathLst>
              </a:custGeom>
              <a:solidFill>
                <a:srgbClr val="CE826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78" name="Group 793"/>
            <p:cNvGrpSpPr>
              <a:grpSpLocks/>
            </p:cNvGrpSpPr>
            <p:nvPr/>
          </p:nvGrpSpPr>
          <p:grpSpPr bwMode="auto">
            <a:xfrm>
              <a:off x="2422" y="848"/>
              <a:ext cx="15" cy="9"/>
              <a:chOff x="2422" y="848"/>
              <a:chExt cx="15" cy="9"/>
            </a:xfrm>
          </p:grpSpPr>
          <p:sp>
            <p:nvSpPr>
              <p:cNvPr id="5914" name="Freeform 794"/>
              <p:cNvSpPr>
                <a:spLocks/>
              </p:cNvSpPr>
              <p:nvPr/>
            </p:nvSpPr>
            <p:spPr bwMode="auto">
              <a:xfrm>
                <a:off x="2422" y="848"/>
                <a:ext cx="15" cy="9"/>
              </a:xfrm>
              <a:custGeom>
                <a:avLst/>
                <a:gdLst/>
                <a:ahLst/>
                <a:cxnLst>
                  <a:cxn ang="0">
                    <a:pos x="1" y="0"/>
                  </a:cxn>
                  <a:cxn ang="0">
                    <a:pos x="0" y="3"/>
                  </a:cxn>
                  <a:cxn ang="0">
                    <a:pos x="4" y="10"/>
                  </a:cxn>
                  <a:cxn ang="0">
                    <a:pos x="10" y="6"/>
                  </a:cxn>
                  <a:cxn ang="0">
                    <a:pos x="2" y="6"/>
                  </a:cxn>
                  <a:cxn ang="0">
                    <a:pos x="1" y="0"/>
                  </a:cxn>
                </a:cxnLst>
                <a:rect l="0" t="0" r="r" b="b"/>
                <a:pathLst>
                  <a:path w="15" h="9">
                    <a:moveTo>
                      <a:pt x="1" y="0"/>
                    </a:moveTo>
                    <a:lnTo>
                      <a:pt x="0" y="3"/>
                    </a:lnTo>
                    <a:lnTo>
                      <a:pt x="4" y="10"/>
                    </a:lnTo>
                    <a:lnTo>
                      <a:pt x="10" y="6"/>
                    </a:lnTo>
                    <a:lnTo>
                      <a:pt x="2" y="6"/>
                    </a:lnTo>
                    <a:lnTo>
                      <a:pt x="1" y="0"/>
                    </a:lnTo>
                    <a:close/>
                  </a:path>
                </a:pathLst>
              </a:custGeom>
              <a:solidFill>
                <a:srgbClr val="E09E7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15" name="Freeform 795"/>
              <p:cNvSpPr>
                <a:spLocks/>
              </p:cNvSpPr>
              <p:nvPr/>
            </p:nvSpPr>
            <p:spPr bwMode="auto">
              <a:xfrm>
                <a:off x="2422" y="848"/>
                <a:ext cx="15" cy="9"/>
              </a:xfrm>
              <a:custGeom>
                <a:avLst/>
                <a:gdLst/>
                <a:ahLst/>
                <a:cxnLst>
                  <a:cxn ang="0">
                    <a:pos x="14" y="2"/>
                  </a:cxn>
                  <a:cxn ang="0">
                    <a:pos x="14" y="2"/>
                  </a:cxn>
                  <a:cxn ang="0">
                    <a:pos x="10" y="5"/>
                  </a:cxn>
                  <a:cxn ang="0">
                    <a:pos x="2" y="6"/>
                  </a:cxn>
                  <a:cxn ang="0">
                    <a:pos x="10" y="6"/>
                  </a:cxn>
                  <a:cxn ang="0">
                    <a:pos x="14" y="3"/>
                  </a:cxn>
                  <a:cxn ang="0">
                    <a:pos x="14" y="2"/>
                  </a:cxn>
                </a:cxnLst>
                <a:rect l="0" t="0" r="r" b="b"/>
                <a:pathLst>
                  <a:path w="15" h="9">
                    <a:moveTo>
                      <a:pt x="14" y="2"/>
                    </a:moveTo>
                    <a:lnTo>
                      <a:pt x="14" y="2"/>
                    </a:lnTo>
                    <a:lnTo>
                      <a:pt x="10" y="5"/>
                    </a:lnTo>
                    <a:lnTo>
                      <a:pt x="2" y="6"/>
                    </a:lnTo>
                    <a:lnTo>
                      <a:pt x="10" y="6"/>
                    </a:lnTo>
                    <a:lnTo>
                      <a:pt x="14" y="3"/>
                    </a:lnTo>
                    <a:lnTo>
                      <a:pt x="14" y="2"/>
                    </a:lnTo>
                    <a:close/>
                  </a:path>
                </a:pathLst>
              </a:custGeom>
              <a:solidFill>
                <a:srgbClr val="E09E7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80" name="Group 796"/>
            <p:cNvGrpSpPr>
              <a:grpSpLocks/>
            </p:cNvGrpSpPr>
            <p:nvPr/>
          </p:nvGrpSpPr>
          <p:grpSpPr bwMode="auto">
            <a:xfrm>
              <a:off x="2423" y="848"/>
              <a:ext cx="14" cy="8"/>
              <a:chOff x="2423" y="848"/>
              <a:chExt cx="14" cy="8"/>
            </a:xfrm>
          </p:grpSpPr>
          <p:sp>
            <p:nvSpPr>
              <p:cNvPr id="5917" name="Freeform 797"/>
              <p:cNvSpPr>
                <a:spLocks/>
              </p:cNvSpPr>
              <p:nvPr/>
            </p:nvSpPr>
            <p:spPr bwMode="auto">
              <a:xfrm>
                <a:off x="2423" y="848"/>
                <a:ext cx="14" cy="8"/>
              </a:xfrm>
              <a:custGeom>
                <a:avLst/>
                <a:gdLst/>
                <a:ahLst/>
                <a:cxnLst>
                  <a:cxn ang="0">
                    <a:pos x="14" y="1"/>
                  </a:cxn>
                  <a:cxn ang="0">
                    <a:pos x="9" y="5"/>
                  </a:cxn>
                  <a:cxn ang="0">
                    <a:pos x="2" y="6"/>
                  </a:cxn>
                  <a:cxn ang="0">
                    <a:pos x="3" y="8"/>
                  </a:cxn>
                  <a:cxn ang="0">
                    <a:pos x="13" y="3"/>
                  </a:cxn>
                  <a:cxn ang="0">
                    <a:pos x="13" y="2"/>
                  </a:cxn>
                  <a:cxn ang="0">
                    <a:pos x="14" y="1"/>
                  </a:cxn>
                </a:cxnLst>
                <a:rect l="0" t="0" r="r" b="b"/>
                <a:pathLst>
                  <a:path w="14" h="8">
                    <a:moveTo>
                      <a:pt x="14" y="1"/>
                    </a:moveTo>
                    <a:lnTo>
                      <a:pt x="9" y="5"/>
                    </a:lnTo>
                    <a:lnTo>
                      <a:pt x="2" y="6"/>
                    </a:lnTo>
                    <a:lnTo>
                      <a:pt x="3" y="8"/>
                    </a:lnTo>
                    <a:lnTo>
                      <a:pt x="13" y="3"/>
                    </a:lnTo>
                    <a:lnTo>
                      <a:pt x="13" y="2"/>
                    </a:lnTo>
                    <a:lnTo>
                      <a:pt x="14" y="1"/>
                    </a:lnTo>
                    <a:close/>
                  </a:path>
                </a:pathLst>
              </a:custGeom>
              <a:solidFill>
                <a:srgbClr val="FCCBA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18" name="Freeform 798"/>
              <p:cNvSpPr>
                <a:spLocks/>
              </p:cNvSpPr>
              <p:nvPr/>
            </p:nvSpPr>
            <p:spPr bwMode="auto">
              <a:xfrm>
                <a:off x="2423" y="848"/>
                <a:ext cx="14" cy="8"/>
              </a:xfrm>
              <a:custGeom>
                <a:avLst/>
                <a:gdLst/>
                <a:ahLst/>
                <a:cxnLst>
                  <a:cxn ang="0">
                    <a:pos x="1" y="4"/>
                  </a:cxn>
                  <a:cxn ang="0">
                    <a:pos x="1" y="6"/>
                  </a:cxn>
                  <a:cxn ang="0">
                    <a:pos x="2" y="6"/>
                  </a:cxn>
                  <a:cxn ang="0">
                    <a:pos x="1" y="4"/>
                  </a:cxn>
                </a:cxnLst>
                <a:rect l="0" t="0" r="r" b="b"/>
                <a:pathLst>
                  <a:path w="14" h="8">
                    <a:moveTo>
                      <a:pt x="1" y="4"/>
                    </a:moveTo>
                    <a:lnTo>
                      <a:pt x="1" y="6"/>
                    </a:lnTo>
                    <a:lnTo>
                      <a:pt x="2" y="6"/>
                    </a:lnTo>
                    <a:lnTo>
                      <a:pt x="1" y="4"/>
                    </a:lnTo>
                    <a:close/>
                  </a:path>
                </a:pathLst>
              </a:custGeom>
              <a:solidFill>
                <a:srgbClr val="FCCBA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19" name="Freeform 799"/>
              <p:cNvSpPr>
                <a:spLocks/>
              </p:cNvSpPr>
              <p:nvPr/>
            </p:nvSpPr>
            <p:spPr bwMode="auto">
              <a:xfrm>
                <a:off x="2423" y="848"/>
                <a:ext cx="14" cy="8"/>
              </a:xfrm>
              <a:custGeom>
                <a:avLst/>
                <a:gdLst/>
                <a:ahLst/>
                <a:cxnLst>
                  <a:cxn ang="0">
                    <a:pos x="0" y="0"/>
                  </a:cxn>
                  <a:cxn ang="0">
                    <a:pos x="0" y="0"/>
                  </a:cxn>
                  <a:cxn ang="0">
                    <a:pos x="0" y="3"/>
                  </a:cxn>
                  <a:cxn ang="0">
                    <a:pos x="1" y="4"/>
                  </a:cxn>
                  <a:cxn ang="0">
                    <a:pos x="0" y="0"/>
                  </a:cxn>
                </a:cxnLst>
                <a:rect l="0" t="0" r="r" b="b"/>
                <a:pathLst>
                  <a:path w="14" h="8">
                    <a:moveTo>
                      <a:pt x="0" y="0"/>
                    </a:moveTo>
                    <a:lnTo>
                      <a:pt x="0" y="0"/>
                    </a:lnTo>
                    <a:lnTo>
                      <a:pt x="0" y="3"/>
                    </a:lnTo>
                    <a:lnTo>
                      <a:pt x="1" y="4"/>
                    </a:lnTo>
                    <a:lnTo>
                      <a:pt x="0" y="0"/>
                    </a:lnTo>
                    <a:close/>
                  </a:path>
                </a:pathLst>
              </a:custGeom>
              <a:solidFill>
                <a:srgbClr val="FCCBA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83" name="Group 800"/>
            <p:cNvGrpSpPr>
              <a:grpSpLocks/>
            </p:cNvGrpSpPr>
            <p:nvPr/>
          </p:nvGrpSpPr>
          <p:grpSpPr bwMode="auto">
            <a:xfrm>
              <a:off x="2426" y="850"/>
              <a:ext cx="5" cy="2"/>
              <a:chOff x="2426" y="850"/>
              <a:chExt cx="5" cy="2"/>
            </a:xfrm>
          </p:grpSpPr>
          <p:sp>
            <p:nvSpPr>
              <p:cNvPr id="5921" name="Freeform 801"/>
              <p:cNvSpPr>
                <a:spLocks/>
              </p:cNvSpPr>
              <p:nvPr/>
            </p:nvSpPr>
            <p:spPr bwMode="auto">
              <a:xfrm>
                <a:off x="2426" y="850"/>
                <a:ext cx="5" cy="2"/>
              </a:xfrm>
              <a:custGeom>
                <a:avLst/>
                <a:gdLst/>
                <a:ahLst/>
                <a:cxnLst>
                  <a:cxn ang="0">
                    <a:pos x="0" y="0"/>
                  </a:cxn>
                  <a:cxn ang="0">
                    <a:pos x="0" y="1"/>
                  </a:cxn>
                  <a:cxn ang="0">
                    <a:pos x="1" y="1"/>
                  </a:cxn>
                  <a:cxn ang="0">
                    <a:pos x="4" y="1"/>
                  </a:cxn>
                  <a:cxn ang="0">
                    <a:pos x="4" y="1"/>
                  </a:cxn>
                  <a:cxn ang="0">
                    <a:pos x="1" y="1"/>
                  </a:cxn>
                  <a:cxn ang="0">
                    <a:pos x="0" y="0"/>
                  </a:cxn>
                  <a:cxn ang="0">
                    <a:pos x="0" y="0"/>
                  </a:cxn>
                </a:cxnLst>
                <a:rect l="0" t="0" r="r" b="b"/>
                <a:pathLst>
                  <a:path w="5" h="2">
                    <a:moveTo>
                      <a:pt x="0" y="0"/>
                    </a:moveTo>
                    <a:lnTo>
                      <a:pt x="0" y="1"/>
                    </a:lnTo>
                    <a:lnTo>
                      <a:pt x="1" y="1"/>
                    </a:lnTo>
                    <a:lnTo>
                      <a:pt x="4" y="1"/>
                    </a:lnTo>
                    <a:lnTo>
                      <a:pt x="1" y="1"/>
                    </a:lnTo>
                    <a:lnTo>
                      <a:pt x="0" y="0"/>
                    </a:lnTo>
                    <a:close/>
                  </a:path>
                </a:pathLst>
              </a:custGeom>
              <a:solidFill>
                <a:srgbClr val="EFD39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22" name="Freeform 802"/>
              <p:cNvSpPr>
                <a:spLocks/>
              </p:cNvSpPr>
              <p:nvPr/>
            </p:nvSpPr>
            <p:spPr bwMode="auto">
              <a:xfrm>
                <a:off x="2426" y="850"/>
                <a:ext cx="5" cy="2"/>
              </a:xfrm>
              <a:custGeom>
                <a:avLst/>
                <a:gdLst/>
                <a:ahLst/>
                <a:cxnLst>
                  <a:cxn ang="0">
                    <a:pos x="5" y="0"/>
                  </a:cxn>
                  <a:cxn ang="0">
                    <a:pos x="4" y="0"/>
                  </a:cxn>
                  <a:cxn ang="0">
                    <a:pos x="4" y="1"/>
                  </a:cxn>
                  <a:cxn ang="0">
                    <a:pos x="1" y="1"/>
                  </a:cxn>
                  <a:cxn ang="0">
                    <a:pos x="4" y="1"/>
                  </a:cxn>
                  <a:cxn ang="0">
                    <a:pos x="5" y="1"/>
                  </a:cxn>
                  <a:cxn ang="0">
                    <a:pos x="5" y="0"/>
                  </a:cxn>
                </a:cxnLst>
                <a:rect l="0" t="0" r="r" b="b"/>
                <a:pathLst>
                  <a:path w="5" h="2">
                    <a:moveTo>
                      <a:pt x="5" y="0"/>
                    </a:moveTo>
                    <a:lnTo>
                      <a:pt x="4" y="0"/>
                    </a:lnTo>
                    <a:lnTo>
                      <a:pt x="4" y="1"/>
                    </a:lnTo>
                    <a:lnTo>
                      <a:pt x="1" y="1"/>
                    </a:lnTo>
                    <a:lnTo>
                      <a:pt x="4" y="1"/>
                    </a:lnTo>
                    <a:lnTo>
                      <a:pt x="5" y="1"/>
                    </a:lnTo>
                    <a:lnTo>
                      <a:pt x="5" y="0"/>
                    </a:lnTo>
                    <a:close/>
                  </a:path>
                </a:pathLst>
              </a:custGeom>
              <a:solidFill>
                <a:srgbClr val="EFD39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89" name="Group 803"/>
            <p:cNvGrpSpPr>
              <a:grpSpLocks/>
            </p:cNvGrpSpPr>
            <p:nvPr/>
          </p:nvGrpSpPr>
          <p:grpSpPr bwMode="auto">
            <a:xfrm>
              <a:off x="2421" y="843"/>
              <a:ext cx="15" cy="6"/>
              <a:chOff x="2421" y="843"/>
              <a:chExt cx="15" cy="6"/>
            </a:xfrm>
          </p:grpSpPr>
          <p:sp>
            <p:nvSpPr>
              <p:cNvPr id="5924" name="Freeform 804"/>
              <p:cNvSpPr>
                <a:spLocks/>
              </p:cNvSpPr>
              <p:nvPr/>
            </p:nvSpPr>
            <p:spPr bwMode="auto">
              <a:xfrm>
                <a:off x="2421" y="843"/>
                <a:ext cx="15" cy="6"/>
              </a:xfrm>
              <a:custGeom>
                <a:avLst/>
                <a:gdLst/>
                <a:ahLst/>
                <a:cxnLst>
                  <a:cxn ang="0">
                    <a:pos x="6" y="0"/>
                  </a:cxn>
                  <a:cxn ang="0">
                    <a:pos x="2" y="3"/>
                  </a:cxn>
                  <a:cxn ang="0">
                    <a:pos x="0" y="5"/>
                  </a:cxn>
                  <a:cxn ang="0">
                    <a:pos x="0" y="7"/>
                  </a:cxn>
                  <a:cxn ang="0">
                    <a:pos x="5" y="3"/>
                  </a:cxn>
                  <a:cxn ang="0">
                    <a:pos x="13" y="3"/>
                  </a:cxn>
                  <a:cxn ang="0">
                    <a:pos x="12" y="1"/>
                  </a:cxn>
                  <a:cxn ang="0">
                    <a:pos x="6" y="0"/>
                  </a:cxn>
                </a:cxnLst>
                <a:rect l="0" t="0" r="r" b="b"/>
                <a:pathLst>
                  <a:path w="15" h="6">
                    <a:moveTo>
                      <a:pt x="6" y="0"/>
                    </a:moveTo>
                    <a:lnTo>
                      <a:pt x="2" y="3"/>
                    </a:lnTo>
                    <a:lnTo>
                      <a:pt x="0" y="5"/>
                    </a:lnTo>
                    <a:lnTo>
                      <a:pt x="0" y="7"/>
                    </a:lnTo>
                    <a:lnTo>
                      <a:pt x="5" y="3"/>
                    </a:lnTo>
                    <a:lnTo>
                      <a:pt x="13" y="3"/>
                    </a:lnTo>
                    <a:lnTo>
                      <a:pt x="12" y="1"/>
                    </a:lnTo>
                    <a:lnTo>
                      <a:pt x="6" y="0"/>
                    </a:lnTo>
                    <a:close/>
                  </a:path>
                </a:pathLst>
              </a:custGeom>
              <a:solidFill>
                <a:srgbClr val="BC69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25" name="Freeform 805"/>
              <p:cNvSpPr>
                <a:spLocks/>
              </p:cNvSpPr>
              <p:nvPr/>
            </p:nvSpPr>
            <p:spPr bwMode="auto">
              <a:xfrm>
                <a:off x="2421" y="843"/>
                <a:ext cx="15" cy="6"/>
              </a:xfrm>
              <a:custGeom>
                <a:avLst/>
                <a:gdLst/>
                <a:ahLst/>
                <a:cxnLst>
                  <a:cxn ang="0">
                    <a:pos x="13" y="3"/>
                  </a:cxn>
                  <a:cxn ang="0">
                    <a:pos x="5" y="3"/>
                  </a:cxn>
                  <a:cxn ang="0">
                    <a:pos x="12" y="3"/>
                  </a:cxn>
                  <a:cxn ang="0">
                    <a:pos x="15" y="6"/>
                  </a:cxn>
                  <a:cxn ang="0">
                    <a:pos x="13" y="3"/>
                  </a:cxn>
                </a:cxnLst>
                <a:rect l="0" t="0" r="r" b="b"/>
                <a:pathLst>
                  <a:path w="15" h="6">
                    <a:moveTo>
                      <a:pt x="13" y="3"/>
                    </a:moveTo>
                    <a:lnTo>
                      <a:pt x="5" y="3"/>
                    </a:lnTo>
                    <a:lnTo>
                      <a:pt x="12" y="3"/>
                    </a:lnTo>
                    <a:lnTo>
                      <a:pt x="15" y="6"/>
                    </a:lnTo>
                    <a:lnTo>
                      <a:pt x="13" y="3"/>
                    </a:lnTo>
                    <a:close/>
                  </a:path>
                </a:pathLst>
              </a:custGeom>
              <a:solidFill>
                <a:srgbClr val="BC69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926" name="Picture 806"/>
              <p:cNvPicPr>
                <a:picLocks noChangeAspect="1" noChangeArrowheads="1"/>
              </p:cNvPicPr>
              <p:nvPr/>
            </p:nvPicPr>
            <p:blipFill>
              <a:blip r:embed="rId136" cstate="print"/>
              <a:srcRect/>
              <a:stretch>
                <a:fillRect/>
              </a:stretch>
            </p:blipFill>
            <p:spPr bwMode="auto">
              <a:xfrm>
                <a:off x="2420" y="836"/>
                <a:ext cx="19" cy="36"/>
              </a:xfrm>
              <a:prstGeom prst="rect">
                <a:avLst/>
              </a:prstGeom>
              <a:noFill/>
            </p:spPr>
          </p:pic>
          <p:pic>
            <p:nvPicPr>
              <p:cNvPr id="5927" name="Picture 807"/>
              <p:cNvPicPr>
                <a:picLocks noChangeAspect="1" noChangeArrowheads="1"/>
              </p:cNvPicPr>
              <p:nvPr/>
            </p:nvPicPr>
            <p:blipFill>
              <a:blip r:embed="rId137" cstate="print"/>
              <a:srcRect/>
              <a:stretch>
                <a:fillRect/>
              </a:stretch>
            </p:blipFill>
            <p:spPr bwMode="auto">
              <a:xfrm>
                <a:off x="2207" y="754"/>
                <a:ext cx="402" cy="597"/>
              </a:xfrm>
              <a:prstGeom prst="rect">
                <a:avLst/>
              </a:prstGeom>
              <a:noFill/>
            </p:spPr>
          </p:pic>
        </p:grpSp>
        <p:grpSp>
          <p:nvGrpSpPr>
            <p:cNvPr id="51391" name="Group 808"/>
            <p:cNvGrpSpPr>
              <a:grpSpLocks/>
            </p:cNvGrpSpPr>
            <p:nvPr/>
          </p:nvGrpSpPr>
          <p:grpSpPr bwMode="auto">
            <a:xfrm>
              <a:off x="2821" y="929"/>
              <a:ext cx="26" cy="20"/>
              <a:chOff x="2821" y="929"/>
              <a:chExt cx="26" cy="20"/>
            </a:xfrm>
          </p:grpSpPr>
          <p:sp>
            <p:nvSpPr>
              <p:cNvPr id="5929" name="Freeform 809"/>
              <p:cNvSpPr>
                <a:spLocks/>
              </p:cNvSpPr>
              <p:nvPr/>
            </p:nvSpPr>
            <p:spPr bwMode="auto">
              <a:xfrm>
                <a:off x="2821" y="929"/>
                <a:ext cx="26" cy="20"/>
              </a:xfrm>
              <a:custGeom>
                <a:avLst/>
                <a:gdLst/>
                <a:ahLst/>
                <a:cxnLst>
                  <a:cxn ang="0">
                    <a:pos x="18" y="0"/>
                  </a:cxn>
                  <a:cxn ang="0">
                    <a:pos x="15" y="2"/>
                  </a:cxn>
                  <a:cxn ang="0">
                    <a:pos x="11" y="4"/>
                  </a:cxn>
                  <a:cxn ang="0">
                    <a:pos x="9" y="5"/>
                  </a:cxn>
                  <a:cxn ang="0">
                    <a:pos x="11" y="6"/>
                  </a:cxn>
                  <a:cxn ang="0">
                    <a:pos x="8" y="7"/>
                  </a:cxn>
                  <a:cxn ang="0">
                    <a:pos x="8" y="8"/>
                  </a:cxn>
                  <a:cxn ang="0">
                    <a:pos x="7" y="9"/>
                  </a:cxn>
                  <a:cxn ang="0">
                    <a:pos x="0" y="13"/>
                  </a:cxn>
                  <a:cxn ang="0">
                    <a:pos x="1" y="20"/>
                  </a:cxn>
                  <a:cxn ang="0">
                    <a:pos x="17" y="20"/>
                  </a:cxn>
                  <a:cxn ang="0">
                    <a:pos x="22" y="18"/>
                  </a:cxn>
                  <a:cxn ang="0">
                    <a:pos x="26" y="8"/>
                  </a:cxn>
                  <a:cxn ang="0">
                    <a:pos x="26" y="6"/>
                  </a:cxn>
                  <a:cxn ang="0">
                    <a:pos x="26" y="2"/>
                  </a:cxn>
                  <a:cxn ang="0">
                    <a:pos x="18" y="0"/>
                  </a:cxn>
                </a:cxnLst>
                <a:rect l="0" t="0" r="r" b="b"/>
                <a:pathLst>
                  <a:path w="26" h="20">
                    <a:moveTo>
                      <a:pt x="18" y="0"/>
                    </a:moveTo>
                    <a:lnTo>
                      <a:pt x="15" y="2"/>
                    </a:lnTo>
                    <a:lnTo>
                      <a:pt x="11" y="4"/>
                    </a:lnTo>
                    <a:lnTo>
                      <a:pt x="9" y="5"/>
                    </a:lnTo>
                    <a:lnTo>
                      <a:pt x="11" y="6"/>
                    </a:lnTo>
                    <a:lnTo>
                      <a:pt x="8" y="7"/>
                    </a:lnTo>
                    <a:lnTo>
                      <a:pt x="8" y="8"/>
                    </a:lnTo>
                    <a:lnTo>
                      <a:pt x="7" y="9"/>
                    </a:lnTo>
                    <a:lnTo>
                      <a:pt x="0" y="13"/>
                    </a:lnTo>
                    <a:lnTo>
                      <a:pt x="1" y="20"/>
                    </a:lnTo>
                    <a:lnTo>
                      <a:pt x="17" y="20"/>
                    </a:lnTo>
                    <a:lnTo>
                      <a:pt x="22" y="18"/>
                    </a:lnTo>
                    <a:lnTo>
                      <a:pt x="26" y="8"/>
                    </a:lnTo>
                    <a:lnTo>
                      <a:pt x="26" y="6"/>
                    </a:lnTo>
                    <a:lnTo>
                      <a:pt x="26" y="2"/>
                    </a:lnTo>
                    <a:lnTo>
                      <a:pt x="18" y="0"/>
                    </a:lnTo>
                    <a:close/>
                  </a:path>
                </a:pathLst>
              </a:custGeom>
              <a:solidFill>
                <a:srgbClr val="FDD6B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30" name="Freeform 810"/>
              <p:cNvSpPr>
                <a:spLocks/>
              </p:cNvSpPr>
              <p:nvPr/>
            </p:nvSpPr>
            <p:spPr bwMode="auto">
              <a:xfrm>
                <a:off x="2821" y="929"/>
                <a:ext cx="26" cy="20"/>
              </a:xfrm>
              <a:custGeom>
                <a:avLst/>
                <a:gdLst/>
                <a:ahLst/>
                <a:cxnLst>
                  <a:cxn ang="0">
                    <a:pos x="8" y="7"/>
                  </a:cxn>
                  <a:cxn ang="0">
                    <a:pos x="7" y="8"/>
                  </a:cxn>
                  <a:cxn ang="0">
                    <a:pos x="8" y="8"/>
                  </a:cxn>
                  <a:cxn ang="0">
                    <a:pos x="8" y="7"/>
                  </a:cxn>
                </a:cxnLst>
                <a:rect l="0" t="0" r="r" b="b"/>
                <a:pathLst>
                  <a:path w="26" h="20">
                    <a:moveTo>
                      <a:pt x="8" y="7"/>
                    </a:moveTo>
                    <a:lnTo>
                      <a:pt x="7" y="8"/>
                    </a:lnTo>
                    <a:lnTo>
                      <a:pt x="8" y="8"/>
                    </a:lnTo>
                    <a:lnTo>
                      <a:pt x="8" y="7"/>
                    </a:lnTo>
                    <a:close/>
                  </a:path>
                </a:pathLst>
              </a:custGeom>
              <a:solidFill>
                <a:srgbClr val="FDD6B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48" name="Group 811"/>
            <p:cNvGrpSpPr>
              <a:grpSpLocks/>
            </p:cNvGrpSpPr>
            <p:nvPr/>
          </p:nvGrpSpPr>
          <p:grpSpPr bwMode="auto">
            <a:xfrm>
              <a:off x="2822" y="928"/>
              <a:ext cx="19" cy="16"/>
              <a:chOff x="2822" y="928"/>
              <a:chExt cx="19" cy="16"/>
            </a:xfrm>
          </p:grpSpPr>
          <p:sp>
            <p:nvSpPr>
              <p:cNvPr id="5932" name="Freeform 812"/>
              <p:cNvSpPr>
                <a:spLocks/>
              </p:cNvSpPr>
              <p:nvPr/>
            </p:nvSpPr>
            <p:spPr bwMode="auto">
              <a:xfrm>
                <a:off x="2822" y="928"/>
                <a:ext cx="19" cy="16"/>
              </a:xfrm>
              <a:custGeom>
                <a:avLst/>
                <a:gdLst/>
                <a:ahLst/>
                <a:cxnLst>
                  <a:cxn ang="0">
                    <a:pos x="11" y="0"/>
                  </a:cxn>
                  <a:cxn ang="0">
                    <a:pos x="4" y="7"/>
                  </a:cxn>
                  <a:cxn ang="0">
                    <a:pos x="0" y="15"/>
                  </a:cxn>
                  <a:cxn ang="0">
                    <a:pos x="3" y="16"/>
                  </a:cxn>
                  <a:cxn ang="0">
                    <a:pos x="7" y="9"/>
                  </a:cxn>
                  <a:cxn ang="0">
                    <a:pos x="9" y="5"/>
                  </a:cxn>
                  <a:cxn ang="0">
                    <a:pos x="19" y="1"/>
                  </a:cxn>
                  <a:cxn ang="0">
                    <a:pos x="11" y="0"/>
                  </a:cxn>
                </a:cxnLst>
                <a:rect l="0" t="0" r="r" b="b"/>
                <a:pathLst>
                  <a:path w="19" h="16">
                    <a:moveTo>
                      <a:pt x="11" y="0"/>
                    </a:moveTo>
                    <a:lnTo>
                      <a:pt x="4" y="7"/>
                    </a:lnTo>
                    <a:lnTo>
                      <a:pt x="0" y="15"/>
                    </a:lnTo>
                    <a:lnTo>
                      <a:pt x="3" y="16"/>
                    </a:lnTo>
                    <a:lnTo>
                      <a:pt x="7" y="9"/>
                    </a:lnTo>
                    <a:lnTo>
                      <a:pt x="9" y="5"/>
                    </a:lnTo>
                    <a:lnTo>
                      <a:pt x="19" y="1"/>
                    </a:lnTo>
                    <a:lnTo>
                      <a:pt x="11" y="0"/>
                    </a:lnTo>
                    <a:close/>
                  </a:path>
                </a:pathLst>
              </a:custGeom>
              <a:solidFill>
                <a:srgbClr val="F2BD9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50" name="Group 813"/>
            <p:cNvGrpSpPr>
              <a:grpSpLocks/>
            </p:cNvGrpSpPr>
            <p:nvPr/>
          </p:nvGrpSpPr>
          <p:grpSpPr bwMode="auto">
            <a:xfrm>
              <a:off x="2829" y="935"/>
              <a:ext cx="15" cy="13"/>
              <a:chOff x="2829" y="935"/>
              <a:chExt cx="15" cy="13"/>
            </a:xfrm>
          </p:grpSpPr>
          <p:sp>
            <p:nvSpPr>
              <p:cNvPr id="5934" name="Freeform 814"/>
              <p:cNvSpPr>
                <a:spLocks/>
              </p:cNvSpPr>
              <p:nvPr/>
            </p:nvSpPr>
            <p:spPr bwMode="auto">
              <a:xfrm>
                <a:off x="2829" y="935"/>
                <a:ext cx="15" cy="13"/>
              </a:xfrm>
              <a:custGeom>
                <a:avLst/>
                <a:gdLst/>
                <a:ahLst/>
                <a:cxnLst>
                  <a:cxn ang="0">
                    <a:pos x="8" y="0"/>
                  </a:cxn>
                  <a:cxn ang="0">
                    <a:pos x="0" y="5"/>
                  </a:cxn>
                  <a:cxn ang="0">
                    <a:pos x="1" y="13"/>
                  </a:cxn>
                  <a:cxn ang="0">
                    <a:pos x="6" y="11"/>
                  </a:cxn>
                  <a:cxn ang="0">
                    <a:pos x="11" y="9"/>
                  </a:cxn>
                  <a:cxn ang="0">
                    <a:pos x="13" y="7"/>
                  </a:cxn>
                  <a:cxn ang="0">
                    <a:pos x="15" y="3"/>
                  </a:cxn>
                  <a:cxn ang="0">
                    <a:pos x="8" y="0"/>
                  </a:cxn>
                </a:cxnLst>
                <a:rect l="0" t="0" r="r" b="b"/>
                <a:pathLst>
                  <a:path w="15" h="13">
                    <a:moveTo>
                      <a:pt x="8" y="0"/>
                    </a:moveTo>
                    <a:lnTo>
                      <a:pt x="0" y="5"/>
                    </a:lnTo>
                    <a:lnTo>
                      <a:pt x="1" y="13"/>
                    </a:lnTo>
                    <a:lnTo>
                      <a:pt x="6" y="11"/>
                    </a:lnTo>
                    <a:lnTo>
                      <a:pt x="11" y="9"/>
                    </a:lnTo>
                    <a:lnTo>
                      <a:pt x="13" y="7"/>
                    </a:lnTo>
                    <a:lnTo>
                      <a:pt x="15" y="3"/>
                    </a:lnTo>
                    <a:lnTo>
                      <a:pt x="8" y="0"/>
                    </a:lnTo>
                    <a:close/>
                  </a:path>
                </a:pathLst>
              </a:custGeom>
              <a:solidFill>
                <a:srgbClr val="F2BD9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52" name="Group 815"/>
            <p:cNvGrpSpPr>
              <a:grpSpLocks/>
            </p:cNvGrpSpPr>
            <p:nvPr/>
          </p:nvGrpSpPr>
          <p:grpSpPr bwMode="auto">
            <a:xfrm>
              <a:off x="2839" y="950"/>
              <a:ext cx="9" cy="9"/>
              <a:chOff x="2839" y="950"/>
              <a:chExt cx="9" cy="9"/>
            </a:xfrm>
          </p:grpSpPr>
          <p:sp>
            <p:nvSpPr>
              <p:cNvPr id="5936" name="Freeform 816"/>
              <p:cNvSpPr>
                <a:spLocks/>
              </p:cNvSpPr>
              <p:nvPr/>
            </p:nvSpPr>
            <p:spPr bwMode="auto">
              <a:xfrm>
                <a:off x="2839" y="950"/>
                <a:ext cx="9" cy="9"/>
              </a:xfrm>
              <a:custGeom>
                <a:avLst/>
                <a:gdLst/>
                <a:ahLst/>
                <a:cxnLst>
                  <a:cxn ang="0">
                    <a:pos x="6" y="0"/>
                  </a:cxn>
                  <a:cxn ang="0">
                    <a:pos x="4" y="1"/>
                  </a:cxn>
                  <a:cxn ang="0">
                    <a:pos x="2" y="1"/>
                  </a:cxn>
                  <a:cxn ang="0">
                    <a:pos x="0" y="3"/>
                  </a:cxn>
                  <a:cxn ang="0">
                    <a:pos x="1" y="8"/>
                  </a:cxn>
                  <a:cxn ang="0">
                    <a:pos x="3" y="10"/>
                  </a:cxn>
                  <a:cxn ang="0">
                    <a:pos x="6" y="9"/>
                  </a:cxn>
                  <a:cxn ang="0">
                    <a:pos x="8" y="9"/>
                  </a:cxn>
                  <a:cxn ang="0">
                    <a:pos x="9" y="7"/>
                  </a:cxn>
                  <a:cxn ang="0">
                    <a:pos x="8" y="2"/>
                  </a:cxn>
                  <a:cxn ang="0">
                    <a:pos x="6" y="0"/>
                  </a:cxn>
                </a:cxnLst>
                <a:rect l="0" t="0" r="r" b="b"/>
                <a:pathLst>
                  <a:path w="9" h="9">
                    <a:moveTo>
                      <a:pt x="6" y="0"/>
                    </a:moveTo>
                    <a:lnTo>
                      <a:pt x="4" y="1"/>
                    </a:lnTo>
                    <a:lnTo>
                      <a:pt x="2" y="1"/>
                    </a:lnTo>
                    <a:lnTo>
                      <a:pt x="0" y="3"/>
                    </a:lnTo>
                    <a:lnTo>
                      <a:pt x="1" y="8"/>
                    </a:lnTo>
                    <a:lnTo>
                      <a:pt x="3" y="10"/>
                    </a:lnTo>
                    <a:lnTo>
                      <a:pt x="6" y="9"/>
                    </a:lnTo>
                    <a:lnTo>
                      <a:pt x="8" y="9"/>
                    </a:lnTo>
                    <a:lnTo>
                      <a:pt x="9" y="7"/>
                    </a:lnTo>
                    <a:lnTo>
                      <a:pt x="8" y="2"/>
                    </a:lnTo>
                    <a:lnTo>
                      <a:pt x="6" y="0"/>
                    </a:lnTo>
                    <a:close/>
                  </a:path>
                </a:pathLst>
              </a:custGeom>
              <a:solidFill>
                <a:srgbClr val="FDD6C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54" name="Group 817"/>
            <p:cNvGrpSpPr>
              <a:grpSpLocks/>
            </p:cNvGrpSpPr>
            <p:nvPr/>
          </p:nvGrpSpPr>
          <p:grpSpPr bwMode="auto">
            <a:xfrm>
              <a:off x="2798" y="945"/>
              <a:ext cx="31" cy="24"/>
              <a:chOff x="2798" y="945"/>
              <a:chExt cx="31" cy="24"/>
            </a:xfrm>
          </p:grpSpPr>
          <p:sp>
            <p:nvSpPr>
              <p:cNvPr id="5938" name="Freeform 818"/>
              <p:cNvSpPr>
                <a:spLocks/>
              </p:cNvSpPr>
              <p:nvPr/>
            </p:nvSpPr>
            <p:spPr bwMode="auto">
              <a:xfrm>
                <a:off x="2798" y="945"/>
                <a:ext cx="31" cy="24"/>
              </a:xfrm>
              <a:custGeom>
                <a:avLst/>
                <a:gdLst/>
                <a:ahLst/>
                <a:cxnLst>
                  <a:cxn ang="0">
                    <a:pos x="28" y="9"/>
                  </a:cxn>
                  <a:cxn ang="0">
                    <a:pos x="23" y="9"/>
                  </a:cxn>
                  <a:cxn ang="0">
                    <a:pos x="28" y="17"/>
                  </a:cxn>
                  <a:cxn ang="0">
                    <a:pos x="30" y="22"/>
                  </a:cxn>
                  <a:cxn ang="0">
                    <a:pos x="30" y="24"/>
                  </a:cxn>
                  <a:cxn ang="0">
                    <a:pos x="31" y="16"/>
                  </a:cxn>
                  <a:cxn ang="0">
                    <a:pos x="28" y="9"/>
                  </a:cxn>
                </a:cxnLst>
                <a:rect l="0" t="0" r="r" b="b"/>
                <a:pathLst>
                  <a:path w="31" h="24">
                    <a:moveTo>
                      <a:pt x="28" y="9"/>
                    </a:moveTo>
                    <a:lnTo>
                      <a:pt x="23" y="9"/>
                    </a:lnTo>
                    <a:lnTo>
                      <a:pt x="28" y="17"/>
                    </a:lnTo>
                    <a:lnTo>
                      <a:pt x="30" y="22"/>
                    </a:lnTo>
                    <a:lnTo>
                      <a:pt x="30" y="24"/>
                    </a:lnTo>
                    <a:lnTo>
                      <a:pt x="31" y="16"/>
                    </a:lnTo>
                    <a:lnTo>
                      <a:pt x="28" y="9"/>
                    </a:lnTo>
                    <a:close/>
                  </a:path>
                </a:pathLst>
              </a:custGeom>
              <a:solidFill>
                <a:srgbClr val="FDD6B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39" name="Freeform 819"/>
              <p:cNvSpPr>
                <a:spLocks/>
              </p:cNvSpPr>
              <p:nvPr/>
            </p:nvSpPr>
            <p:spPr bwMode="auto">
              <a:xfrm>
                <a:off x="2798" y="945"/>
                <a:ext cx="31" cy="24"/>
              </a:xfrm>
              <a:custGeom>
                <a:avLst/>
                <a:gdLst/>
                <a:ahLst/>
                <a:cxnLst>
                  <a:cxn ang="0">
                    <a:pos x="12" y="0"/>
                  </a:cxn>
                  <a:cxn ang="0">
                    <a:pos x="3" y="5"/>
                  </a:cxn>
                  <a:cxn ang="0">
                    <a:pos x="0" y="5"/>
                  </a:cxn>
                  <a:cxn ang="0">
                    <a:pos x="3" y="12"/>
                  </a:cxn>
                  <a:cxn ang="0">
                    <a:pos x="10" y="22"/>
                  </a:cxn>
                  <a:cxn ang="0">
                    <a:pos x="23" y="13"/>
                  </a:cxn>
                  <a:cxn ang="0">
                    <a:pos x="23" y="9"/>
                  </a:cxn>
                  <a:cxn ang="0">
                    <a:pos x="28" y="9"/>
                  </a:cxn>
                  <a:cxn ang="0">
                    <a:pos x="25" y="4"/>
                  </a:cxn>
                  <a:cxn ang="0">
                    <a:pos x="17" y="1"/>
                  </a:cxn>
                  <a:cxn ang="0">
                    <a:pos x="12" y="0"/>
                  </a:cxn>
                </a:cxnLst>
                <a:rect l="0" t="0" r="r" b="b"/>
                <a:pathLst>
                  <a:path w="31" h="24">
                    <a:moveTo>
                      <a:pt x="12" y="0"/>
                    </a:moveTo>
                    <a:lnTo>
                      <a:pt x="3" y="5"/>
                    </a:lnTo>
                    <a:lnTo>
                      <a:pt x="0" y="5"/>
                    </a:lnTo>
                    <a:lnTo>
                      <a:pt x="3" y="12"/>
                    </a:lnTo>
                    <a:lnTo>
                      <a:pt x="10" y="22"/>
                    </a:lnTo>
                    <a:lnTo>
                      <a:pt x="23" y="13"/>
                    </a:lnTo>
                    <a:lnTo>
                      <a:pt x="23" y="9"/>
                    </a:lnTo>
                    <a:lnTo>
                      <a:pt x="28" y="9"/>
                    </a:lnTo>
                    <a:lnTo>
                      <a:pt x="25" y="4"/>
                    </a:lnTo>
                    <a:lnTo>
                      <a:pt x="17" y="1"/>
                    </a:lnTo>
                    <a:lnTo>
                      <a:pt x="12" y="0"/>
                    </a:lnTo>
                    <a:close/>
                  </a:path>
                </a:pathLst>
              </a:custGeom>
              <a:solidFill>
                <a:srgbClr val="FDD6B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56" name="Group 820"/>
            <p:cNvGrpSpPr>
              <a:grpSpLocks/>
            </p:cNvGrpSpPr>
            <p:nvPr/>
          </p:nvGrpSpPr>
          <p:grpSpPr bwMode="auto">
            <a:xfrm>
              <a:off x="2827" y="967"/>
              <a:ext cx="8" cy="5"/>
              <a:chOff x="2827" y="967"/>
              <a:chExt cx="8" cy="5"/>
            </a:xfrm>
          </p:grpSpPr>
          <p:sp>
            <p:nvSpPr>
              <p:cNvPr id="5941" name="Freeform 821"/>
              <p:cNvSpPr>
                <a:spLocks/>
              </p:cNvSpPr>
              <p:nvPr/>
            </p:nvSpPr>
            <p:spPr bwMode="auto">
              <a:xfrm>
                <a:off x="2827" y="967"/>
                <a:ext cx="8" cy="5"/>
              </a:xfrm>
              <a:custGeom>
                <a:avLst/>
                <a:gdLst/>
                <a:ahLst/>
                <a:cxnLst>
                  <a:cxn ang="0">
                    <a:pos x="8" y="5"/>
                  </a:cxn>
                  <a:cxn ang="0">
                    <a:pos x="2" y="5"/>
                  </a:cxn>
                  <a:cxn ang="0">
                    <a:pos x="5" y="5"/>
                  </a:cxn>
                  <a:cxn ang="0">
                    <a:pos x="5" y="6"/>
                  </a:cxn>
                  <a:cxn ang="0">
                    <a:pos x="7" y="6"/>
                  </a:cxn>
                  <a:cxn ang="0">
                    <a:pos x="8" y="5"/>
                  </a:cxn>
                  <a:cxn ang="0">
                    <a:pos x="8" y="5"/>
                  </a:cxn>
                </a:cxnLst>
                <a:rect l="0" t="0" r="r" b="b"/>
                <a:pathLst>
                  <a:path w="8" h="5">
                    <a:moveTo>
                      <a:pt x="8" y="5"/>
                    </a:moveTo>
                    <a:lnTo>
                      <a:pt x="2" y="5"/>
                    </a:lnTo>
                    <a:lnTo>
                      <a:pt x="5" y="5"/>
                    </a:lnTo>
                    <a:lnTo>
                      <a:pt x="5" y="6"/>
                    </a:lnTo>
                    <a:lnTo>
                      <a:pt x="7" y="6"/>
                    </a:lnTo>
                    <a:lnTo>
                      <a:pt x="8" y="5"/>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42" name="Freeform 822"/>
              <p:cNvSpPr>
                <a:spLocks/>
              </p:cNvSpPr>
              <p:nvPr/>
            </p:nvSpPr>
            <p:spPr bwMode="auto">
              <a:xfrm>
                <a:off x="2827" y="967"/>
                <a:ext cx="8" cy="5"/>
              </a:xfrm>
              <a:custGeom>
                <a:avLst/>
                <a:gdLst/>
                <a:ahLst/>
                <a:cxnLst>
                  <a:cxn ang="0">
                    <a:pos x="2" y="5"/>
                  </a:cxn>
                  <a:cxn ang="0">
                    <a:pos x="8" y="5"/>
                  </a:cxn>
                </a:cxnLst>
                <a:rect l="0" t="0" r="r" b="b"/>
                <a:pathLst>
                  <a:path w="8" h="5">
                    <a:moveTo>
                      <a:pt x="2" y="5"/>
                    </a:moveTo>
                    <a:lnTo>
                      <a:pt x="8" y="5"/>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43" name="Freeform 823"/>
              <p:cNvSpPr>
                <a:spLocks/>
              </p:cNvSpPr>
              <p:nvPr/>
            </p:nvSpPr>
            <p:spPr bwMode="auto">
              <a:xfrm>
                <a:off x="2827" y="967"/>
                <a:ext cx="8" cy="5"/>
              </a:xfrm>
              <a:custGeom>
                <a:avLst/>
                <a:gdLst/>
                <a:ahLst/>
                <a:cxnLst>
                  <a:cxn ang="0">
                    <a:pos x="8" y="5"/>
                  </a:cxn>
                  <a:cxn ang="0">
                    <a:pos x="2" y="5"/>
                  </a:cxn>
                </a:cxnLst>
                <a:rect l="0" t="0" r="r" b="b"/>
                <a:pathLst>
                  <a:path w="8" h="5">
                    <a:moveTo>
                      <a:pt x="8" y="5"/>
                    </a:moveTo>
                    <a:lnTo>
                      <a:pt x="2" y="5"/>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44" name="Freeform 824"/>
              <p:cNvSpPr>
                <a:spLocks/>
              </p:cNvSpPr>
              <p:nvPr/>
            </p:nvSpPr>
            <p:spPr bwMode="auto">
              <a:xfrm>
                <a:off x="2827" y="967"/>
                <a:ext cx="8" cy="5"/>
              </a:xfrm>
              <a:custGeom>
                <a:avLst/>
                <a:gdLst/>
                <a:ahLst/>
                <a:cxnLst>
                  <a:cxn ang="0">
                    <a:pos x="10" y="0"/>
                  </a:cxn>
                  <a:cxn ang="0">
                    <a:pos x="5" y="2"/>
                  </a:cxn>
                  <a:cxn ang="0">
                    <a:pos x="0" y="6"/>
                  </a:cxn>
                  <a:cxn ang="0">
                    <a:pos x="2" y="5"/>
                  </a:cxn>
                  <a:cxn ang="0">
                    <a:pos x="8" y="5"/>
                  </a:cxn>
                  <a:cxn ang="0">
                    <a:pos x="8" y="4"/>
                  </a:cxn>
                  <a:cxn ang="0">
                    <a:pos x="8" y="3"/>
                  </a:cxn>
                  <a:cxn ang="0">
                    <a:pos x="8" y="2"/>
                  </a:cxn>
                  <a:cxn ang="0">
                    <a:pos x="8" y="2"/>
                  </a:cxn>
                  <a:cxn ang="0">
                    <a:pos x="9" y="1"/>
                  </a:cxn>
                  <a:cxn ang="0">
                    <a:pos x="10" y="0"/>
                  </a:cxn>
                </a:cxnLst>
                <a:rect l="0" t="0" r="r" b="b"/>
                <a:pathLst>
                  <a:path w="8" h="5">
                    <a:moveTo>
                      <a:pt x="10" y="0"/>
                    </a:moveTo>
                    <a:lnTo>
                      <a:pt x="5" y="2"/>
                    </a:lnTo>
                    <a:lnTo>
                      <a:pt x="0" y="6"/>
                    </a:lnTo>
                    <a:lnTo>
                      <a:pt x="2" y="5"/>
                    </a:lnTo>
                    <a:lnTo>
                      <a:pt x="8" y="5"/>
                    </a:lnTo>
                    <a:lnTo>
                      <a:pt x="8" y="4"/>
                    </a:lnTo>
                    <a:lnTo>
                      <a:pt x="8" y="3"/>
                    </a:lnTo>
                    <a:lnTo>
                      <a:pt x="8" y="2"/>
                    </a:lnTo>
                    <a:lnTo>
                      <a:pt x="9" y="1"/>
                    </a:lnTo>
                    <a:lnTo>
                      <a:pt x="1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945" name="Picture 825"/>
              <p:cNvPicPr>
                <a:picLocks noChangeAspect="1" noChangeArrowheads="1"/>
              </p:cNvPicPr>
              <p:nvPr/>
            </p:nvPicPr>
            <p:blipFill>
              <a:blip r:embed="rId138" cstate="print"/>
              <a:srcRect/>
              <a:stretch>
                <a:fillRect/>
              </a:stretch>
            </p:blipFill>
            <p:spPr bwMode="auto">
              <a:xfrm>
                <a:off x="2788" y="926"/>
                <a:ext cx="73" cy="73"/>
              </a:xfrm>
              <a:prstGeom prst="rect">
                <a:avLst/>
              </a:prstGeom>
              <a:noFill/>
            </p:spPr>
          </p:pic>
          <p:pic>
            <p:nvPicPr>
              <p:cNvPr id="5946" name="Picture 826"/>
              <p:cNvPicPr>
                <a:picLocks noChangeAspect="1" noChangeArrowheads="1"/>
              </p:cNvPicPr>
              <p:nvPr/>
            </p:nvPicPr>
            <p:blipFill>
              <a:blip r:embed="rId139" cstate="print"/>
              <a:srcRect/>
              <a:stretch>
                <a:fillRect/>
              </a:stretch>
            </p:blipFill>
            <p:spPr bwMode="auto">
              <a:xfrm>
                <a:off x="2786" y="903"/>
                <a:ext cx="52" cy="45"/>
              </a:xfrm>
              <a:prstGeom prst="rect">
                <a:avLst/>
              </a:prstGeom>
              <a:noFill/>
            </p:spPr>
          </p:pic>
          <p:pic>
            <p:nvPicPr>
              <p:cNvPr id="5947" name="Picture 827"/>
              <p:cNvPicPr>
                <a:picLocks noChangeAspect="1" noChangeArrowheads="1"/>
              </p:cNvPicPr>
              <p:nvPr/>
            </p:nvPicPr>
            <p:blipFill>
              <a:blip r:embed="rId140" cstate="print"/>
              <a:srcRect/>
              <a:stretch>
                <a:fillRect/>
              </a:stretch>
            </p:blipFill>
            <p:spPr bwMode="auto">
              <a:xfrm>
                <a:off x="2649" y="791"/>
                <a:ext cx="363" cy="718"/>
              </a:xfrm>
              <a:prstGeom prst="rect">
                <a:avLst/>
              </a:prstGeom>
              <a:noFill/>
            </p:spPr>
          </p:pic>
          <p:pic>
            <p:nvPicPr>
              <p:cNvPr id="5948" name="Picture 828"/>
              <p:cNvPicPr>
                <a:picLocks noChangeAspect="1" noChangeArrowheads="1"/>
              </p:cNvPicPr>
              <p:nvPr/>
            </p:nvPicPr>
            <p:blipFill>
              <a:blip r:embed="rId141" cstate="print"/>
              <a:srcRect/>
              <a:stretch>
                <a:fillRect/>
              </a:stretch>
            </p:blipFill>
            <p:spPr bwMode="auto">
              <a:xfrm>
                <a:off x="2716" y="1252"/>
                <a:ext cx="31" cy="42"/>
              </a:xfrm>
              <a:prstGeom prst="rect">
                <a:avLst/>
              </a:prstGeom>
              <a:noFill/>
            </p:spPr>
          </p:pic>
          <p:pic>
            <p:nvPicPr>
              <p:cNvPr id="5949" name="Picture 829"/>
              <p:cNvPicPr>
                <a:picLocks noChangeAspect="1" noChangeArrowheads="1"/>
              </p:cNvPicPr>
              <p:nvPr/>
            </p:nvPicPr>
            <p:blipFill>
              <a:blip r:embed="rId142" cstate="print"/>
              <a:srcRect/>
              <a:stretch>
                <a:fillRect/>
              </a:stretch>
            </p:blipFill>
            <p:spPr bwMode="auto">
              <a:xfrm>
                <a:off x="2698" y="1079"/>
                <a:ext cx="35" cy="38"/>
              </a:xfrm>
              <a:prstGeom prst="rect">
                <a:avLst/>
              </a:prstGeom>
              <a:noFill/>
            </p:spPr>
          </p:pic>
        </p:grpSp>
        <p:grpSp>
          <p:nvGrpSpPr>
            <p:cNvPr id="6058" name="Group 830"/>
            <p:cNvGrpSpPr>
              <a:grpSpLocks/>
            </p:cNvGrpSpPr>
            <p:nvPr/>
          </p:nvGrpSpPr>
          <p:grpSpPr bwMode="auto">
            <a:xfrm>
              <a:off x="2471" y="964"/>
              <a:ext cx="9" cy="9"/>
              <a:chOff x="2471" y="964"/>
              <a:chExt cx="9" cy="9"/>
            </a:xfrm>
          </p:grpSpPr>
          <p:sp>
            <p:nvSpPr>
              <p:cNvPr id="5951" name="Freeform 831"/>
              <p:cNvSpPr>
                <a:spLocks/>
              </p:cNvSpPr>
              <p:nvPr/>
            </p:nvSpPr>
            <p:spPr bwMode="auto">
              <a:xfrm>
                <a:off x="2471" y="964"/>
                <a:ext cx="9" cy="9"/>
              </a:xfrm>
              <a:custGeom>
                <a:avLst/>
                <a:gdLst/>
                <a:ahLst/>
                <a:cxnLst>
                  <a:cxn ang="0">
                    <a:pos x="7" y="0"/>
                  </a:cxn>
                  <a:cxn ang="0">
                    <a:pos x="2" y="0"/>
                  </a:cxn>
                  <a:cxn ang="0">
                    <a:pos x="0" y="2"/>
                  </a:cxn>
                  <a:cxn ang="0">
                    <a:pos x="0" y="7"/>
                  </a:cxn>
                  <a:cxn ang="0">
                    <a:pos x="2" y="9"/>
                  </a:cxn>
                  <a:cxn ang="0">
                    <a:pos x="7" y="9"/>
                  </a:cxn>
                  <a:cxn ang="0">
                    <a:pos x="9" y="7"/>
                  </a:cxn>
                  <a:cxn ang="0">
                    <a:pos x="9" y="2"/>
                  </a:cxn>
                  <a:cxn ang="0">
                    <a:pos x="7" y="0"/>
                  </a:cxn>
                </a:cxnLst>
                <a:rect l="0" t="0" r="r" b="b"/>
                <a:pathLst>
                  <a:path w="9" h="9">
                    <a:moveTo>
                      <a:pt x="7" y="0"/>
                    </a:moveTo>
                    <a:lnTo>
                      <a:pt x="2" y="0"/>
                    </a:lnTo>
                    <a:lnTo>
                      <a:pt x="0" y="2"/>
                    </a:lnTo>
                    <a:lnTo>
                      <a:pt x="0" y="7"/>
                    </a:lnTo>
                    <a:lnTo>
                      <a:pt x="2" y="9"/>
                    </a:lnTo>
                    <a:lnTo>
                      <a:pt x="7" y="9"/>
                    </a:lnTo>
                    <a:lnTo>
                      <a:pt x="9" y="7"/>
                    </a:lnTo>
                    <a:lnTo>
                      <a:pt x="9" y="2"/>
                    </a:lnTo>
                    <a:lnTo>
                      <a:pt x="7" y="0"/>
                    </a:lnTo>
                    <a:close/>
                  </a:path>
                </a:pathLst>
              </a:custGeom>
              <a:solidFill>
                <a:srgbClr val="B2BBC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60" name="Group 832"/>
            <p:cNvGrpSpPr>
              <a:grpSpLocks/>
            </p:cNvGrpSpPr>
            <p:nvPr/>
          </p:nvGrpSpPr>
          <p:grpSpPr bwMode="auto">
            <a:xfrm>
              <a:off x="2820" y="896"/>
              <a:ext cx="33" cy="10"/>
              <a:chOff x="2820" y="896"/>
              <a:chExt cx="33" cy="10"/>
            </a:xfrm>
          </p:grpSpPr>
          <p:sp>
            <p:nvSpPr>
              <p:cNvPr id="5953" name="Freeform 833"/>
              <p:cNvSpPr>
                <a:spLocks/>
              </p:cNvSpPr>
              <p:nvPr/>
            </p:nvSpPr>
            <p:spPr bwMode="auto">
              <a:xfrm>
                <a:off x="2820" y="896"/>
                <a:ext cx="33" cy="10"/>
              </a:xfrm>
              <a:custGeom>
                <a:avLst/>
                <a:gdLst/>
                <a:ahLst/>
                <a:cxnLst>
                  <a:cxn ang="0">
                    <a:pos x="20" y="1"/>
                  </a:cxn>
                  <a:cxn ang="0">
                    <a:pos x="11" y="1"/>
                  </a:cxn>
                  <a:cxn ang="0">
                    <a:pos x="24" y="4"/>
                  </a:cxn>
                  <a:cxn ang="0">
                    <a:pos x="29" y="7"/>
                  </a:cxn>
                  <a:cxn ang="0">
                    <a:pos x="33" y="10"/>
                  </a:cxn>
                  <a:cxn ang="0">
                    <a:pos x="30" y="6"/>
                  </a:cxn>
                  <a:cxn ang="0">
                    <a:pos x="25" y="3"/>
                  </a:cxn>
                  <a:cxn ang="0">
                    <a:pos x="20" y="1"/>
                  </a:cxn>
                </a:cxnLst>
                <a:rect l="0" t="0" r="r" b="b"/>
                <a:pathLst>
                  <a:path w="33" h="10">
                    <a:moveTo>
                      <a:pt x="20" y="1"/>
                    </a:moveTo>
                    <a:lnTo>
                      <a:pt x="11" y="1"/>
                    </a:lnTo>
                    <a:lnTo>
                      <a:pt x="24" y="4"/>
                    </a:lnTo>
                    <a:lnTo>
                      <a:pt x="29" y="7"/>
                    </a:lnTo>
                    <a:lnTo>
                      <a:pt x="33" y="10"/>
                    </a:lnTo>
                    <a:lnTo>
                      <a:pt x="30" y="6"/>
                    </a:lnTo>
                    <a:lnTo>
                      <a:pt x="25" y="3"/>
                    </a:lnTo>
                    <a:lnTo>
                      <a:pt x="20" y="1"/>
                    </a:lnTo>
                    <a:close/>
                  </a:path>
                </a:pathLst>
              </a:custGeom>
              <a:solidFill>
                <a:srgbClr val="F8EDD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54" name="Freeform 834"/>
              <p:cNvSpPr>
                <a:spLocks/>
              </p:cNvSpPr>
              <p:nvPr/>
            </p:nvSpPr>
            <p:spPr bwMode="auto">
              <a:xfrm>
                <a:off x="2820" y="896"/>
                <a:ext cx="33" cy="10"/>
              </a:xfrm>
              <a:custGeom>
                <a:avLst/>
                <a:gdLst/>
                <a:ahLst/>
                <a:cxnLst>
                  <a:cxn ang="0">
                    <a:pos x="11" y="0"/>
                  </a:cxn>
                  <a:cxn ang="0">
                    <a:pos x="5" y="0"/>
                  </a:cxn>
                  <a:cxn ang="0">
                    <a:pos x="0" y="3"/>
                  </a:cxn>
                  <a:cxn ang="0">
                    <a:pos x="5" y="1"/>
                  </a:cxn>
                  <a:cxn ang="0">
                    <a:pos x="20" y="1"/>
                  </a:cxn>
                  <a:cxn ang="0">
                    <a:pos x="11" y="0"/>
                  </a:cxn>
                </a:cxnLst>
                <a:rect l="0" t="0" r="r" b="b"/>
                <a:pathLst>
                  <a:path w="33" h="10">
                    <a:moveTo>
                      <a:pt x="11" y="0"/>
                    </a:moveTo>
                    <a:lnTo>
                      <a:pt x="5" y="0"/>
                    </a:lnTo>
                    <a:lnTo>
                      <a:pt x="0" y="3"/>
                    </a:lnTo>
                    <a:lnTo>
                      <a:pt x="5" y="1"/>
                    </a:lnTo>
                    <a:lnTo>
                      <a:pt x="20" y="1"/>
                    </a:lnTo>
                    <a:lnTo>
                      <a:pt x="11" y="0"/>
                    </a:lnTo>
                    <a:close/>
                  </a:path>
                </a:pathLst>
              </a:custGeom>
              <a:solidFill>
                <a:srgbClr val="F8EDD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63" name="Group 835"/>
            <p:cNvGrpSpPr>
              <a:grpSpLocks/>
            </p:cNvGrpSpPr>
            <p:nvPr/>
          </p:nvGrpSpPr>
          <p:grpSpPr bwMode="auto">
            <a:xfrm>
              <a:off x="2820" y="888"/>
              <a:ext cx="38" cy="12"/>
              <a:chOff x="2820" y="888"/>
              <a:chExt cx="38" cy="12"/>
            </a:xfrm>
          </p:grpSpPr>
          <p:sp>
            <p:nvSpPr>
              <p:cNvPr id="5956" name="Freeform 836"/>
              <p:cNvSpPr>
                <a:spLocks/>
              </p:cNvSpPr>
              <p:nvPr/>
            </p:nvSpPr>
            <p:spPr bwMode="auto">
              <a:xfrm>
                <a:off x="2820" y="888"/>
                <a:ext cx="38" cy="12"/>
              </a:xfrm>
              <a:custGeom>
                <a:avLst/>
                <a:gdLst/>
                <a:ahLst/>
                <a:cxnLst>
                  <a:cxn ang="0">
                    <a:pos x="22" y="2"/>
                  </a:cxn>
                  <a:cxn ang="0">
                    <a:pos x="13" y="2"/>
                  </a:cxn>
                  <a:cxn ang="0">
                    <a:pos x="20" y="4"/>
                  </a:cxn>
                  <a:cxn ang="0">
                    <a:pos x="28" y="6"/>
                  </a:cxn>
                  <a:cxn ang="0">
                    <a:pos x="34" y="9"/>
                  </a:cxn>
                  <a:cxn ang="0">
                    <a:pos x="38" y="12"/>
                  </a:cxn>
                  <a:cxn ang="0">
                    <a:pos x="35" y="8"/>
                  </a:cxn>
                  <a:cxn ang="0">
                    <a:pos x="28" y="4"/>
                  </a:cxn>
                  <a:cxn ang="0">
                    <a:pos x="22" y="2"/>
                  </a:cxn>
                </a:cxnLst>
                <a:rect l="0" t="0" r="r" b="b"/>
                <a:pathLst>
                  <a:path w="38" h="12">
                    <a:moveTo>
                      <a:pt x="22" y="2"/>
                    </a:moveTo>
                    <a:lnTo>
                      <a:pt x="13" y="2"/>
                    </a:lnTo>
                    <a:lnTo>
                      <a:pt x="20" y="4"/>
                    </a:lnTo>
                    <a:lnTo>
                      <a:pt x="28" y="6"/>
                    </a:lnTo>
                    <a:lnTo>
                      <a:pt x="34" y="9"/>
                    </a:lnTo>
                    <a:lnTo>
                      <a:pt x="38" y="12"/>
                    </a:lnTo>
                    <a:lnTo>
                      <a:pt x="35" y="8"/>
                    </a:lnTo>
                    <a:lnTo>
                      <a:pt x="28" y="4"/>
                    </a:lnTo>
                    <a:lnTo>
                      <a:pt x="22" y="2"/>
                    </a:lnTo>
                    <a:close/>
                  </a:path>
                </a:pathLst>
              </a:custGeom>
              <a:solidFill>
                <a:srgbClr val="F6EAD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57" name="Freeform 837"/>
              <p:cNvSpPr>
                <a:spLocks/>
              </p:cNvSpPr>
              <p:nvPr/>
            </p:nvSpPr>
            <p:spPr bwMode="auto">
              <a:xfrm>
                <a:off x="2820" y="888"/>
                <a:ext cx="38" cy="12"/>
              </a:xfrm>
              <a:custGeom>
                <a:avLst/>
                <a:gdLst/>
                <a:ahLst/>
                <a:cxnLst>
                  <a:cxn ang="0">
                    <a:pos x="13" y="0"/>
                  </a:cxn>
                  <a:cxn ang="0">
                    <a:pos x="5" y="1"/>
                  </a:cxn>
                  <a:cxn ang="0">
                    <a:pos x="0" y="4"/>
                  </a:cxn>
                  <a:cxn ang="0">
                    <a:pos x="6" y="3"/>
                  </a:cxn>
                  <a:cxn ang="0">
                    <a:pos x="13" y="2"/>
                  </a:cxn>
                  <a:cxn ang="0">
                    <a:pos x="22" y="2"/>
                  </a:cxn>
                  <a:cxn ang="0">
                    <a:pos x="13" y="0"/>
                  </a:cxn>
                </a:cxnLst>
                <a:rect l="0" t="0" r="r" b="b"/>
                <a:pathLst>
                  <a:path w="38" h="12">
                    <a:moveTo>
                      <a:pt x="13" y="0"/>
                    </a:moveTo>
                    <a:lnTo>
                      <a:pt x="5" y="1"/>
                    </a:lnTo>
                    <a:lnTo>
                      <a:pt x="0" y="4"/>
                    </a:lnTo>
                    <a:lnTo>
                      <a:pt x="6" y="3"/>
                    </a:lnTo>
                    <a:lnTo>
                      <a:pt x="13" y="2"/>
                    </a:lnTo>
                    <a:lnTo>
                      <a:pt x="22" y="2"/>
                    </a:lnTo>
                    <a:lnTo>
                      <a:pt x="13" y="0"/>
                    </a:lnTo>
                    <a:close/>
                  </a:path>
                </a:pathLst>
              </a:custGeom>
              <a:solidFill>
                <a:srgbClr val="F6EAD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65" name="Group 838"/>
            <p:cNvGrpSpPr>
              <a:grpSpLocks/>
            </p:cNvGrpSpPr>
            <p:nvPr/>
          </p:nvGrpSpPr>
          <p:grpSpPr bwMode="auto">
            <a:xfrm>
              <a:off x="2825" y="878"/>
              <a:ext cx="37" cy="14"/>
              <a:chOff x="2825" y="878"/>
              <a:chExt cx="37" cy="14"/>
            </a:xfrm>
          </p:grpSpPr>
          <p:sp>
            <p:nvSpPr>
              <p:cNvPr id="5959" name="Freeform 839"/>
              <p:cNvSpPr>
                <a:spLocks/>
              </p:cNvSpPr>
              <p:nvPr/>
            </p:nvSpPr>
            <p:spPr bwMode="auto">
              <a:xfrm>
                <a:off x="2825" y="878"/>
                <a:ext cx="37" cy="14"/>
              </a:xfrm>
              <a:custGeom>
                <a:avLst/>
                <a:gdLst/>
                <a:ahLst/>
                <a:cxnLst>
                  <a:cxn ang="0">
                    <a:pos x="17" y="1"/>
                  </a:cxn>
                  <a:cxn ang="0">
                    <a:pos x="6" y="1"/>
                  </a:cxn>
                  <a:cxn ang="0">
                    <a:pos x="13" y="2"/>
                  </a:cxn>
                  <a:cxn ang="0">
                    <a:pos x="20" y="4"/>
                  </a:cxn>
                  <a:cxn ang="0">
                    <a:pos x="27" y="6"/>
                  </a:cxn>
                  <a:cxn ang="0">
                    <a:pos x="33" y="10"/>
                  </a:cxn>
                  <a:cxn ang="0">
                    <a:pos x="37" y="14"/>
                  </a:cxn>
                  <a:cxn ang="0">
                    <a:pos x="34" y="9"/>
                  </a:cxn>
                  <a:cxn ang="0">
                    <a:pos x="28" y="4"/>
                  </a:cxn>
                  <a:cxn ang="0">
                    <a:pos x="17" y="1"/>
                  </a:cxn>
                </a:cxnLst>
                <a:rect l="0" t="0" r="r" b="b"/>
                <a:pathLst>
                  <a:path w="37" h="14">
                    <a:moveTo>
                      <a:pt x="17" y="1"/>
                    </a:moveTo>
                    <a:lnTo>
                      <a:pt x="6" y="1"/>
                    </a:lnTo>
                    <a:lnTo>
                      <a:pt x="13" y="2"/>
                    </a:lnTo>
                    <a:lnTo>
                      <a:pt x="20" y="4"/>
                    </a:lnTo>
                    <a:lnTo>
                      <a:pt x="27" y="6"/>
                    </a:lnTo>
                    <a:lnTo>
                      <a:pt x="33" y="10"/>
                    </a:lnTo>
                    <a:lnTo>
                      <a:pt x="37" y="14"/>
                    </a:lnTo>
                    <a:lnTo>
                      <a:pt x="34" y="9"/>
                    </a:lnTo>
                    <a:lnTo>
                      <a:pt x="28" y="4"/>
                    </a:lnTo>
                    <a:lnTo>
                      <a:pt x="17" y="1"/>
                    </a:lnTo>
                    <a:close/>
                  </a:path>
                </a:pathLst>
              </a:custGeom>
              <a:solidFill>
                <a:srgbClr val="F6EAD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60" name="Freeform 840"/>
              <p:cNvSpPr>
                <a:spLocks/>
              </p:cNvSpPr>
              <p:nvPr/>
            </p:nvSpPr>
            <p:spPr bwMode="auto">
              <a:xfrm>
                <a:off x="2825" y="878"/>
                <a:ext cx="37" cy="14"/>
              </a:xfrm>
              <a:custGeom>
                <a:avLst/>
                <a:gdLst/>
                <a:ahLst/>
                <a:cxnLst>
                  <a:cxn ang="0">
                    <a:pos x="13" y="0"/>
                  </a:cxn>
                  <a:cxn ang="0">
                    <a:pos x="5" y="0"/>
                  </a:cxn>
                  <a:cxn ang="0">
                    <a:pos x="0" y="2"/>
                  </a:cxn>
                  <a:cxn ang="0">
                    <a:pos x="6" y="1"/>
                  </a:cxn>
                  <a:cxn ang="0">
                    <a:pos x="17" y="1"/>
                  </a:cxn>
                  <a:cxn ang="0">
                    <a:pos x="13" y="0"/>
                  </a:cxn>
                </a:cxnLst>
                <a:rect l="0" t="0" r="r" b="b"/>
                <a:pathLst>
                  <a:path w="37" h="14">
                    <a:moveTo>
                      <a:pt x="13" y="0"/>
                    </a:moveTo>
                    <a:lnTo>
                      <a:pt x="5" y="0"/>
                    </a:lnTo>
                    <a:lnTo>
                      <a:pt x="0" y="2"/>
                    </a:lnTo>
                    <a:lnTo>
                      <a:pt x="6" y="1"/>
                    </a:lnTo>
                    <a:lnTo>
                      <a:pt x="17" y="1"/>
                    </a:lnTo>
                    <a:lnTo>
                      <a:pt x="13" y="0"/>
                    </a:lnTo>
                    <a:close/>
                  </a:path>
                </a:pathLst>
              </a:custGeom>
              <a:solidFill>
                <a:srgbClr val="F6EAD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67" name="Group 841"/>
            <p:cNvGrpSpPr>
              <a:grpSpLocks/>
            </p:cNvGrpSpPr>
            <p:nvPr/>
          </p:nvGrpSpPr>
          <p:grpSpPr bwMode="auto">
            <a:xfrm>
              <a:off x="2679" y="1115"/>
              <a:ext cx="20" cy="10"/>
              <a:chOff x="2679" y="1115"/>
              <a:chExt cx="20" cy="10"/>
            </a:xfrm>
          </p:grpSpPr>
          <p:sp>
            <p:nvSpPr>
              <p:cNvPr id="5962" name="Freeform 842"/>
              <p:cNvSpPr>
                <a:spLocks/>
              </p:cNvSpPr>
              <p:nvPr/>
            </p:nvSpPr>
            <p:spPr bwMode="auto">
              <a:xfrm>
                <a:off x="2679" y="1115"/>
                <a:ext cx="20" cy="10"/>
              </a:xfrm>
              <a:custGeom>
                <a:avLst/>
                <a:gdLst/>
                <a:ahLst/>
                <a:cxnLst>
                  <a:cxn ang="0">
                    <a:pos x="20" y="0"/>
                  </a:cxn>
                  <a:cxn ang="0">
                    <a:pos x="1" y="4"/>
                  </a:cxn>
                  <a:cxn ang="0">
                    <a:pos x="1" y="6"/>
                  </a:cxn>
                  <a:cxn ang="0">
                    <a:pos x="0" y="7"/>
                  </a:cxn>
                  <a:cxn ang="0">
                    <a:pos x="0" y="10"/>
                  </a:cxn>
                  <a:cxn ang="0">
                    <a:pos x="21" y="7"/>
                  </a:cxn>
                  <a:cxn ang="0">
                    <a:pos x="20" y="5"/>
                  </a:cxn>
                  <a:cxn ang="0">
                    <a:pos x="20" y="0"/>
                  </a:cxn>
                </a:cxnLst>
                <a:rect l="0" t="0" r="r" b="b"/>
                <a:pathLst>
                  <a:path w="20" h="10">
                    <a:moveTo>
                      <a:pt x="20" y="0"/>
                    </a:moveTo>
                    <a:lnTo>
                      <a:pt x="1" y="4"/>
                    </a:lnTo>
                    <a:lnTo>
                      <a:pt x="1" y="6"/>
                    </a:lnTo>
                    <a:lnTo>
                      <a:pt x="0" y="7"/>
                    </a:lnTo>
                    <a:lnTo>
                      <a:pt x="0" y="10"/>
                    </a:lnTo>
                    <a:lnTo>
                      <a:pt x="21" y="7"/>
                    </a:lnTo>
                    <a:lnTo>
                      <a:pt x="20" y="5"/>
                    </a:lnTo>
                    <a:lnTo>
                      <a:pt x="20" y="0"/>
                    </a:lnTo>
                    <a:close/>
                  </a:path>
                </a:pathLst>
              </a:custGeom>
              <a:solidFill>
                <a:srgbClr val="F8EDD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69" name="Group 843"/>
            <p:cNvGrpSpPr>
              <a:grpSpLocks/>
            </p:cNvGrpSpPr>
            <p:nvPr/>
          </p:nvGrpSpPr>
          <p:grpSpPr bwMode="auto">
            <a:xfrm>
              <a:off x="2875" y="939"/>
              <a:ext cx="5" cy="5"/>
              <a:chOff x="2875" y="939"/>
              <a:chExt cx="5" cy="5"/>
            </a:xfrm>
          </p:grpSpPr>
          <p:sp>
            <p:nvSpPr>
              <p:cNvPr id="5964" name="Freeform 844"/>
              <p:cNvSpPr>
                <a:spLocks/>
              </p:cNvSpPr>
              <p:nvPr/>
            </p:nvSpPr>
            <p:spPr bwMode="auto">
              <a:xfrm>
                <a:off x="2875" y="939"/>
                <a:ext cx="5" cy="5"/>
              </a:xfrm>
              <a:custGeom>
                <a:avLst/>
                <a:gdLst/>
                <a:ahLst/>
                <a:cxnLst>
                  <a:cxn ang="0">
                    <a:pos x="4" y="0"/>
                  </a:cxn>
                  <a:cxn ang="0">
                    <a:pos x="1" y="0"/>
                  </a:cxn>
                  <a:cxn ang="0">
                    <a:pos x="0" y="1"/>
                  </a:cxn>
                  <a:cxn ang="0">
                    <a:pos x="0" y="4"/>
                  </a:cxn>
                  <a:cxn ang="0">
                    <a:pos x="1" y="5"/>
                  </a:cxn>
                  <a:cxn ang="0">
                    <a:pos x="4" y="5"/>
                  </a:cxn>
                  <a:cxn ang="0">
                    <a:pos x="5" y="4"/>
                  </a:cxn>
                  <a:cxn ang="0">
                    <a:pos x="5" y="1"/>
                  </a:cxn>
                  <a:cxn ang="0">
                    <a:pos x="4" y="0"/>
                  </a:cxn>
                </a:cxnLst>
                <a:rect l="0" t="0" r="r" b="b"/>
                <a:pathLst>
                  <a:path w="5" h="5">
                    <a:moveTo>
                      <a:pt x="4" y="0"/>
                    </a:moveTo>
                    <a:lnTo>
                      <a:pt x="1" y="0"/>
                    </a:lnTo>
                    <a:lnTo>
                      <a:pt x="0" y="1"/>
                    </a:lnTo>
                    <a:lnTo>
                      <a:pt x="0" y="4"/>
                    </a:lnTo>
                    <a:lnTo>
                      <a:pt x="1" y="5"/>
                    </a:lnTo>
                    <a:lnTo>
                      <a:pt x="4" y="5"/>
                    </a:lnTo>
                    <a:lnTo>
                      <a:pt x="5" y="4"/>
                    </a:lnTo>
                    <a:lnTo>
                      <a:pt x="5" y="1"/>
                    </a:lnTo>
                    <a:lnTo>
                      <a:pt x="4"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71" name="Group 845"/>
            <p:cNvGrpSpPr>
              <a:grpSpLocks/>
            </p:cNvGrpSpPr>
            <p:nvPr/>
          </p:nvGrpSpPr>
          <p:grpSpPr bwMode="auto">
            <a:xfrm>
              <a:off x="2476" y="764"/>
              <a:ext cx="58" cy="73"/>
              <a:chOff x="2476" y="764"/>
              <a:chExt cx="58" cy="73"/>
            </a:xfrm>
          </p:grpSpPr>
          <p:sp>
            <p:nvSpPr>
              <p:cNvPr id="5966" name="Freeform 846"/>
              <p:cNvSpPr>
                <a:spLocks/>
              </p:cNvSpPr>
              <p:nvPr/>
            </p:nvSpPr>
            <p:spPr bwMode="auto">
              <a:xfrm>
                <a:off x="2476" y="764"/>
                <a:ext cx="58" cy="73"/>
              </a:xfrm>
              <a:custGeom>
                <a:avLst/>
                <a:gdLst/>
                <a:ahLst/>
                <a:cxnLst>
                  <a:cxn ang="0">
                    <a:pos x="0" y="0"/>
                  </a:cxn>
                  <a:cxn ang="0">
                    <a:pos x="18" y="13"/>
                  </a:cxn>
                  <a:cxn ang="0">
                    <a:pos x="25" y="34"/>
                  </a:cxn>
                  <a:cxn ang="0">
                    <a:pos x="25" y="54"/>
                  </a:cxn>
                  <a:cxn ang="0">
                    <a:pos x="32" y="68"/>
                  </a:cxn>
                  <a:cxn ang="0">
                    <a:pos x="41" y="69"/>
                  </a:cxn>
                  <a:cxn ang="0">
                    <a:pos x="49" y="71"/>
                  </a:cxn>
                  <a:cxn ang="0">
                    <a:pos x="58" y="73"/>
                  </a:cxn>
                  <a:cxn ang="0">
                    <a:pos x="52" y="64"/>
                  </a:cxn>
                  <a:cxn ang="0">
                    <a:pos x="44" y="61"/>
                  </a:cxn>
                  <a:cxn ang="0">
                    <a:pos x="43" y="43"/>
                  </a:cxn>
                  <a:cxn ang="0">
                    <a:pos x="36" y="21"/>
                  </a:cxn>
                  <a:cxn ang="0">
                    <a:pos x="21" y="7"/>
                  </a:cxn>
                  <a:cxn ang="0">
                    <a:pos x="0" y="0"/>
                  </a:cxn>
                </a:cxnLst>
                <a:rect l="0" t="0" r="r" b="b"/>
                <a:pathLst>
                  <a:path w="58" h="73">
                    <a:moveTo>
                      <a:pt x="0" y="0"/>
                    </a:moveTo>
                    <a:lnTo>
                      <a:pt x="18" y="13"/>
                    </a:lnTo>
                    <a:lnTo>
                      <a:pt x="25" y="34"/>
                    </a:lnTo>
                    <a:lnTo>
                      <a:pt x="25" y="54"/>
                    </a:lnTo>
                    <a:lnTo>
                      <a:pt x="32" y="68"/>
                    </a:lnTo>
                    <a:lnTo>
                      <a:pt x="41" y="69"/>
                    </a:lnTo>
                    <a:lnTo>
                      <a:pt x="49" y="71"/>
                    </a:lnTo>
                    <a:lnTo>
                      <a:pt x="58" y="73"/>
                    </a:lnTo>
                    <a:lnTo>
                      <a:pt x="52" y="64"/>
                    </a:lnTo>
                    <a:lnTo>
                      <a:pt x="44" y="61"/>
                    </a:lnTo>
                    <a:lnTo>
                      <a:pt x="43" y="43"/>
                    </a:lnTo>
                    <a:lnTo>
                      <a:pt x="36" y="21"/>
                    </a:lnTo>
                    <a:lnTo>
                      <a:pt x="21" y="7"/>
                    </a:lnTo>
                    <a:lnTo>
                      <a:pt x="0" y="0"/>
                    </a:lnTo>
                    <a:close/>
                  </a:path>
                </a:pathLst>
              </a:custGeom>
              <a:solidFill>
                <a:srgbClr val="A5AFC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967" name="Picture 847"/>
              <p:cNvPicPr>
                <a:picLocks noChangeAspect="1" noChangeArrowheads="1"/>
              </p:cNvPicPr>
              <p:nvPr/>
            </p:nvPicPr>
            <p:blipFill>
              <a:blip r:embed="rId143" cstate="print"/>
              <a:srcRect/>
              <a:stretch>
                <a:fillRect/>
              </a:stretch>
            </p:blipFill>
            <p:spPr bwMode="auto">
              <a:xfrm>
                <a:off x="2417" y="769"/>
                <a:ext cx="58" cy="61"/>
              </a:xfrm>
              <a:prstGeom prst="rect">
                <a:avLst/>
              </a:prstGeom>
              <a:noFill/>
            </p:spPr>
          </p:pic>
          <p:pic>
            <p:nvPicPr>
              <p:cNvPr id="5968" name="Picture 848"/>
              <p:cNvPicPr>
                <a:picLocks noChangeAspect="1" noChangeArrowheads="1"/>
              </p:cNvPicPr>
              <p:nvPr/>
            </p:nvPicPr>
            <p:blipFill>
              <a:blip r:embed="rId144" cstate="print"/>
              <a:srcRect/>
              <a:stretch>
                <a:fillRect/>
              </a:stretch>
            </p:blipFill>
            <p:spPr bwMode="auto">
              <a:xfrm>
                <a:off x="2364" y="822"/>
                <a:ext cx="242" cy="288"/>
              </a:xfrm>
              <a:prstGeom prst="rect">
                <a:avLst/>
              </a:prstGeom>
              <a:noFill/>
            </p:spPr>
          </p:pic>
          <p:pic>
            <p:nvPicPr>
              <p:cNvPr id="5969" name="Picture 849"/>
              <p:cNvPicPr>
                <a:picLocks noChangeAspect="1" noChangeArrowheads="1"/>
              </p:cNvPicPr>
              <p:nvPr/>
            </p:nvPicPr>
            <p:blipFill>
              <a:blip r:embed="rId145" cstate="print"/>
              <a:srcRect/>
              <a:stretch>
                <a:fillRect/>
              </a:stretch>
            </p:blipFill>
            <p:spPr bwMode="auto">
              <a:xfrm>
                <a:off x="2548" y="1028"/>
                <a:ext cx="43" cy="25"/>
              </a:xfrm>
              <a:prstGeom prst="rect">
                <a:avLst/>
              </a:prstGeom>
              <a:noFill/>
            </p:spPr>
          </p:pic>
        </p:grpSp>
        <p:grpSp>
          <p:nvGrpSpPr>
            <p:cNvPr id="6075" name="Group 850"/>
            <p:cNvGrpSpPr>
              <a:grpSpLocks/>
            </p:cNvGrpSpPr>
            <p:nvPr/>
          </p:nvGrpSpPr>
          <p:grpSpPr bwMode="auto">
            <a:xfrm>
              <a:off x="2549" y="1043"/>
              <a:ext cx="58" cy="83"/>
              <a:chOff x="2549" y="1043"/>
              <a:chExt cx="58" cy="83"/>
            </a:xfrm>
          </p:grpSpPr>
          <p:sp>
            <p:nvSpPr>
              <p:cNvPr id="5971" name="Freeform 851"/>
              <p:cNvSpPr>
                <a:spLocks/>
              </p:cNvSpPr>
              <p:nvPr/>
            </p:nvSpPr>
            <p:spPr bwMode="auto">
              <a:xfrm>
                <a:off x="2549" y="1043"/>
                <a:ext cx="58" cy="83"/>
              </a:xfrm>
              <a:custGeom>
                <a:avLst/>
                <a:gdLst/>
                <a:ahLst/>
                <a:cxnLst>
                  <a:cxn ang="0">
                    <a:pos x="28" y="0"/>
                  </a:cxn>
                  <a:cxn ang="0">
                    <a:pos x="24" y="1"/>
                  </a:cxn>
                  <a:cxn ang="0">
                    <a:pos x="19" y="2"/>
                  </a:cxn>
                  <a:cxn ang="0">
                    <a:pos x="10" y="5"/>
                  </a:cxn>
                  <a:cxn ang="0">
                    <a:pos x="0" y="7"/>
                  </a:cxn>
                  <a:cxn ang="0">
                    <a:pos x="5" y="12"/>
                  </a:cxn>
                  <a:cxn ang="0">
                    <a:pos x="13" y="30"/>
                  </a:cxn>
                  <a:cxn ang="0">
                    <a:pos x="16" y="50"/>
                  </a:cxn>
                  <a:cxn ang="0">
                    <a:pos x="16" y="75"/>
                  </a:cxn>
                  <a:cxn ang="0">
                    <a:pos x="15" y="76"/>
                  </a:cxn>
                  <a:cxn ang="0">
                    <a:pos x="14" y="81"/>
                  </a:cxn>
                  <a:cxn ang="0">
                    <a:pos x="23" y="82"/>
                  </a:cxn>
                  <a:cxn ang="0">
                    <a:pos x="30" y="83"/>
                  </a:cxn>
                  <a:cxn ang="0">
                    <a:pos x="40" y="81"/>
                  </a:cxn>
                  <a:cxn ang="0">
                    <a:pos x="40" y="75"/>
                  </a:cxn>
                  <a:cxn ang="0">
                    <a:pos x="50" y="75"/>
                  </a:cxn>
                  <a:cxn ang="0">
                    <a:pos x="58" y="69"/>
                  </a:cxn>
                  <a:cxn ang="0">
                    <a:pos x="58" y="65"/>
                  </a:cxn>
                  <a:cxn ang="0">
                    <a:pos x="57" y="58"/>
                  </a:cxn>
                  <a:cxn ang="0">
                    <a:pos x="56" y="47"/>
                  </a:cxn>
                  <a:cxn ang="0">
                    <a:pos x="32" y="3"/>
                  </a:cxn>
                  <a:cxn ang="0">
                    <a:pos x="28" y="0"/>
                  </a:cxn>
                </a:cxnLst>
                <a:rect l="0" t="0" r="r" b="b"/>
                <a:pathLst>
                  <a:path w="58" h="83">
                    <a:moveTo>
                      <a:pt x="28" y="0"/>
                    </a:moveTo>
                    <a:lnTo>
                      <a:pt x="24" y="1"/>
                    </a:lnTo>
                    <a:lnTo>
                      <a:pt x="19" y="2"/>
                    </a:lnTo>
                    <a:lnTo>
                      <a:pt x="10" y="5"/>
                    </a:lnTo>
                    <a:lnTo>
                      <a:pt x="0" y="7"/>
                    </a:lnTo>
                    <a:lnTo>
                      <a:pt x="5" y="12"/>
                    </a:lnTo>
                    <a:lnTo>
                      <a:pt x="13" y="30"/>
                    </a:lnTo>
                    <a:lnTo>
                      <a:pt x="16" y="50"/>
                    </a:lnTo>
                    <a:lnTo>
                      <a:pt x="16" y="75"/>
                    </a:lnTo>
                    <a:lnTo>
                      <a:pt x="15" y="76"/>
                    </a:lnTo>
                    <a:lnTo>
                      <a:pt x="14" y="81"/>
                    </a:lnTo>
                    <a:lnTo>
                      <a:pt x="23" y="82"/>
                    </a:lnTo>
                    <a:lnTo>
                      <a:pt x="30" y="83"/>
                    </a:lnTo>
                    <a:lnTo>
                      <a:pt x="40" y="81"/>
                    </a:lnTo>
                    <a:lnTo>
                      <a:pt x="40" y="75"/>
                    </a:lnTo>
                    <a:lnTo>
                      <a:pt x="50" y="75"/>
                    </a:lnTo>
                    <a:lnTo>
                      <a:pt x="58" y="69"/>
                    </a:lnTo>
                    <a:lnTo>
                      <a:pt x="58" y="65"/>
                    </a:lnTo>
                    <a:lnTo>
                      <a:pt x="57" y="58"/>
                    </a:lnTo>
                    <a:lnTo>
                      <a:pt x="56" y="47"/>
                    </a:lnTo>
                    <a:lnTo>
                      <a:pt x="32" y="3"/>
                    </a:lnTo>
                    <a:lnTo>
                      <a:pt x="28" y="0"/>
                    </a:lnTo>
                    <a:close/>
                  </a:path>
                </a:pathLst>
              </a:custGeom>
              <a:solidFill>
                <a:srgbClr val="C5CCD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72" name="Freeform 852"/>
              <p:cNvSpPr>
                <a:spLocks/>
              </p:cNvSpPr>
              <p:nvPr/>
            </p:nvSpPr>
            <p:spPr bwMode="auto">
              <a:xfrm>
                <a:off x="2549" y="1043"/>
                <a:ext cx="58" cy="83"/>
              </a:xfrm>
              <a:custGeom>
                <a:avLst/>
                <a:gdLst/>
                <a:ahLst/>
                <a:cxnLst>
                  <a:cxn ang="0">
                    <a:pos x="50" y="75"/>
                  </a:cxn>
                  <a:cxn ang="0">
                    <a:pos x="40" y="75"/>
                  </a:cxn>
                  <a:cxn ang="0">
                    <a:pos x="44" y="76"/>
                  </a:cxn>
                  <a:cxn ang="0">
                    <a:pos x="48" y="76"/>
                  </a:cxn>
                  <a:cxn ang="0">
                    <a:pos x="50" y="75"/>
                  </a:cxn>
                </a:cxnLst>
                <a:rect l="0" t="0" r="r" b="b"/>
                <a:pathLst>
                  <a:path w="58" h="83">
                    <a:moveTo>
                      <a:pt x="50" y="75"/>
                    </a:moveTo>
                    <a:lnTo>
                      <a:pt x="40" y="75"/>
                    </a:lnTo>
                    <a:lnTo>
                      <a:pt x="44" y="76"/>
                    </a:lnTo>
                    <a:lnTo>
                      <a:pt x="48" y="76"/>
                    </a:lnTo>
                    <a:lnTo>
                      <a:pt x="50" y="75"/>
                    </a:lnTo>
                    <a:close/>
                  </a:path>
                </a:pathLst>
              </a:custGeom>
              <a:solidFill>
                <a:srgbClr val="C5CCD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77" name="Group 853"/>
            <p:cNvGrpSpPr>
              <a:grpSpLocks/>
            </p:cNvGrpSpPr>
            <p:nvPr/>
          </p:nvGrpSpPr>
          <p:grpSpPr bwMode="auto">
            <a:xfrm>
              <a:off x="2571" y="1058"/>
              <a:ext cx="19" cy="64"/>
              <a:chOff x="2571" y="1058"/>
              <a:chExt cx="19" cy="64"/>
            </a:xfrm>
          </p:grpSpPr>
          <p:sp>
            <p:nvSpPr>
              <p:cNvPr id="5974" name="Freeform 854"/>
              <p:cNvSpPr>
                <a:spLocks/>
              </p:cNvSpPr>
              <p:nvPr/>
            </p:nvSpPr>
            <p:spPr bwMode="auto">
              <a:xfrm>
                <a:off x="2571" y="1058"/>
                <a:ext cx="19" cy="64"/>
              </a:xfrm>
              <a:custGeom>
                <a:avLst/>
                <a:gdLst/>
                <a:ahLst/>
                <a:cxnLst>
                  <a:cxn ang="0">
                    <a:pos x="1" y="0"/>
                  </a:cxn>
                  <a:cxn ang="0">
                    <a:pos x="9" y="16"/>
                  </a:cxn>
                  <a:cxn ang="0">
                    <a:pos x="13" y="37"/>
                  </a:cxn>
                  <a:cxn ang="0">
                    <a:pos x="13" y="56"/>
                  </a:cxn>
                  <a:cxn ang="0">
                    <a:pos x="12" y="56"/>
                  </a:cxn>
                  <a:cxn ang="0">
                    <a:pos x="8" y="60"/>
                  </a:cxn>
                  <a:cxn ang="0">
                    <a:pos x="6" y="61"/>
                  </a:cxn>
                  <a:cxn ang="0">
                    <a:pos x="3" y="62"/>
                  </a:cxn>
                  <a:cxn ang="0">
                    <a:pos x="0" y="63"/>
                  </a:cxn>
                  <a:cxn ang="0">
                    <a:pos x="8" y="64"/>
                  </a:cxn>
                  <a:cxn ang="0">
                    <a:pos x="18" y="62"/>
                  </a:cxn>
                  <a:cxn ang="0">
                    <a:pos x="18" y="56"/>
                  </a:cxn>
                  <a:cxn ang="0">
                    <a:pos x="18" y="45"/>
                  </a:cxn>
                  <a:cxn ang="0">
                    <a:pos x="17" y="38"/>
                  </a:cxn>
                  <a:cxn ang="0">
                    <a:pos x="12" y="17"/>
                  </a:cxn>
                  <a:cxn ang="0">
                    <a:pos x="1" y="0"/>
                  </a:cxn>
                </a:cxnLst>
                <a:rect l="0" t="0" r="r" b="b"/>
                <a:pathLst>
                  <a:path w="19" h="64">
                    <a:moveTo>
                      <a:pt x="1" y="0"/>
                    </a:moveTo>
                    <a:lnTo>
                      <a:pt x="9" y="16"/>
                    </a:lnTo>
                    <a:lnTo>
                      <a:pt x="13" y="37"/>
                    </a:lnTo>
                    <a:lnTo>
                      <a:pt x="13" y="56"/>
                    </a:lnTo>
                    <a:lnTo>
                      <a:pt x="12" y="56"/>
                    </a:lnTo>
                    <a:lnTo>
                      <a:pt x="8" y="60"/>
                    </a:lnTo>
                    <a:lnTo>
                      <a:pt x="6" y="61"/>
                    </a:lnTo>
                    <a:lnTo>
                      <a:pt x="3" y="62"/>
                    </a:lnTo>
                    <a:lnTo>
                      <a:pt x="0" y="63"/>
                    </a:lnTo>
                    <a:lnTo>
                      <a:pt x="8" y="64"/>
                    </a:lnTo>
                    <a:lnTo>
                      <a:pt x="18" y="62"/>
                    </a:lnTo>
                    <a:lnTo>
                      <a:pt x="18" y="56"/>
                    </a:lnTo>
                    <a:lnTo>
                      <a:pt x="18" y="45"/>
                    </a:lnTo>
                    <a:lnTo>
                      <a:pt x="17" y="38"/>
                    </a:lnTo>
                    <a:lnTo>
                      <a:pt x="12" y="17"/>
                    </a:lnTo>
                    <a:lnTo>
                      <a:pt x="1" y="0"/>
                    </a:lnTo>
                    <a:close/>
                  </a:path>
                </a:pathLst>
              </a:custGeom>
              <a:solidFill>
                <a:srgbClr val="BEC6D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79" name="Group 855"/>
            <p:cNvGrpSpPr>
              <a:grpSpLocks/>
            </p:cNvGrpSpPr>
            <p:nvPr/>
          </p:nvGrpSpPr>
          <p:grpSpPr bwMode="auto">
            <a:xfrm>
              <a:off x="2563" y="1087"/>
              <a:ext cx="44" cy="39"/>
              <a:chOff x="2563" y="1087"/>
              <a:chExt cx="44" cy="39"/>
            </a:xfrm>
          </p:grpSpPr>
          <p:sp>
            <p:nvSpPr>
              <p:cNvPr id="5976" name="Freeform 856"/>
              <p:cNvSpPr>
                <a:spLocks/>
              </p:cNvSpPr>
              <p:nvPr/>
            </p:nvSpPr>
            <p:spPr bwMode="auto">
              <a:xfrm>
                <a:off x="2563" y="1087"/>
                <a:ext cx="44" cy="39"/>
              </a:xfrm>
              <a:custGeom>
                <a:avLst/>
                <a:gdLst/>
                <a:ahLst/>
                <a:cxnLst>
                  <a:cxn ang="0">
                    <a:pos x="41" y="0"/>
                  </a:cxn>
                  <a:cxn ang="0">
                    <a:pos x="3" y="13"/>
                  </a:cxn>
                  <a:cxn ang="0">
                    <a:pos x="3" y="17"/>
                  </a:cxn>
                  <a:cxn ang="0">
                    <a:pos x="2" y="32"/>
                  </a:cxn>
                  <a:cxn ang="0">
                    <a:pos x="0" y="37"/>
                  </a:cxn>
                  <a:cxn ang="0">
                    <a:pos x="9" y="38"/>
                  </a:cxn>
                  <a:cxn ang="0">
                    <a:pos x="16" y="39"/>
                  </a:cxn>
                  <a:cxn ang="0">
                    <a:pos x="26" y="37"/>
                  </a:cxn>
                  <a:cxn ang="0">
                    <a:pos x="26" y="31"/>
                  </a:cxn>
                  <a:cxn ang="0">
                    <a:pos x="36" y="31"/>
                  </a:cxn>
                  <a:cxn ang="0">
                    <a:pos x="44" y="25"/>
                  </a:cxn>
                  <a:cxn ang="0">
                    <a:pos x="44" y="21"/>
                  </a:cxn>
                  <a:cxn ang="0">
                    <a:pos x="43" y="9"/>
                  </a:cxn>
                  <a:cxn ang="0">
                    <a:pos x="42" y="4"/>
                  </a:cxn>
                  <a:cxn ang="0">
                    <a:pos x="41" y="0"/>
                  </a:cxn>
                </a:cxnLst>
                <a:rect l="0" t="0" r="r" b="b"/>
                <a:pathLst>
                  <a:path w="44" h="39">
                    <a:moveTo>
                      <a:pt x="41" y="0"/>
                    </a:moveTo>
                    <a:lnTo>
                      <a:pt x="3" y="13"/>
                    </a:lnTo>
                    <a:lnTo>
                      <a:pt x="3" y="17"/>
                    </a:lnTo>
                    <a:lnTo>
                      <a:pt x="2" y="32"/>
                    </a:lnTo>
                    <a:lnTo>
                      <a:pt x="0" y="37"/>
                    </a:lnTo>
                    <a:lnTo>
                      <a:pt x="9" y="38"/>
                    </a:lnTo>
                    <a:lnTo>
                      <a:pt x="16" y="39"/>
                    </a:lnTo>
                    <a:lnTo>
                      <a:pt x="26" y="37"/>
                    </a:lnTo>
                    <a:lnTo>
                      <a:pt x="26" y="31"/>
                    </a:lnTo>
                    <a:lnTo>
                      <a:pt x="36" y="31"/>
                    </a:lnTo>
                    <a:lnTo>
                      <a:pt x="44" y="25"/>
                    </a:lnTo>
                    <a:lnTo>
                      <a:pt x="44" y="21"/>
                    </a:lnTo>
                    <a:lnTo>
                      <a:pt x="43" y="9"/>
                    </a:lnTo>
                    <a:lnTo>
                      <a:pt x="42" y="4"/>
                    </a:lnTo>
                    <a:lnTo>
                      <a:pt x="41" y="0"/>
                    </a:lnTo>
                    <a:close/>
                  </a:path>
                </a:pathLst>
              </a:custGeom>
              <a:solidFill>
                <a:srgbClr val="BEC6D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77" name="Freeform 857"/>
              <p:cNvSpPr>
                <a:spLocks/>
              </p:cNvSpPr>
              <p:nvPr/>
            </p:nvSpPr>
            <p:spPr bwMode="auto">
              <a:xfrm>
                <a:off x="2563" y="1087"/>
                <a:ext cx="44" cy="39"/>
              </a:xfrm>
              <a:custGeom>
                <a:avLst/>
                <a:gdLst/>
                <a:ahLst/>
                <a:cxnLst>
                  <a:cxn ang="0">
                    <a:pos x="36" y="31"/>
                  </a:cxn>
                  <a:cxn ang="0">
                    <a:pos x="26" y="31"/>
                  </a:cxn>
                  <a:cxn ang="0">
                    <a:pos x="30" y="32"/>
                  </a:cxn>
                  <a:cxn ang="0">
                    <a:pos x="34" y="32"/>
                  </a:cxn>
                  <a:cxn ang="0">
                    <a:pos x="36" y="31"/>
                  </a:cxn>
                </a:cxnLst>
                <a:rect l="0" t="0" r="r" b="b"/>
                <a:pathLst>
                  <a:path w="44" h="39">
                    <a:moveTo>
                      <a:pt x="36" y="31"/>
                    </a:moveTo>
                    <a:lnTo>
                      <a:pt x="26" y="31"/>
                    </a:lnTo>
                    <a:lnTo>
                      <a:pt x="30" y="32"/>
                    </a:lnTo>
                    <a:lnTo>
                      <a:pt x="34" y="32"/>
                    </a:lnTo>
                    <a:lnTo>
                      <a:pt x="36" y="31"/>
                    </a:lnTo>
                    <a:close/>
                  </a:path>
                </a:pathLst>
              </a:custGeom>
              <a:solidFill>
                <a:srgbClr val="BEC6D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94" name="Group 858"/>
            <p:cNvGrpSpPr>
              <a:grpSpLocks/>
            </p:cNvGrpSpPr>
            <p:nvPr/>
          </p:nvGrpSpPr>
          <p:grpSpPr bwMode="auto">
            <a:xfrm>
              <a:off x="2557" y="1052"/>
              <a:ext cx="20" cy="63"/>
              <a:chOff x="2557" y="1052"/>
              <a:chExt cx="20" cy="63"/>
            </a:xfrm>
          </p:grpSpPr>
          <p:sp>
            <p:nvSpPr>
              <p:cNvPr id="5979" name="Freeform 859"/>
              <p:cNvSpPr>
                <a:spLocks/>
              </p:cNvSpPr>
              <p:nvPr/>
            </p:nvSpPr>
            <p:spPr bwMode="auto">
              <a:xfrm>
                <a:off x="2557" y="1052"/>
                <a:ext cx="20" cy="63"/>
              </a:xfrm>
              <a:custGeom>
                <a:avLst/>
                <a:gdLst/>
                <a:ahLst/>
                <a:cxnLst>
                  <a:cxn ang="0">
                    <a:pos x="0" y="0"/>
                  </a:cxn>
                  <a:cxn ang="0">
                    <a:pos x="9" y="17"/>
                  </a:cxn>
                  <a:cxn ang="0">
                    <a:pos x="14" y="36"/>
                  </a:cxn>
                  <a:cxn ang="0">
                    <a:pos x="14" y="53"/>
                  </a:cxn>
                  <a:cxn ang="0">
                    <a:pos x="14" y="56"/>
                  </a:cxn>
                  <a:cxn ang="0">
                    <a:pos x="13" y="62"/>
                  </a:cxn>
                  <a:cxn ang="0">
                    <a:pos x="20" y="42"/>
                  </a:cxn>
                  <a:cxn ang="0">
                    <a:pos x="19" y="35"/>
                  </a:cxn>
                  <a:cxn ang="0">
                    <a:pos x="17" y="21"/>
                  </a:cxn>
                  <a:cxn ang="0">
                    <a:pos x="9" y="7"/>
                  </a:cxn>
                  <a:cxn ang="0">
                    <a:pos x="0" y="0"/>
                  </a:cxn>
                </a:cxnLst>
                <a:rect l="0" t="0" r="r" b="b"/>
                <a:pathLst>
                  <a:path w="20" h="63">
                    <a:moveTo>
                      <a:pt x="0" y="0"/>
                    </a:moveTo>
                    <a:lnTo>
                      <a:pt x="9" y="17"/>
                    </a:lnTo>
                    <a:lnTo>
                      <a:pt x="14" y="36"/>
                    </a:lnTo>
                    <a:lnTo>
                      <a:pt x="14" y="53"/>
                    </a:lnTo>
                    <a:lnTo>
                      <a:pt x="14" y="56"/>
                    </a:lnTo>
                    <a:lnTo>
                      <a:pt x="13" y="62"/>
                    </a:lnTo>
                    <a:lnTo>
                      <a:pt x="20" y="42"/>
                    </a:lnTo>
                    <a:lnTo>
                      <a:pt x="19" y="35"/>
                    </a:lnTo>
                    <a:lnTo>
                      <a:pt x="17" y="21"/>
                    </a:lnTo>
                    <a:lnTo>
                      <a:pt x="9" y="7"/>
                    </a:lnTo>
                    <a:lnTo>
                      <a:pt x="0" y="0"/>
                    </a:lnTo>
                    <a:close/>
                  </a:path>
                </a:pathLst>
              </a:custGeom>
              <a:solidFill>
                <a:srgbClr val="C1C8D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99" name="Group 860"/>
            <p:cNvGrpSpPr>
              <a:grpSpLocks/>
            </p:cNvGrpSpPr>
            <p:nvPr/>
          </p:nvGrpSpPr>
          <p:grpSpPr bwMode="auto">
            <a:xfrm>
              <a:off x="2570" y="1099"/>
              <a:ext cx="6" cy="16"/>
              <a:chOff x="2570" y="1099"/>
              <a:chExt cx="6" cy="16"/>
            </a:xfrm>
          </p:grpSpPr>
          <p:sp>
            <p:nvSpPr>
              <p:cNvPr id="5981" name="Freeform 861"/>
              <p:cNvSpPr>
                <a:spLocks/>
              </p:cNvSpPr>
              <p:nvPr/>
            </p:nvSpPr>
            <p:spPr bwMode="auto">
              <a:xfrm>
                <a:off x="2570" y="1099"/>
                <a:ext cx="6" cy="16"/>
              </a:xfrm>
              <a:custGeom>
                <a:avLst/>
                <a:gdLst/>
                <a:ahLst/>
                <a:cxnLst>
                  <a:cxn ang="0">
                    <a:pos x="7" y="0"/>
                  </a:cxn>
                  <a:cxn ang="0">
                    <a:pos x="1" y="1"/>
                  </a:cxn>
                  <a:cxn ang="0">
                    <a:pos x="1" y="3"/>
                  </a:cxn>
                  <a:cxn ang="0">
                    <a:pos x="1" y="6"/>
                  </a:cxn>
                  <a:cxn ang="0">
                    <a:pos x="1" y="9"/>
                  </a:cxn>
                  <a:cxn ang="0">
                    <a:pos x="0" y="15"/>
                  </a:cxn>
                  <a:cxn ang="0">
                    <a:pos x="2" y="16"/>
                  </a:cxn>
                  <a:cxn ang="0">
                    <a:pos x="5" y="14"/>
                  </a:cxn>
                  <a:cxn ang="0">
                    <a:pos x="6" y="12"/>
                  </a:cxn>
                  <a:cxn ang="0">
                    <a:pos x="6" y="9"/>
                  </a:cxn>
                  <a:cxn ang="0">
                    <a:pos x="7" y="6"/>
                  </a:cxn>
                  <a:cxn ang="0">
                    <a:pos x="7" y="0"/>
                  </a:cxn>
                </a:cxnLst>
                <a:rect l="0" t="0" r="r" b="b"/>
                <a:pathLst>
                  <a:path w="6" h="16">
                    <a:moveTo>
                      <a:pt x="7" y="0"/>
                    </a:moveTo>
                    <a:lnTo>
                      <a:pt x="1" y="1"/>
                    </a:lnTo>
                    <a:lnTo>
                      <a:pt x="1" y="3"/>
                    </a:lnTo>
                    <a:lnTo>
                      <a:pt x="1" y="6"/>
                    </a:lnTo>
                    <a:lnTo>
                      <a:pt x="1" y="9"/>
                    </a:lnTo>
                    <a:lnTo>
                      <a:pt x="0" y="15"/>
                    </a:lnTo>
                    <a:lnTo>
                      <a:pt x="2" y="16"/>
                    </a:lnTo>
                    <a:lnTo>
                      <a:pt x="5" y="14"/>
                    </a:lnTo>
                    <a:lnTo>
                      <a:pt x="6" y="12"/>
                    </a:lnTo>
                    <a:lnTo>
                      <a:pt x="6" y="9"/>
                    </a:lnTo>
                    <a:lnTo>
                      <a:pt x="7" y="6"/>
                    </a:lnTo>
                    <a:lnTo>
                      <a:pt x="7" y="0"/>
                    </a:lnTo>
                    <a:close/>
                  </a:path>
                </a:pathLst>
              </a:custGeom>
              <a:solidFill>
                <a:srgbClr val="B2BBC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01" name="Group 862"/>
            <p:cNvGrpSpPr>
              <a:grpSpLocks/>
            </p:cNvGrpSpPr>
            <p:nvPr/>
          </p:nvGrpSpPr>
          <p:grpSpPr bwMode="auto">
            <a:xfrm>
              <a:off x="2571" y="1096"/>
              <a:ext cx="19" cy="30"/>
              <a:chOff x="2571" y="1096"/>
              <a:chExt cx="19" cy="30"/>
            </a:xfrm>
          </p:grpSpPr>
          <p:sp>
            <p:nvSpPr>
              <p:cNvPr id="5983" name="Freeform 863"/>
              <p:cNvSpPr>
                <a:spLocks/>
              </p:cNvSpPr>
              <p:nvPr/>
            </p:nvSpPr>
            <p:spPr bwMode="auto">
              <a:xfrm>
                <a:off x="2571" y="1096"/>
                <a:ext cx="19" cy="30"/>
              </a:xfrm>
              <a:custGeom>
                <a:avLst/>
                <a:gdLst/>
                <a:ahLst/>
                <a:cxnLst>
                  <a:cxn ang="0">
                    <a:pos x="17" y="0"/>
                  </a:cxn>
                  <a:cxn ang="0">
                    <a:pos x="13" y="1"/>
                  </a:cxn>
                  <a:cxn ang="0">
                    <a:pos x="13" y="7"/>
                  </a:cxn>
                  <a:cxn ang="0">
                    <a:pos x="13" y="18"/>
                  </a:cxn>
                  <a:cxn ang="0">
                    <a:pos x="12" y="22"/>
                  </a:cxn>
                  <a:cxn ang="0">
                    <a:pos x="6" y="27"/>
                  </a:cxn>
                  <a:cxn ang="0">
                    <a:pos x="3" y="28"/>
                  </a:cxn>
                  <a:cxn ang="0">
                    <a:pos x="0" y="29"/>
                  </a:cxn>
                  <a:cxn ang="0">
                    <a:pos x="8" y="30"/>
                  </a:cxn>
                  <a:cxn ang="0">
                    <a:pos x="18" y="28"/>
                  </a:cxn>
                  <a:cxn ang="0">
                    <a:pos x="18" y="22"/>
                  </a:cxn>
                  <a:cxn ang="0">
                    <a:pos x="18" y="14"/>
                  </a:cxn>
                  <a:cxn ang="0">
                    <a:pos x="18" y="7"/>
                  </a:cxn>
                  <a:cxn ang="0">
                    <a:pos x="17" y="0"/>
                  </a:cxn>
                </a:cxnLst>
                <a:rect l="0" t="0" r="r" b="b"/>
                <a:pathLst>
                  <a:path w="19" h="30">
                    <a:moveTo>
                      <a:pt x="17" y="0"/>
                    </a:moveTo>
                    <a:lnTo>
                      <a:pt x="13" y="1"/>
                    </a:lnTo>
                    <a:lnTo>
                      <a:pt x="13" y="7"/>
                    </a:lnTo>
                    <a:lnTo>
                      <a:pt x="13" y="18"/>
                    </a:lnTo>
                    <a:lnTo>
                      <a:pt x="12" y="22"/>
                    </a:lnTo>
                    <a:lnTo>
                      <a:pt x="6" y="27"/>
                    </a:lnTo>
                    <a:lnTo>
                      <a:pt x="3" y="28"/>
                    </a:lnTo>
                    <a:lnTo>
                      <a:pt x="0" y="29"/>
                    </a:lnTo>
                    <a:lnTo>
                      <a:pt x="8" y="30"/>
                    </a:lnTo>
                    <a:lnTo>
                      <a:pt x="18" y="28"/>
                    </a:lnTo>
                    <a:lnTo>
                      <a:pt x="18" y="22"/>
                    </a:lnTo>
                    <a:lnTo>
                      <a:pt x="18" y="14"/>
                    </a:lnTo>
                    <a:lnTo>
                      <a:pt x="18" y="7"/>
                    </a:lnTo>
                    <a:lnTo>
                      <a:pt x="17" y="0"/>
                    </a:lnTo>
                    <a:close/>
                  </a:path>
                </a:pathLst>
              </a:custGeom>
              <a:solidFill>
                <a:srgbClr val="ADB6C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984" name="Picture 864"/>
              <p:cNvPicPr>
                <a:picLocks noChangeAspect="1" noChangeArrowheads="1"/>
              </p:cNvPicPr>
              <p:nvPr/>
            </p:nvPicPr>
            <p:blipFill>
              <a:blip r:embed="rId146" cstate="print"/>
              <a:srcRect/>
              <a:stretch>
                <a:fillRect/>
              </a:stretch>
            </p:blipFill>
            <p:spPr bwMode="auto">
              <a:xfrm>
                <a:off x="2393" y="1023"/>
                <a:ext cx="49" cy="35"/>
              </a:xfrm>
              <a:prstGeom prst="rect">
                <a:avLst/>
              </a:prstGeom>
              <a:noFill/>
            </p:spPr>
          </p:pic>
        </p:grpSp>
        <p:grpSp>
          <p:nvGrpSpPr>
            <p:cNvPr id="51403" name="Group 865"/>
            <p:cNvGrpSpPr>
              <a:grpSpLocks/>
            </p:cNvGrpSpPr>
            <p:nvPr/>
          </p:nvGrpSpPr>
          <p:grpSpPr bwMode="auto">
            <a:xfrm>
              <a:off x="2448" y="1053"/>
              <a:ext cx="17" cy="24"/>
              <a:chOff x="2448" y="1053"/>
              <a:chExt cx="17" cy="24"/>
            </a:xfrm>
          </p:grpSpPr>
          <p:sp>
            <p:nvSpPr>
              <p:cNvPr id="5986" name="Freeform 866"/>
              <p:cNvSpPr>
                <a:spLocks/>
              </p:cNvSpPr>
              <p:nvPr/>
            </p:nvSpPr>
            <p:spPr bwMode="auto">
              <a:xfrm>
                <a:off x="2448" y="1053"/>
                <a:ext cx="17" cy="24"/>
              </a:xfrm>
              <a:custGeom>
                <a:avLst/>
                <a:gdLst/>
                <a:ahLst/>
                <a:cxnLst>
                  <a:cxn ang="0">
                    <a:pos x="11" y="0"/>
                  </a:cxn>
                  <a:cxn ang="0">
                    <a:pos x="3" y="8"/>
                  </a:cxn>
                  <a:cxn ang="0">
                    <a:pos x="1" y="19"/>
                  </a:cxn>
                  <a:cxn ang="0">
                    <a:pos x="0" y="25"/>
                  </a:cxn>
                  <a:cxn ang="0">
                    <a:pos x="5" y="14"/>
                  </a:cxn>
                  <a:cxn ang="0">
                    <a:pos x="10" y="6"/>
                  </a:cxn>
                  <a:cxn ang="0">
                    <a:pos x="17" y="1"/>
                  </a:cxn>
                  <a:cxn ang="0">
                    <a:pos x="15" y="1"/>
                  </a:cxn>
                  <a:cxn ang="0">
                    <a:pos x="13" y="1"/>
                  </a:cxn>
                  <a:cxn ang="0">
                    <a:pos x="11" y="0"/>
                  </a:cxn>
                </a:cxnLst>
                <a:rect l="0" t="0" r="r" b="b"/>
                <a:pathLst>
                  <a:path w="17" h="24">
                    <a:moveTo>
                      <a:pt x="11" y="0"/>
                    </a:moveTo>
                    <a:lnTo>
                      <a:pt x="3" y="8"/>
                    </a:lnTo>
                    <a:lnTo>
                      <a:pt x="1" y="19"/>
                    </a:lnTo>
                    <a:lnTo>
                      <a:pt x="0" y="25"/>
                    </a:lnTo>
                    <a:lnTo>
                      <a:pt x="5" y="14"/>
                    </a:lnTo>
                    <a:lnTo>
                      <a:pt x="10" y="6"/>
                    </a:lnTo>
                    <a:lnTo>
                      <a:pt x="17" y="1"/>
                    </a:lnTo>
                    <a:lnTo>
                      <a:pt x="15" y="1"/>
                    </a:lnTo>
                    <a:lnTo>
                      <a:pt x="13" y="1"/>
                    </a:lnTo>
                    <a:lnTo>
                      <a:pt x="11" y="0"/>
                    </a:lnTo>
                    <a:close/>
                  </a:path>
                </a:pathLst>
              </a:custGeom>
              <a:solidFill>
                <a:srgbClr val="8896B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05" name="Group 867"/>
            <p:cNvGrpSpPr>
              <a:grpSpLocks/>
            </p:cNvGrpSpPr>
            <p:nvPr/>
          </p:nvGrpSpPr>
          <p:grpSpPr bwMode="auto">
            <a:xfrm>
              <a:off x="2436" y="884"/>
              <a:ext cx="23" cy="3"/>
              <a:chOff x="2436" y="884"/>
              <a:chExt cx="23" cy="3"/>
            </a:xfrm>
          </p:grpSpPr>
          <p:sp>
            <p:nvSpPr>
              <p:cNvPr id="5988" name="Freeform 868"/>
              <p:cNvSpPr>
                <a:spLocks/>
              </p:cNvSpPr>
              <p:nvPr/>
            </p:nvSpPr>
            <p:spPr bwMode="auto">
              <a:xfrm>
                <a:off x="2436" y="884"/>
                <a:ext cx="23" cy="3"/>
              </a:xfrm>
              <a:custGeom>
                <a:avLst/>
                <a:gdLst/>
                <a:ahLst/>
                <a:cxnLst>
                  <a:cxn ang="0">
                    <a:pos x="0" y="1"/>
                  </a:cxn>
                  <a:cxn ang="0">
                    <a:pos x="3" y="3"/>
                  </a:cxn>
                  <a:cxn ang="0">
                    <a:pos x="6" y="3"/>
                  </a:cxn>
                  <a:cxn ang="0">
                    <a:pos x="15" y="3"/>
                  </a:cxn>
                  <a:cxn ang="0">
                    <a:pos x="17" y="2"/>
                  </a:cxn>
                  <a:cxn ang="0">
                    <a:pos x="8" y="2"/>
                  </a:cxn>
                  <a:cxn ang="0">
                    <a:pos x="0" y="1"/>
                  </a:cxn>
                </a:cxnLst>
                <a:rect l="0" t="0" r="r" b="b"/>
                <a:pathLst>
                  <a:path w="23" h="3">
                    <a:moveTo>
                      <a:pt x="0" y="1"/>
                    </a:moveTo>
                    <a:lnTo>
                      <a:pt x="3" y="3"/>
                    </a:lnTo>
                    <a:lnTo>
                      <a:pt x="6" y="3"/>
                    </a:lnTo>
                    <a:lnTo>
                      <a:pt x="15" y="3"/>
                    </a:lnTo>
                    <a:lnTo>
                      <a:pt x="17" y="2"/>
                    </a:lnTo>
                    <a:lnTo>
                      <a:pt x="8" y="2"/>
                    </a:lnTo>
                    <a:lnTo>
                      <a:pt x="0" y="1"/>
                    </a:lnTo>
                    <a:close/>
                  </a:path>
                </a:pathLst>
              </a:custGeom>
              <a:solidFill>
                <a:srgbClr val="BC69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89" name="Freeform 869"/>
              <p:cNvSpPr>
                <a:spLocks/>
              </p:cNvSpPr>
              <p:nvPr/>
            </p:nvSpPr>
            <p:spPr bwMode="auto">
              <a:xfrm>
                <a:off x="2436" y="884"/>
                <a:ext cx="23" cy="3"/>
              </a:xfrm>
              <a:custGeom>
                <a:avLst/>
                <a:gdLst/>
                <a:ahLst/>
                <a:cxnLst>
                  <a:cxn ang="0">
                    <a:pos x="22" y="0"/>
                  </a:cxn>
                  <a:cxn ang="0">
                    <a:pos x="14" y="2"/>
                  </a:cxn>
                  <a:cxn ang="0">
                    <a:pos x="8" y="2"/>
                  </a:cxn>
                  <a:cxn ang="0">
                    <a:pos x="17" y="2"/>
                  </a:cxn>
                  <a:cxn ang="0">
                    <a:pos x="18" y="1"/>
                  </a:cxn>
                  <a:cxn ang="0">
                    <a:pos x="22" y="0"/>
                  </a:cxn>
                </a:cxnLst>
                <a:rect l="0" t="0" r="r" b="b"/>
                <a:pathLst>
                  <a:path w="23" h="3">
                    <a:moveTo>
                      <a:pt x="22" y="0"/>
                    </a:moveTo>
                    <a:lnTo>
                      <a:pt x="14" y="2"/>
                    </a:lnTo>
                    <a:lnTo>
                      <a:pt x="8" y="2"/>
                    </a:lnTo>
                    <a:lnTo>
                      <a:pt x="17" y="2"/>
                    </a:lnTo>
                    <a:lnTo>
                      <a:pt x="18" y="1"/>
                    </a:lnTo>
                    <a:lnTo>
                      <a:pt x="22" y="0"/>
                    </a:lnTo>
                    <a:close/>
                  </a:path>
                </a:pathLst>
              </a:custGeom>
              <a:solidFill>
                <a:srgbClr val="BC69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07" name="Group 870"/>
            <p:cNvGrpSpPr>
              <a:grpSpLocks/>
            </p:cNvGrpSpPr>
            <p:nvPr/>
          </p:nvGrpSpPr>
          <p:grpSpPr bwMode="auto">
            <a:xfrm>
              <a:off x="2440" y="889"/>
              <a:ext cx="5" cy="3"/>
              <a:chOff x="2440" y="889"/>
              <a:chExt cx="5" cy="3"/>
            </a:xfrm>
          </p:grpSpPr>
          <p:sp>
            <p:nvSpPr>
              <p:cNvPr id="5991" name="Freeform 871"/>
              <p:cNvSpPr>
                <a:spLocks/>
              </p:cNvSpPr>
              <p:nvPr/>
            </p:nvSpPr>
            <p:spPr bwMode="auto">
              <a:xfrm>
                <a:off x="2440" y="889"/>
                <a:ext cx="5" cy="3"/>
              </a:xfrm>
              <a:custGeom>
                <a:avLst/>
                <a:gdLst/>
                <a:ahLst/>
                <a:cxnLst>
                  <a:cxn ang="0">
                    <a:pos x="1" y="0"/>
                  </a:cxn>
                  <a:cxn ang="0">
                    <a:pos x="0" y="1"/>
                  </a:cxn>
                  <a:cxn ang="0">
                    <a:pos x="0" y="3"/>
                  </a:cxn>
                  <a:cxn ang="0">
                    <a:pos x="1" y="3"/>
                  </a:cxn>
                  <a:cxn ang="0">
                    <a:pos x="4" y="4"/>
                  </a:cxn>
                  <a:cxn ang="0">
                    <a:pos x="5" y="3"/>
                  </a:cxn>
                  <a:cxn ang="0">
                    <a:pos x="5" y="2"/>
                  </a:cxn>
                  <a:cxn ang="0">
                    <a:pos x="4" y="1"/>
                  </a:cxn>
                  <a:cxn ang="0">
                    <a:pos x="1" y="0"/>
                  </a:cxn>
                </a:cxnLst>
                <a:rect l="0" t="0" r="r" b="b"/>
                <a:pathLst>
                  <a:path w="5" h="3">
                    <a:moveTo>
                      <a:pt x="1" y="0"/>
                    </a:moveTo>
                    <a:lnTo>
                      <a:pt x="0" y="1"/>
                    </a:lnTo>
                    <a:lnTo>
                      <a:pt x="0" y="3"/>
                    </a:lnTo>
                    <a:lnTo>
                      <a:pt x="1" y="3"/>
                    </a:lnTo>
                    <a:lnTo>
                      <a:pt x="4" y="4"/>
                    </a:lnTo>
                    <a:lnTo>
                      <a:pt x="5" y="3"/>
                    </a:lnTo>
                    <a:lnTo>
                      <a:pt x="5" y="2"/>
                    </a:lnTo>
                    <a:lnTo>
                      <a:pt x="4" y="1"/>
                    </a:lnTo>
                    <a:lnTo>
                      <a:pt x="1" y="0"/>
                    </a:lnTo>
                    <a:close/>
                  </a:path>
                </a:pathLst>
              </a:custGeom>
              <a:solidFill>
                <a:srgbClr val="F2BD9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09" name="Group 872"/>
            <p:cNvGrpSpPr>
              <a:grpSpLocks/>
            </p:cNvGrpSpPr>
            <p:nvPr/>
          </p:nvGrpSpPr>
          <p:grpSpPr bwMode="auto">
            <a:xfrm>
              <a:off x="2449" y="861"/>
              <a:ext cx="13" cy="19"/>
              <a:chOff x="2449" y="861"/>
              <a:chExt cx="13" cy="19"/>
            </a:xfrm>
          </p:grpSpPr>
          <p:sp>
            <p:nvSpPr>
              <p:cNvPr id="5993" name="Freeform 873"/>
              <p:cNvSpPr>
                <a:spLocks/>
              </p:cNvSpPr>
              <p:nvPr/>
            </p:nvSpPr>
            <p:spPr bwMode="auto">
              <a:xfrm>
                <a:off x="2449" y="861"/>
                <a:ext cx="13" cy="19"/>
              </a:xfrm>
              <a:custGeom>
                <a:avLst/>
                <a:gdLst/>
                <a:ahLst/>
                <a:cxnLst>
                  <a:cxn ang="0">
                    <a:pos x="1" y="0"/>
                  </a:cxn>
                  <a:cxn ang="0">
                    <a:pos x="0" y="3"/>
                  </a:cxn>
                  <a:cxn ang="0">
                    <a:pos x="5" y="12"/>
                  </a:cxn>
                  <a:cxn ang="0">
                    <a:pos x="9" y="16"/>
                  </a:cxn>
                  <a:cxn ang="0">
                    <a:pos x="13" y="19"/>
                  </a:cxn>
                  <a:cxn ang="0">
                    <a:pos x="10" y="15"/>
                  </a:cxn>
                  <a:cxn ang="0">
                    <a:pos x="8" y="12"/>
                  </a:cxn>
                  <a:cxn ang="0">
                    <a:pos x="6" y="8"/>
                  </a:cxn>
                  <a:cxn ang="0">
                    <a:pos x="5" y="5"/>
                  </a:cxn>
                  <a:cxn ang="0">
                    <a:pos x="4" y="2"/>
                  </a:cxn>
                  <a:cxn ang="0">
                    <a:pos x="1" y="0"/>
                  </a:cxn>
                </a:cxnLst>
                <a:rect l="0" t="0" r="r" b="b"/>
                <a:pathLst>
                  <a:path w="13" h="19">
                    <a:moveTo>
                      <a:pt x="1" y="0"/>
                    </a:moveTo>
                    <a:lnTo>
                      <a:pt x="0" y="3"/>
                    </a:lnTo>
                    <a:lnTo>
                      <a:pt x="5" y="12"/>
                    </a:lnTo>
                    <a:lnTo>
                      <a:pt x="9" y="16"/>
                    </a:lnTo>
                    <a:lnTo>
                      <a:pt x="13" y="19"/>
                    </a:lnTo>
                    <a:lnTo>
                      <a:pt x="10" y="15"/>
                    </a:lnTo>
                    <a:lnTo>
                      <a:pt x="8" y="12"/>
                    </a:lnTo>
                    <a:lnTo>
                      <a:pt x="6" y="8"/>
                    </a:lnTo>
                    <a:lnTo>
                      <a:pt x="5" y="5"/>
                    </a:lnTo>
                    <a:lnTo>
                      <a:pt x="4" y="2"/>
                    </a:lnTo>
                    <a:lnTo>
                      <a:pt x="1" y="0"/>
                    </a:lnTo>
                    <a:close/>
                  </a:path>
                </a:pathLst>
              </a:custGeom>
              <a:solidFill>
                <a:srgbClr val="E7AA8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11" name="Group 874"/>
            <p:cNvGrpSpPr>
              <a:grpSpLocks/>
            </p:cNvGrpSpPr>
            <p:nvPr/>
          </p:nvGrpSpPr>
          <p:grpSpPr bwMode="auto">
            <a:xfrm>
              <a:off x="2441" y="868"/>
              <a:ext cx="8" cy="4"/>
              <a:chOff x="2441" y="868"/>
              <a:chExt cx="8" cy="4"/>
            </a:xfrm>
          </p:grpSpPr>
          <p:sp>
            <p:nvSpPr>
              <p:cNvPr id="5995" name="Freeform 875"/>
              <p:cNvSpPr>
                <a:spLocks/>
              </p:cNvSpPr>
              <p:nvPr/>
            </p:nvSpPr>
            <p:spPr bwMode="auto">
              <a:xfrm>
                <a:off x="2441" y="868"/>
                <a:ext cx="8" cy="4"/>
              </a:xfrm>
              <a:custGeom>
                <a:avLst/>
                <a:gdLst/>
                <a:ahLst/>
                <a:cxnLst>
                  <a:cxn ang="0">
                    <a:pos x="4" y="0"/>
                  </a:cxn>
                  <a:cxn ang="0">
                    <a:pos x="0" y="1"/>
                  </a:cxn>
                  <a:cxn ang="0">
                    <a:pos x="0" y="4"/>
                  </a:cxn>
                  <a:cxn ang="0">
                    <a:pos x="5" y="2"/>
                  </a:cxn>
                  <a:cxn ang="0">
                    <a:pos x="6" y="2"/>
                  </a:cxn>
                  <a:cxn ang="0">
                    <a:pos x="4" y="0"/>
                  </a:cxn>
                </a:cxnLst>
                <a:rect l="0" t="0" r="r" b="b"/>
                <a:pathLst>
                  <a:path w="8" h="4">
                    <a:moveTo>
                      <a:pt x="4" y="0"/>
                    </a:moveTo>
                    <a:lnTo>
                      <a:pt x="0" y="1"/>
                    </a:lnTo>
                    <a:lnTo>
                      <a:pt x="0" y="4"/>
                    </a:lnTo>
                    <a:lnTo>
                      <a:pt x="5" y="2"/>
                    </a:lnTo>
                    <a:lnTo>
                      <a:pt x="6" y="2"/>
                    </a:lnTo>
                    <a:lnTo>
                      <a:pt x="4" y="0"/>
                    </a:lnTo>
                    <a:close/>
                  </a:path>
                </a:pathLst>
              </a:custGeom>
              <a:solidFill>
                <a:srgbClr val="BC69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96" name="Freeform 876"/>
              <p:cNvSpPr>
                <a:spLocks/>
              </p:cNvSpPr>
              <p:nvPr/>
            </p:nvSpPr>
            <p:spPr bwMode="auto">
              <a:xfrm>
                <a:off x="2441" y="868"/>
                <a:ext cx="8" cy="4"/>
              </a:xfrm>
              <a:custGeom>
                <a:avLst/>
                <a:gdLst/>
                <a:ahLst/>
                <a:cxnLst>
                  <a:cxn ang="0">
                    <a:pos x="6" y="2"/>
                  </a:cxn>
                  <a:cxn ang="0">
                    <a:pos x="5" y="2"/>
                  </a:cxn>
                  <a:cxn ang="0">
                    <a:pos x="7" y="3"/>
                  </a:cxn>
                  <a:cxn ang="0">
                    <a:pos x="6" y="2"/>
                  </a:cxn>
                </a:cxnLst>
                <a:rect l="0" t="0" r="r" b="b"/>
                <a:pathLst>
                  <a:path w="8" h="4">
                    <a:moveTo>
                      <a:pt x="6" y="2"/>
                    </a:moveTo>
                    <a:lnTo>
                      <a:pt x="5" y="2"/>
                    </a:lnTo>
                    <a:lnTo>
                      <a:pt x="7" y="3"/>
                    </a:lnTo>
                    <a:lnTo>
                      <a:pt x="6" y="2"/>
                    </a:lnTo>
                    <a:close/>
                  </a:path>
                </a:pathLst>
              </a:custGeom>
              <a:solidFill>
                <a:srgbClr val="BC69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13" name="Group 877"/>
            <p:cNvGrpSpPr>
              <a:grpSpLocks/>
            </p:cNvGrpSpPr>
            <p:nvPr/>
          </p:nvGrpSpPr>
          <p:grpSpPr bwMode="auto">
            <a:xfrm>
              <a:off x="2435" y="865"/>
              <a:ext cx="5" cy="4"/>
              <a:chOff x="2435" y="865"/>
              <a:chExt cx="5" cy="4"/>
            </a:xfrm>
          </p:grpSpPr>
          <p:sp>
            <p:nvSpPr>
              <p:cNvPr id="5998" name="Freeform 878"/>
              <p:cNvSpPr>
                <a:spLocks/>
              </p:cNvSpPr>
              <p:nvPr/>
            </p:nvSpPr>
            <p:spPr bwMode="auto">
              <a:xfrm>
                <a:off x="2435" y="865"/>
                <a:ext cx="5" cy="4"/>
              </a:xfrm>
              <a:custGeom>
                <a:avLst/>
                <a:gdLst/>
                <a:ahLst/>
                <a:cxnLst>
                  <a:cxn ang="0">
                    <a:pos x="4" y="0"/>
                  </a:cxn>
                  <a:cxn ang="0">
                    <a:pos x="1" y="0"/>
                  </a:cxn>
                  <a:cxn ang="0">
                    <a:pos x="0" y="1"/>
                  </a:cxn>
                  <a:cxn ang="0">
                    <a:pos x="0" y="3"/>
                  </a:cxn>
                  <a:cxn ang="0">
                    <a:pos x="1" y="4"/>
                  </a:cxn>
                  <a:cxn ang="0">
                    <a:pos x="4" y="4"/>
                  </a:cxn>
                  <a:cxn ang="0">
                    <a:pos x="5" y="3"/>
                  </a:cxn>
                  <a:cxn ang="0">
                    <a:pos x="5" y="1"/>
                  </a:cxn>
                  <a:cxn ang="0">
                    <a:pos x="4" y="0"/>
                  </a:cxn>
                </a:cxnLst>
                <a:rect l="0" t="0" r="r" b="b"/>
                <a:pathLst>
                  <a:path w="5" h="4">
                    <a:moveTo>
                      <a:pt x="4" y="0"/>
                    </a:moveTo>
                    <a:lnTo>
                      <a:pt x="1" y="0"/>
                    </a:lnTo>
                    <a:lnTo>
                      <a:pt x="0" y="1"/>
                    </a:lnTo>
                    <a:lnTo>
                      <a:pt x="0" y="3"/>
                    </a:lnTo>
                    <a:lnTo>
                      <a:pt x="1" y="4"/>
                    </a:lnTo>
                    <a:lnTo>
                      <a:pt x="4" y="4"/>
                    </a:lnTo>
                    <a:lnTo>
                      <a:pt x="5" y="3"/>
                    </a:lnTo>
                    <a:lnTo>
                      <a:pt x="5" y="1"/>
                    </a:lnTo>
                    <a:lnTo>
                      <a:pt x="4" y="0"/>
                    </a:lnTo>
                    <a:close/>
                  </a:path>
                </a:pathLst>
              </a:custGeom>
              <a:solidFill>
                <a:srgbClr val="FCCBA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15" name="Group 879"/>
            <p:cNvGrpSpPr>
              <a:grpSpLocks/>
            </p:cNvGrpSpPr>
            <p:nvPr/>
          </p:nvGrpSpPr>
          <p:grpSpPr bwMode="auto">
            <a:xfrm>
              <a:off x="2460" y="883"/>
              <a:ext cx="2" cy="3"/>
              <a:chOff x="2460" y="883"/>
              <a:chExt cx="2" cy="3"/>
            </a:xfrm>
          </p:grpSpPr>
          <p:sp>
            <p:nvSpPr>
              <p:cNvPr id="6000" name="Freeform 880"/>
              <p:cNvSpPr>
                <a:spLocks/>
              </p:cNvSpPr>
              <p:nvPr/>
            </p:nvSpPr>
            <p:spPr bwMode="auto">
              <a:xfrm>
                <a:off x="2460" y="883"/>
                <a:ext cx="2" cy="3"/>
              </a:xfrm>
              <a:custGeom>
                <a:avLst/>
                <a:gdLst/>
                <a:ahLst/>
                <a:cxnLst>
                  <a:cxn ang="0">
                    <a:pos x="2" y="0"/>
                  </a:cxn>
                  <a:cxn ang="0">
                    <a:pos x="1" y="0"/>
                  </a:cxn>
                  <a:cxn ang="0">
                    <a:pos x="0" y="0"/>
                  </a:cxn>
                  <a:cxn ang="0">
                    <a:pos x="0" y="2"/>
                  </a:cxn>
                  <a:cxn ang="0">
                    <a:pos x="1" y="2"/>
                  </a:cxn>
                  <a:cxn ang="0">
                    <a:pos x="2" y="2"/>
                  </a:cxn>
                  <a:cxn ang="0">
                    <a:pos x="2" y="2"/>
                  </a:cxn>
                  <a:cxn ang="0">
                    <a:pos x="2" y="0"/>
                  </a:cxn>
                  <a:cxn ang="0">
                    <a:pos x="2" y="0"/>
                  </a:cxn>
                </a:cxnLst>
                <a:rect l="0" t="0" r="r" b="b"/>
                <a:pathLst>
                  <a:path w="2" h="3">
                    <a:moveTo>
                      <a:pt x="2" y="0"/>
                    </a:moveTo>
                    <a:lnTo>
                      <a:pt x="1" y="0"/>
                    </a:lnTo>
                    <a:lnTo>
                      <a:pt x="0" y="0"/>
                    </a:lnTo>
                    <a:lnTo>
                      <a:pt x="0" y="2"/>
                    </a:lnTo>
                    <a:lnTo>
                      <a:pt x="1" y="2"/>
                    </a:lnTo>
                    <a:lnTo>
                      <a:pt x="2" y="2"/>
                    </a:lnTo>
                    <a:lnTo>
                      <a:pt x="2" y="0"/>
                    </a:lnTo>
                    <a:close/>
                  </a:path>
                </a:pathLst>
              </a:custGeom>
              <a:solidFill>
                <a:srgbClr val="C1724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17" name="Group 881"/>
            <p:cNvGrpSpPr>
              <a:grpSpLocks/>
            </p:cNvGrpSpPr>
            <p:nvPr/>
          </p:nvGrpSpPr>
          <p:grpSpPr bwMode="auto">
            <a:xfrm>
              <a:off x="2434" y="883"/>
              <a:ext cx="2" cy="3"/>
              <a:chOff x="2434" y="883"/>
              <a:chExt cx="2" cy="3"/>
            </a:xfrm>
          </p:grpSpPr>
          <p:sp>
            <p:nvSpPr>
              <p:cNvPr id="6002" name="Freeform 882"/>
              <p:cNvSpPr>
                <a:spLocks/>
              </p:cNvSpPr>
              <p:nvPr/>
            </p:nvSpPr>
            <p:spPr bwMode="auto">
              <a:xfrm>
                <a:off x="2434" y="883"/>
                <a:ext cx="2" cy="3"/>
              </a:xfrm>
              <a:custGeom>
                <a:avLst/>
                <a:gdLst/>
                <a:ahLst/>
                <a:cxnLst>
                  <a:cxn ang="0">
                    <a:pos x="1" y="0"/>
                  </a:cxn>
                  <a:cxn ang="0">
                    <a:pos x="0" y="0"/>
                  </a:cxn>
                  <a:cxn ang="0">
                    <a:pos x="0" y="1"/>
                  </a:cxn>
                  <a:cxn ang="0">
                    <a:pos x="0" y="3"/>
                  </a:cxn>
                  <a:cxn ang="0">
                    <a:pos x="0" y="3"/>
                  </a:cxn>
                  <a:cxn ang="0">
                    <a:pos x="1" y="3"/>
                  </a:cxn>
                  <a:cxn ang="0">
                    <a:pos x="2" y="3"/>
                  </a:cxn>
                  <a:cxn ang="0">
                    <a:pos x="2" y="1"/>
                  </a:cxn>
                  <a:cxn ang="0">
                    <a:pos x="1" y="0"/>
                  </a:cxn>
                </a:cxnLst>
                <a:rect l="0" t="0" r="r" b="b"/>
                <a:pathLst>
                  <a:path w="2" h="3">
                    <a:moveTo>
                      <a:pt x="1" y="0"/>
                    </a:moveTo>
                    <a:lnTo>
                      <a:pt x="0" y="0"/>
                    </a:lnTo>
                    <a:lnTo>
                      <a:pt x="0" y="1"/>
                    </a:lnTo>
                    <a:lnTo>
                      <a:pt x="0" y="3"/>
                    </a:lnTo>
                    <a:lnTo>
                      <a:pt x="1" y="3"/>
                    </a:lnTo>
                    <a:lnTo>
                      <a:pt x="2" y="3"/>
                    </a:lnTo>
                    <a:lnTo>
                      <a:pt x="2" y="1"/>
                    </a:lnTo>
                    <a:lnTo>
                      <a:pt x="1" y="0"/>
                    </a:lnTo>
                    <a:close/>
                  </a:path>
                </a:pathLst>
              </a:custGeom>
              <a:solidFill>
                <a:srgbClr val="C1724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6003" name="Picture 883"/>
              <p:cNvPicPr>
                <a:picLocks noChangeAspect="1" noChangeArrowheads="1"/>
              </p:cNvPicPr>
              <p:nvPr/>
            </p:nvPicPr>
            <p:blipFill>
              <a:blip r:embed="rId147" cstate="print"/>
              <a:srcRect/>
              <a:stretch>
                <a:fillRect/>
              </a:stretch>
            </p:blipFill>
            <p:spPr bwMode="auto">
              <a:xfrm>
                <a:off x="2778" y="1027"/>
                <a:ext cx="231" cy="463"/>
              </a:xfrm>
              <a:prstGeom prst="rect">
                <a:avLst/>
              </a:prstGeom>
              <a:noFill/>
            </p:spPr>
          </p:pic>
        </p:grpSp>
        <p:grpSp>
          <p:nvGrpSpPr>
            <p:cNvPr id="51419" name="Group 884"/>
            <p:cNvGrpSpPr>
              <a:grpSpLocks/>
            </p:cNvGrpSpPr>
            <p:nvPr/>
          </p:nvGrpSpPr>
          <p:grpSpPr bwMode="auto">
            <a:xfrm>
              <a:off x="2298" y="1007"/>
              <a:ext cx="2" cy="2"/>
              <a:chOff x="2298" y="1007"/>
              <a:chExt cx="2" cy="2"/>
            </a:xfrm>
          </p:grpSpPr>
          <p:sp>
            <p:nvSpPr>
              <p:cNvPr id="6005" name="Freeform 885"/>
              <p:cNvSpPr>
                <a:spLocks/>
              </p:cNvSpPr>
              <p:nvPr/>
            </p:nvSpPr>
            <p:spPr bwMode="auto">
              <a:xfrm>
                <a:off x="2298" y="1007"/>
                <a:ext cx="2" cy="2"/>
              </a:xfrm>
              <a:custGeom>
                <a:avLst/>
                <a:gdLst/>
                <a:ahLst/>
                <a:cxnLst>
                  <a:cxn ang="0">
                    <a:pos x="2" y="0"/>
                  </a:cxn>
                  <a:cxn ang="0">
                    <a:pos x="0" y="0"/>
                  </a:cxn>
                  <a:cxn ang="0">
                    <a:pos x="0" y="1"/>
                  </a:cxn>
                  <a:cxn ang="0">
                    <a:pos x="0" y="2"/>
                  </a:cxn>
                  <a:cxn ang="0">
                    <a:pos x="0" y="2"/>
                  </a:cxn>
                  <a:cxn ang="0">
                    <a:pos x="2" y="2"/>
                  </a:cxn>
                  <a:cxn ang="0">
                    <a:pos x="2" y="2"/>
                  </a:cxn>
                  <a:cxn ang="0">
                    <a:pos x="2" y="1"/>
                  </a:cxn>
                  <a:cxn ang="0">
                    <a:pos x="2" y="0"/>
                  </a:cxn>
                </a:cxnLst>
                <a:rect l="0" t="0" r="r" b="b"/>
                <a:pathLst>
                  <a:path w="2" h="2">
                    <a:moveTo>
                      <a:pt x="2" y="0"/>
                    </a:moveTo>
                    <a:lnTo>
                      <a:pt x="0" y="0"/>
                    </a:lnTo>
                    <a:lnTo>
                      <a:pt x="0" y="1"/>
                    </a:lnTo>
                    <a:lnTo>
                      <a:pt x="0" y="2"/>
                    </a:lnTo>
                    <a:lnTo>
                      <a:pt x="2" y="2"/>
                    </a:lnTo>
                    <a:lnTo>
                      <a:pt x="2" y="1"/>
                    </a:lnTo>
                    <a:lnTo>
                      <a:pt x="2" y="0"/>
                    </a:lnTo>
                    <a:close/>
                  </a:path>
                </a:pathLst>
              </a:custGeom>
              <a:solidFill>
                <a:srgbClr val="E2C18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21" name="Group 886"/>
            <p:cNvGrpSpPr>
              <a:grpSpLocks/>
            </p:cNvGrpSpPr>
            <p:nvPr/>
          </p:nvGrpSpPr>
          <p:grpSpPr bwMode="auto">
            <a:xfrm>
              <a:off x="2295" y="1009"/>
              <a:ext cx="2" cy="2"/>
              <a:chOff x="2295" y="1009"/>
              <a:chExt cx="2" cy="2"/>
            </a:xfrm>
          </p:grpSpPr>
          <p:sp>
            <p:nvSpPr>
              <p:cNvPr id="6007" name="Freeform 887"/>
              <p:cNvSpPr>
                <a:spLocks/>
              </p:cNvSpPr>
              <p:nvPr/>
            </p:nvSpPr>
            <p:spPr bwMode="auto">
              <a:xfrm>
                <a:off x="2295" y="1009"/>
                <a:ext cx="2" cy="2"/>
              </a:xfrm>
              <a:custGeom>
                <a:avLst/>
                <a:gdLst/>
                <a:ahLst/>
                <a:cxnLst>
                  <a:cxn ang="0">
                    <a:pos x="2" y="0"/>
                  </a:cxn>
                  <a:cxn ang="0">
                    <a:pos x="1" y="0"/>
                  </a:cxn>
                  <a:cxn ang="0">
                    <a:pos x="0" y="1"/>
                  </a:cxn>
                  <a:cxn ang="0">
                    <a:pos x="0" y="2"/>
                  </a:cxn>
                  <a:cxn ang="0">
                    <a:pos x="1" y="3"/>
                  </a:cxn>
                  <a:cxn ang="0">
                    <a:pos x="2" y="3"/>
                  </a:cxn>
                  <a:cxn ang="0">
                    <a:pos x="3" y="2"/>
                  </a:cxn>
                  <a:cxn ang="0">
                    <a:pos x="3" y="1"/>
                  </a:cxn>
                  <a:cxn ang="0">
                    <a:pos x="2" y="0"/>
                  </a:cxn>
                </a:cxnLst>
                <a:rect l="0" t="0" r="r" b="b"/>
                <a:pathLst>
                  <a:path w="2" h="2">
                    <a:moveTo>
                      <a:pt x="2" y="0"/>
                    </a:moveTo>
                    <a:lnTo>
                      <a:pt x="1" y="0"/>
                    </a:lnTo>
                    <a:lnTo>
                      <a:pt x="0" y="1"/>
                    </a:lnTo>
                    <a:lnTo>
                      <a:pt x="0" y="2"/>
                    </a:lnTo>
                    <a:lnTo>
                      <a:pt x="1" y="3"/>
                    </a:lnTo>
                    <a:lnTo>
                      <a:pt x="2" y="3"/>
                    </a:lnTo>
                    <a:lnTo>
                      <a:pt x="3" y="2"/>
                    </a:lnTo>
                    <a:lnTo>
                      <a:pt x="3" y="1"/>
                    </a:lnTo>
                    <a:lnTo>
                      <a:pt x="2" y="0"/>
                    </a:lnTo>
                    <a:close/>
                  </a:path>
                </a:pathLst>
              </a:custGeom>
              <a:solidFill>
                <a:srgbClr val="E2C18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23" name="Group 888"/>
            <p:cNvGrpSpPr>
              <a:grpSpLocks/>
            </p:cNvGrpSpPr>
            <p:nvPr/>
          </p:nvGrpSpPr>
          <p:grpSpPr bwMode="auto">
            <a:xfrm>
              <a:off x="2297" y="1026"/>
              <a:ext cx="12" cy="11"/>
              <a:chOff x="2297" y="1026"/>
              <a:chExt cx="12" cy="11"/>
            </a:xfrm>
          </p:grpSpPr>
          <p:sp>
            <p:nvSpPr>
              <p:cNvPr id="6009" name="Freeform 889"/>
              <p:cNvSpPr>
                <a:spLocks/>
              </p:cNvSpPr>
              <p:nvPr/>
            </p:nvSpPr>
            <p:spPr bwMode="auto">
              <a:xfrm>
                <a:off x="2297" y="1026"/>
                <a:ext cx="12" cy="11"/>
              </a:xfrm>
              <a:custGeom>
                <a:avLst/>
                <a:gdLst/>
                <a:ahLst/>
                <a:cxnLst>
                  <a:cxn ang="0">
                    <a:pos x="4" y="0"/>
                  </a:cxn>
                  <a:cxn ang="0">
                    <a:pos x="1" y="1"/>
                  </a:cxn>
                  <a:cxn ang="0">
                    <a:pos x="0" y="6"/>
                  </a:cxn>
                  <a:cxn ang="0">
                    <a:pos x="2" y="9"/>
                  </a:cxn>
                  <a:cxn ang="0">
                    <a:pos x="4" y="10"/>
                  </a:cxn>
                  <a:cxn ang="0">
                    <a:pos x="8" y="10"/>
                  </a:cxn>
                  <a:cxn ang="0">
                    <a:pos x="11" y="9"/>
                  </a:cxn>
                  <a:cxn ang="0">
                    <a:pos x="11" y="7"/>
                  </a:cxn>
                  <a:cxn ang="0">
                    <a:pos x="12" y="4"/>
                  </a:cxn>
                  <a:cxn ang="0">
                    <a:pos x="10" y="2"/>
                  </a:cxn>
                  <a:cxn ang="0">
                    <a:pos x="7" y="1"/>
                  </a:cxn>
                  <a:cxn ang="0">
                    <a:pos x="4" y="0"/>
                  </a:cxn>
                </a:cxnLst>
                <a:rect l="0" t="0" r="r" b="b"/>
                <a:pathLst>
                  <a:path w="12" h="11">
                    <a:moveTo>
                      <a:pt x="4" y="0"/>
                    </a:moveTo>
                    <a:lnTo>
                      <a:pt x="1" y="1"/>
                    </a:lnTo>
                    <a:lnTo>
                      <a:pt x="0" y="6"/>
                    </a:lnTo>
                    <a:lnTo>
                      <a:pt x="2" y="9"/>
                    </a:lnTo>
                    <a:lnTo>
                      <a:pt x="4" y="10"/>
                    </a:lnTo>
                    <a:lnTo>
                      <a:pt x="8" y="10"/>
                    </a:lnTo>
                    <a:lnTo>
                      <a:pt x="11" y="9"/>
                    </a:lnTo>
                    <a:lnTo>
                      <a:pt x="11" y="7"/>
                    </a:lnTo>
                    <a:lnTo>
                      <a:pt x="12" y="4"/>
                    </a:lnTo>
                    <a:lnTo>
                      <a:pt x="10" y="2"/>
                    </a:lnTo>
                    <a:lnTo>
                      <a:pt x="7" y="1"/>
                    </a:lnTo>
                    <a:lnTo>
                      <a:pt x="4" y="0"/>
                    </a:lnTo>
                    <a:close/>
                  </a:path>
                </a:pathLst>
              </a:custGeom>
              <a:solidFill>
                <a:srgbClr val="D8877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81" name="Group 890"/>
            <p:cNvGrpSpPr>
              <a:grpSpLocks/>
            </p:cNvGrpSpPr>
            <p:nvPr/>
          </p:nvGrpSpPr>
          <p:grpSpPr bwMode="auto">
            <a:xfrm>
              <a:off x="2336" y="1099"/>
              <a:ext cx="80" cy="249"/>
              <a:chOff x="2336" y="1099"/>
              <a:chExt cx="80" cy="249"/>
            </a:xfrm>
          </p:grpSpPr>
          <p:sp>
            <p:nvSpPr>
              <p:cNvPr id="6011" name="Freeform 891"/>
              <p:cNvSpPr>
                <a:spLocks/>
              </p:cNvSpPr>
              <p:nvPr/>
            </p:nvSpPr>
            <p:spPr bwMode="auto">
              <a:xfrm>
                <a:off x="2336" y="1099"/>
                <a:ext cx="80" cy="249"/>
              </a:xfrm>
              <a:custGeom>
                <a:avLst/>
                <a:gdLst/>
                <a:ahLst/>
                <a:cxnLst>
                  <a:cxn ang="0">
                    <a:pos x="0" y="206"/>
                  </a:cxn>
                  <a:cxn ang="0">
                    <a:pos x="5" y="221"/>
                  </a:cxn>
                  <a:cxn ang="0">
                    <a:pos x="12" y="232"/>
                  </a:cxn>
                  <a:cxn ang="0">
                    <a:pos x="38" y="249"/>
                  </a:cxn>
                  <a:cxn ang="0">
                    <a:pos x="38" y="243"/>
                  </a:cxn>
                  <a:cxn ang="0">
                    <a:pos x="46" y="229"/>
                  </a:cxn>
                  <a:cxn ang="0">
                    <a:pos x="51" y="221"/>
                  </a:cxn>
                  <a:cxn ang="0">
                    <a:pos x="14" y="221"/>
                  </a:cxn>
                  <a:cxn ang="0">
                    <a:pos x="0" y="206"/>
                  </a:cxn>
                </a:cxnLst>
                <a:rect l="0" t="0" r="r" b="b"/>
                <a:pathLst>
                  <a:path w="80" h="249">
                    <a:moveTo>
                      <a:pt x="0" y="206"/>
                    </a:moveTo>
                    <a:lnTo>
                      <a:pt x="5" y="221"/>
                    </a:lnTo>
                    <a:lnTo>
                      <a:pt x="12" y="232"/>
                    </a:lnTo>
                    <a:lnTo>
                      <a:pt x="38" y="249"/>
                    </a:lnTo>
                    <a:lnTo>
                      <a:pt x="38" y="243"/>
                    </a:lnTo>
                    <a:lnTo>
                      <a:pt x="46" y="229"/>
                    </a:lnTo>
                    <a:lnTo>
                      <a:pt x="51" y="221"/>
                    </a:lnTo>
                    <a:lnTo>
                      <a:pt x="14" y="221"/>
                    </a:lnTo>
                    <a:lnTo>
                      <a:pt x="0" y="206"/>
                    </a:lnTo>
                    <a:close/>
                  </a:path>
                </a:pathLst>
              </a:custGeom>
              <a:solidFill>
                <a:srgbClr val="AC76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12" name="Freeform 892"/>
              <p:cNvSpPr>
                <a:spLocks/>
              </p:cNvSpPr>
              <p:nvPr/>
            </p:nvSpPr>
            <p:spPr bwMode="auto">
              <a:xfrm>
                <a:off x="2336" y="1099"/>
                <a:ext cx="80" cy="249"/>
              </a:xfrm>
              <a:custGeom>
                <a:avLst/>
                <a:gdLst/>
                <a:ahLst/>
                <a:cxnLst>
                  <a:cxn ang="0">
                    <a:pos x="25" y="0"/>
                  </a:cxn>
                  <a:cxn ang="0">
                    <a:pos x="50" y="65"/>
                  </a:cxn>
                  <a:cxn ang="0">
                    <a:pos x="64" y="132"/>
                  </a:cxn>
                  <a:cxn ang="0">
                    <a:pos x="65" y="147"/>
                  </a:cxn>
                  <a:cxn ang="0">
                    <a:pos x="61" y="165"/>
                  </a:cxn>
                  <a:cxn ang="0">
                    <a:pos x="49" y="189"/>
                  </a:cxn>
                  <a:cxn ang="0">
                    <a:pos x="37" y="205"/>
                  </a:cxn>
                  <a:cxn ang="0">
                    <a:pos x="25" y="221"/>
                  </a:cxn>
                  <a:cxn ang="0">
                    <a:pos x="14" y="221"/>
                  </a:cxn>
                  <a:cxn ang="0">
                    <a:pos x="51" y="221"/>
                  </a:cxn>
                  <a:cxn ang="0">
                    <a:pos x="56" y="213"/>
                  </a:cxn>
                  <a:cxn ang="0">
                    <a:pos x="65" y="198"/>
                  </a:cxn>
                  <a:cxn ang="0">
                    <a:pos x="74" y="183"/>
                  </a:cxn>
                  <a:cxn ang="0">
                    <a:pos x="79" y="166"/>
                  </a:cxn>
                  <a:cxn ang="0">
                    <a:pos x="81" y="146"/>
                  </a:cxn>
                  <a:cxn ang="0">
                    <a:pos x="77" y="123"/>
                  </a:cxn>
                  <a:cxn ang="0">
                    <a:pos x="71" y="104"/>
                  </a:cxn>
                  <a:cxn ang="0">
                    <a:pos x="65" y="85"/>
                  </a:cxn>
                  <a:cxn ang="0">
                    <a:pos x="44" y="16"/>
                  </a:cxn>
                  <a:cxn ang="0">
                    <a:pos x="36" y="5"/>
                  </a:cxn>
                  <a:cxn ang="0">
                    <a:pos x="25" y="0"/>
                  </a:cxn>
                </a:cxnLst>
                <a:rect l="0" t="0" r="r" b="b"/>
                <a:pathLst>
                  <a:path w="80" h="249">
                    <a:moveTo>
                      <a:pt x="25" y="0"/>
                    </a:moveTo>
                    <a:lnTo>
                      <a:pt x="50" y="65"/>
                    </a:lnTo>
                    <a:lnTo>
                      <a:pt x="64" y="132"/>
                    </a:lnTo>
                    <a:lnTo>
                      <a:pt x="65" y="147"/>
                    </a:lnTo>
                    <a:lnTo>
                      <a:pt x="61" y="165"/>
                    </a:lnTo>
                    <a:lnTo>
                      <a:pt x="49" y="189"/>
                    </a:lnTo>
                    <a:lnTo>
                      <a:pt x="37" y="205"/>
                    </a:lnTo>
                    <a:lnTo>
                      <a:pt x="25" y="221"/>
                    </a:lnTo>
                    <a:lnTo>
                      <a:pt x="14" y="221"/>
                    </a:lnTo>
                    <a:lnTo>
                      <a:pt x="51" y="221"/>
                    </a:lnTo>
                    <a:lnTo>
                      <a:pt x="56" y="213"/>
                    </a:lnTo>
                    <a:lnTo>
                      <a:pt x="65" y="198"/>
                    </a:lnTo>
                    <a:lnTo>
                      <a:pt x="74" y="183"/>
                    </a:lnTo>
                    <a:lnTo>
                      <a:pt x="79" y="166"/>
                    </a:lnTo>
                    <a:lnTo>
                      <a:pt x="81" y="146"/>
                    </a:lnTo>
                    <a:lnTo>
                      <a:pt x="77" y="123"/>
                    </a:lnTo>
                    <a:lnTo>
                      <a:pt x="71" y="104"/>
                    </a:lnTo>
                    <a:lnTo>
                      <a:pt x="65" y="85"/>
                    </a:lnTo>
                    <a:lnTo>
                      <a:pt x="44" y="16"/>
                    </a:lnTo>
                    <a:lnTo>
                      <a:pt x="36" y="5"/>
                    </a:lnTo>
                    <a:lnTo>
                      <a:pt x="25" y="0"/>
                    </a:lnTo>
                    <a:close/>
                  </a:path>
                </a:pathLst>
              </a:custGeom>
              <a:solidFill>
                <a:srgbClr val="AC76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83" name="Group 893"/>
            <p:cNvGrpSpPr>
              <a:grpSpLocks/>
            </p:cNvGrpSpPr>
            <p:nvPr/>
          </p:nvGrpSpPr>
          <p:grpSpPr bwMode="auto">
            <a:xfrm>
              <a:off x="2281" y="1174"/>
              <a:ext cx="13" cy="18"/>
              <a:chOff x="2281" y="1174"/>
              <a:chExt cx="13" cy="18"/>
            </a:xfrm>
          </p:grpSpPr>
          <p:sp>
            <p:nvSpPr>
              <p:cNvPr id="6014" name="Freeform 894"/>
              <p:cNvSpPr>
                <a:spLocks/>
              </p:cNvSpPr>
              <p:nvPr/>
            </p:nvSpPr>
            <p:spPr bwMode="auto">
              <a:xfrm>
                <a:off x="2281" y="1174"/>
                <a:ext cx="13" cy="18"/>
              </a:xfrm>
              <a:custGeom>
                <a:avLst/>
                <a:gdLst/>
                <a:ahLst/>
                <a:cxnLst>
                  <a:cxn ang="0">
                    <a:pos x="8" y="0"/>
                  </a:cxn>
                  <a:cxn ang="0">
                    <a:pos x="5" y="0"/>
                  </a:cxn>
                  <a:cxn ang="0">
                    <a:pos x="4" y="5"/>
                  </a:cxn>
                  <a:cxn ang="0">
                    <a:pos x="2" y="9"/>
                  </a:cxn>
                  <a:cxn ang="0">
                    <a:pos x="0" y="15"/>
                  </a:cxn>
                  <a:cxn ang="0">
                    <a:pos x="0" y="18"/>
                  </a:cxn>
                  <a:cxn ang="0">
                    <a:pos x="7" y="18"/>
                  </a:cxn>
                  <a:cxn ang="0">
                    <a:pos x="13" y="18"/>
                  </a:cxn>
                  <a:cxn ang="0">
                    <a:pos x="12" y="15"/>
                  </a:cxn>
                  <a:cxn ang="0">
                    <a:pos x="4" y="15"/>
                  </a:cxn>
                  <a:cxn ang="0">
                    <a:pos x="3" y="15"/>
                  </a:cxn>
                  <a:cxn ang="0">
                    <a:pos x="3" y="13"/>
                  </a:cxn>
                  <a:cxn ang="0">
                    <a:pos x="4" y="12"/>
                  </a:cxn>
                  <a:cxn ang="0">
                    <a:pos x="12" y="12"/>
                  </a:cxn>
                  <a:cxn ang="0">
                    <a:pos x="11" y="9"/>
                  </a:cxn>
                  <a:cxn ang="0">
                    <a:pos x="9" y="5"/>
                  </a:cxn>
                  <a:cxn ang="0">
                    <a:pos x="8" y="0"/>
                  </a:cxn>
                </a:cxnLst>
                <a:rect l="0" t="0" r="r" b="b"/>
                <a:pathLst>
                  <a:path w="13" h="18">
                    <a:moveTo>
                      <a:pt x="8" y="0"/>
                    </a:moveTo>
                    <a:lnTo>
                      <a:pt x="5" y="0"/>
                    </a:lnTo>
                    <a:lnTo>
                      <a:pt x="4" y="5"/>
                    </a:lnTo>
                    <a:lnTo>
                      <a:pt x="2" y="9"/>
                    </a:lnTo>
                    <a:lnTo>
                      <a:pt x="0" y="15"/>
                    </a:lnTo>
                    <a:lnTo>
                      <a:pt x="0" y="18"/>
                    </a:lnTo>
                    <a:lnTo>
                      <a:pt x="7" y="18"/>
                    </a:lnTo>
                    <a:lnTo>
                      <a:pt x="13" y="18"/>
                    </a:lnTo>
                    <a:lnTo>
                      <a:pt x="12" y="15"/>
                    </a:lnTo>
                    <a:lnTo>
                      <a:pt x="4" y="15"/>
                    </a:lnTo>
                    <a:lnTo>
                      <a:pt x="3" y="15"/>
                    </a:lnTo>
                    <a:lnTo>
                      <a:pt x="3" y="13"/>
                    </a:lnTo>
                    <a:lnTo>
                      <a:pt x="4" y="12"/>
                    </a:lnTo>
                    <a:lnTo>
                      <a:pt x="12" y="12"/>
                    </a:lnTo>
                    <a:lnTo>
                      <a:pt x="11" y="9"/>
                    </a:lnTo>
                    <a:lnTo>
                      <a:pt x="9" y="5"/>
                    </a:lnTo>
                    <a:lnTo>
                      <a:pt x="8" y="0"/>
                    </a:lnTo>
                    <a:close/>
                  </a:path>
                </a:pathLst>
              </a:custGeom>
              <a:solidFill>
                <a:srgbClr val="A46D2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15" name="Freeform 895"/>
              <p:cNvSpPr>
                <a:spLocks/>
              </p:cNvSpPr>
              <p:nvPr/>
            </p:nvSpPr>
            <p:spPr bwMode="auto">
              <a:xfrm>
                <a:off x="2281" y="1174"/>
                <a:ext cx="13" cy="18"/>
              </a:xfrm>
              <a:custGeom>
                <a:avLst/>
                <a:gdLst/>
                <a:ahLst/>
                <a:cxnLst>
                  <a:cxn ang="0">
                    <a:pos x="12" y="12"/>
                  </a:cxn>
                  <a:cxn ang="0">
                    <a:pos x="9" y="12"/>
                  </a:cxn>
                  <a:cxn ang="0">
                    <a:pos x="9" y="13"/>
                  </a:cxn>
                  <a:cxn ang="0">
                    <a:pos x="9" y="15"/>
                  </a:cxn>
                  <a:cxn ang="0">
                    <a:pos x="9" y="15"/>
                  </a:cxn>
                  <a:cxn ang="0">
                    <a:pos x="12" y="15"/>
                  </a:cxn>
                  <a:cxn ang="0">
                    <a:pos x="12" y="12"/>
                  </a:cxn>
                </a:cxnLst>
                <a:rect l="0" t="0" r="r" b="b"/>
                <a:pathLst>
                  <a:path w="13" h="18">
                    <a:moveTo>
                      <a:pt x="12" y="12"/>
                    </a:moveTo>
                    <a:lnTo>
                      <a:pt x="9" y="12"/>
                    </a:lnTo>
                    <a:lnTo>
                      <a:pt x="9" y="13"/>
                    </a:lnTo>
                    <a:lnTo>
                      <a:pt x="9" y="15"/>
                    </a:lnTo>
                    <a:lnTo>
                      <a:pt x="12" y="15"/>
                    </a:lnTo>
                    <a:lnTo>
                      <a:pt x="12" y="12"/>
                    </a:lnTo>
                    <a:close/>
                  </a:path>
                </a:pathLst>
              </a:custGeom>
              <a:solidFill>
                <a:srgbClr val="A46D2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85" name="Group 896"/>
            <p:cNvGrpSpPr>
              <a:grpSpLocks/>
            </p:cNvGrpSpPr>
            <p:nvPr/>
          </p:nvGrpSpPr>
          <p:grpSpPr bwMode="auto">
            <a:xfrm>
              <a:off x="2284" y="1168"/>
              <a:ext cx="8" cy="8"/>
              <a:chOff x="2284" y="1168"/>
              <a:chExt cx="8" cy="8"/>
            </a:xfrm>
          </p:grpSpPr>
          <p:sp>
            <p:nvSpPr>
              <p:cNvPr id="6017" name="Freeform 897"/>
              <p:cNvSpPr>
                <a:spLocks/>
              </p:cNvSpPr>
              <p:nvPr/>
            </p:nvSpPr>
            <p:spPr bwMode="auto">
              <a:xfrm>
                <a:off x="2284" y="1168"/>
                <a:ext cx="8" cy="8"/>
              </a:xfrm>
              <a:custGeom>
                <a:avLst/>
                <a:gdLst/>
                <a:ahLst/>
                <a:cxnLst>
                  <a:cxn ang="0">
                    <a:pos x="6" y="0"/>
                  </a:cxn>
                  <a:cxn ang="0">
                    <a:pos x="1" y="0"/>
                  </a:cxn>
                  <a:cxn ang="0">
                    <a:pos x="0" y="2"/>
                  </a:cxn>
                  <a:cxn ang="0">
                    <a:pos x="0" y="6"/>
                  </a:cxn>
                  <a:cxn ang="0">
                    <a:pos x="1" y="8"/>
                  </a:cxn>
                  <a:cxn ang="0">
                    <a:pos x="6" y="8"/>
                  </a:cxn>
                  <a:cxn ang="0">
                    <a:pos x="7" y="6"/>
                  </a:cxn>
                  <a:cxn ang="0">
                    <a:pos x="7" y="2"/>
                  </a:cxn>
                  <a:cxn ang="0">
                    <a:pos x="6" y="0"/>
                  </a:cxn>
                </a:cxnLst>
                <a:rect l="0" t="0" r="r" b="b"/>
                <a:pathLst>
                  <a:path w="8" h="8">
                    <a:moveTo>
                      <a:pt x="6" y="0"/>
                    </a:moveTo>
                    <a:lnTo>
                      <a:pt x="1" y="0"/>
                    </a:lnTo>
                    <a:lnTo>
                      <a:pt x="0" y="2"/>
                    </a:lnTo>
                    <a:lnTo>
                      <a:pt x="0" y="6"/>
                    </a:lnTo>
                    <a:lnTo>
                      <a:pt x="1" y="8"/>
                    </a:lnTo>
                    <a:lnTo>
                      <a:pt x="6" y="8"/>
                    </a:lnTo>
                    <a:lnTo>
                      <a:pt x="7" y="6"/>
                    </a:lnTo>
                    <a:lnTo>
                      <a:pt x="7" y="2"/>
                    </a:lnTo>
                    <a:lnTo>
                      <a:pt x="6" y="0"/>
                    </a:lnTo>
                    <a:close/>
                  </a:path>
                </a:pathLst>
              </a:custGeom>
              <a:solidFill>
                <a:srgbClr val="A8722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87" name="Group 898"/>
            <p:cNvGrpSpPr>
              <a:grpSpLocks/>
            </p:cNvGrpSpPr>
            <p:nvPr/>
          </p:nvGrpSpPr>
          <p:grpSpPr bwMode="auto">
            <a:xfrm>
              <a:off x="2382" y="1183"/>
              <a:ext cx="23" cy="20"/>
              <a:chOff x="2382" y="1183"/>
              <a:chExt cx="23" cy="20"/>
            </a:xfrm>
          </p:grpSpPr>
          <p:sp>
            <p:nvSpPr>
              <p:cNvPr id="6019" name="Freeform 899"/>
              <p:cNvSpPr>
                <a:spLocks/>
              </p:cNvSpPr>
              <p:nvPr/>
            </p:nvSpPr>
            <p:spPr bwMode="auto">
              <a:xfrm>
                <a:off x="2382" y="1183"/>
                <a:ext cx="23" cy="20"/>
              </a:xfrm>
              <a:custGeom>
                <a:avLst/>
                <a:gdLst/>
                <a:ahLst/>
                <a:cxnLst>
                  <a:cxn ang="0">
                    <a:pos x="19" y="0"/>
                  </a:cxn>
                  <a:cxn ang="0">
                    <a:pos x="0" y="5"/>
                  </a:cxn>
                  <a:cxn ang="0">
                    <a:pos x="4" y="20"/>
                  </a:cxn>
                  <a:cxn ang="0">
                    <a:pos x="23" y="15"/>
                  </a:cxn>
                  <a:cxn ang="0">
                    <a:pos x="20" y="5"/>
                  </a:cxn>
                  <a:cxn ang="0">
                    <a:pos x="19" y="0"/>
                  </a:cxn>
                </a:cxnLst>
                <a:rect l="0" t="0" r="r" b="b"/>
                <a:pathLst>
                  <a:path w="23" h="20">
                    <a:moveTo>
                      <a:pt x="19" y="0"/>
                    </a:moveTo>
                    <a:lnTo>
                      <a:pt x="0" y="5"/>
                    </a:lnTo>
                    <a:lnTo>
                      <a:pt x="4" y="20"/>
                    </a:lnTo>
                    <a:lnTo>
                      <a:pt x="23" y="15"/>
                    </a:lnTo>
                    <a:lnTo>
                      <a:pt x="20" y="5"/>
                    </a:lnTo>
                    <a:lnTo>
                      <a:pt x="19" y="0"/>
                    </a:lnTo>
                    <a:close/>
                  </a:path>
                </a:pathLst>
              </a:custGeom>
              <a:solidFill>
                <a:srgbClr val="A8722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89" name="Group 900"/>
            <p:cNvGrpSpPr>
              <a:grpSpLocks/>
            </p:cNvGrpSpPr>
            <p:nvPr/>
          </p:nvGrpSpPr>
          <p:grpSpPr bwMode="auto">
            <a:xfrm>
              <a:off x="2282" y="1192"/>
              <a:ext cx="5" cy="2"/>
              <a:chOff x="2282" y="1192"/>
              <a:chExt cx="5" cy="2"/>
            </a:xfrm>
          </p:grpSpPr>
          <p:sp>
            <p:nvSpPr>
              <p:cNvPr id="6021" name="Freeform 901"/>
              <p:cNvSpPr>
                <a:spLocks/>
              </p:cNvSpPr>
              <p:nvPr/>
            </p:nvSpPr>
            <p:spPr bwMode="auto">
              <a:xfrm>
                <a:off x="2282" y="1192"/>
                <a:ext cx="5" cy="2"/>
              </a:xfrm>
              <a:custGeom>
                <a:avLst/>
                <a:gdLst/>
                <a:ahLst/>
                <a:cxnLst>
                  <a:cxn ang="0">
                    <a:pos x="0" y="1"/>
                  </a:cxn>
                  <a:cxn ang="0">
                    <a:pos x="5" y="1"/>
                  </a:cxn>
                </a:cxnLst>
                <a:rect l="0" t="0" r="r" b="b"/>
                <a:pathLst>
                  <a:path w="5" h="1">
                    <a:moveTo>
                      <a:pt x="0" y="1"/>
                    </a:moveTo>
                    <a:lnTo>
                      <a:pt x="5" y="1"/>
                    </a:lnTo>
                  </a:path>
                </a:pathLst>
              </a:custGeom>
              <a:noFill/>
              <a:ln w="2146">
                <a:solidFill>
                  <a:srgbClr val="AC7634"/>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91" name="Group 902"/>
            <p:cNvGrpSpPr>
              <a:grpSpLocks/>
            </p:cNvGrpSpPr>
            <p:nvPr/>
          </p:nvGrpSpPr>
          <p:grpSpPr bwMode="auto">
            <a:xfrm>
              <a:off x="2282" y="1197"/>
              <a:ext cx="5" cy="2"/>
              <a:chOff x="2282" y="1197"/>
              <a:chExt cx="5" cy="2"/>
            </a:xfrm>
          </p:grpSpPr>
          <p:sp>
            <p:nvSpPr>
              <p:cNvPr id="6023" name="Freeform 903"/>
              <p:cNvSpPr>
                <a:spLocks/>
              </p:cNvSpPr>
              <p:nvPr/>
            </p:nvSpPr>
            <p:spPr bwMode="auto">
              <a:xfrm>
                <a:off x="2282" y="1197"/>
                <a:ext cx="5" cy="2"/>
              </a:xfrm>
              <a:custGeom>
                <a:avLst/>
                <a:gdLst/>
                <a:ahLst/>
                <a:cxnLst>
                  <a:cxn ang="0">
                    <a:pos x="0" y="1"/>
                  </a:cxn>
                  <a:cxn ang="0">
                    <a:pos x="4" y="1"/>
                  </a:cxn>
                </a:cxnLst>
                <a:rect l="0" t="0" r="r" b="b"/>
                <a:pathLst>
                  <a:path w="5" h="1">
                    <a:moveTo>
                      <a:pt x="0" y="1"/>
                    </a:moveTo>
                    <a:lnTo>
                      <a:pt x="4" y="1"/>
                    </a:lnTo>
                  </a:path>
                </a:pathLst>
              </a:custGeom>
              <a:noFill/>
              <a:ln w="2146">
                <a:solidFill>
                  <a:srgbClr val="AA7633"/>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93" name="Group 904"/>
            <p:cNvGrpSpPr>
              <a:grpSpLocks/>
            </p:cNvGrpSpPr>
            <p:nvPr/>
          </p:nvGrpSpPr>
          <p:grpSpPr bwMode="auto">
            <a:xfrm>
              <a:off x="2281" y="1202"/>
              <a:ext cx="5" cy="2"/>
              <a:chOff x="2281" y="1202"/>
              <a:chExt cx="5" cy="2"/>
            </a:xfrm>
          </p:grpSpPr>
          <p:sp>
            <p:nvSpPr>
              <p:cNvPr id="6025" name="Freeform 905"/>
              <p:cNvSpPr>
                <a:spLocks/>
              </p:cNvSpPr>
              <p:nvPr/>
            </p:nvSpPr>
            <p:spPr bwMode="auto">
              <a:xfrm>
                <a:off x="2281" y="1202"/>
                <a:ext cx="5" cy="2"/>
              </a:xfrm>
              <a:custGeom>
                <a:avLst/>
                <a:gdLst/>
                <a:ahLst/>
                <a:cxnLst>
                  <a:cxn ang="0">
                    <a:pos x="0" y="0"/>
                  </a:cxn>
                  <a:cxn ang="0">
                    <a:pos x="5" y="0"/>
                  </a:cxn>
                </a:cxnLst>
                <a:rect l="0" t="0" r="r" b="b"/>
                <a:pathLst>
                  <a:path w="5" h="1">
                    <a:moveTo>
                      <a:pt x="0" y="0"/>
                    </a:moveTo>
                    <a:lnTo>
                      <a:pt x="5" y="0"/>
                    </a:lnTo>
                  </a:path>
                </a:pathLst>
              </a:custGeom>
              <a:noFill/>
              <a:ln w="2146">
                <a:solidFill>
                  <a:srgbClr val="AA7433"/>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95" name="Group 906"/>
            <p:cNvGrpSpPr>
              <a:grpSpLocks/>
            </p:cNvGrpSpPr>
            <p:nvPr/>
          </p:nvGrpSpPr>
          <p:grpSpPr bwMode="auto">
            <a:xfrm>
              <a:off x="2281" y="1207"/>
              <a:ext cx="5" cy="2"/>
              <a:chOff x="2281" y="1207"/>
              <a:chExt cx="5" cy="2"/>
            </a:xfrm>
          </p:grpSpPr>
          <p:sp>
            <p:nvSpPr>
              <p:cNvPr id="6027" name="Freeform 907"/>
              <p:cNvSpPr>
                <a:spLocks/>
              </p:cNvSpPr>
              <p:nvPr/>
            </p:nvSpPr>
            <p:spPr bwMode="auto">
              <a:xfrm>
                <a:off x="2281" y="1207"/>
                <a:ext cx="5" cy="2"/>
              </a:xfrm>
              <a:custGeom>
                <a:avLst/>
                <a:gdLst/>
                <a:ahLst/>
                <a:cxnLst>
                  <a:cxn ang="0">
                    <a:pos x="0" y="0"/>
                  </a:cxn>
                  <a:cxn ang="0">
                    <a:pos x="5" y="0"/>
                  </a:cxn>
                </a:cxnLst>
                <a:rect l="0" t="0" r="r" b="b"/>
                <a:pathLst>
                  <a:path w="5" h="1">
                    <a:moveTo>
                      <a:pt x="0" y="0"/>
                    </a:moveTo>
                    <a:lnTo>
                      <a:pt x="5" y="0"/>
                    </a:lnTo>
                  </a:path>
                </a:pathLst>
              </a:custGeom>
              <a:noFill/>
              <a:ln w="2146">
                <a:solidFill>
                  <a:srgbClr val="AA743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98" name="Group 908"/>
            <p:cNvGrpSpPr>
              <a:grpSpLocks/>
            </p:cNvGrpSpPr>
            <p:nvPr/>
          </p:nvGrpSpPr>
          <p:grpSpPr bwMode="auto">
            <a:xfrm>
              <a:off x="2280" y="1215"/>
              <a:ext cx="5" cy="2"/>
              <a:chOff x="2280" y="1215"/>
              <a:chExt cx="5" cy="2"/>
            </a:xfrm>
          </p:grpSpPr>
          <p:sp>
            <p:nvSpPr>
              <p:cNvPr id="6029" name="Freeform 909"/>
              <p:cNvSpPr>
                <a:spLocks/>
              </p:cNvSpPr>
              <p:nvPr/>
            </p:nvSpPr>
            <p:spPr bwMode="auto">
              <a:xfrm>
                <a:off x="2280" y="1215"/>
                <a:ext cx="5" cy="2"/>
              </a:xfrm>
              <a:custGeom>
                <a:avLst/>
                <a:gdLst/>
                <a:ahLst/>
                <a:cxnLst>
                  <a:cxn ang="0">
                    <a:pos x="0" y="0"/>
                  </a:cxn>
                  <a:cxn ang="0">
                    <a:pos x="5" y="0"/>
                  </a:cxn>
                </a:cxnLst>
                <a:rect l="0" t="0" r="r" b="b"/>
                <a:pathLst>
                  <a:path w="5">
                    <a:moveTo>
                      <a:pt x="0" y="0"/>
                    </a:moveTo>
                    <a:lnTo>
                      <a:pt x="5" y="0"/>
                    </a:lnTo>
                  </a:path>
                </a:pathLst>
              </a:custGeom>
              <a:noFill/>
              <a:ln w="5239">
                <a:solidFill>
                  <a:srgbClr val="A8733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100" name="Group 910"/>
            <p:cNvGrpSpPr>
              <a:grpSpLocks/>
            </p:cNvGrpSpPr>
            <p:nvPr/>
          </p:nvGrpSpPr>
          <p:grpSpPr bwMode="auto">
            <a:xfrm>
              <a:off x="2280" y="1224"/>
              <a:ext cx="5" cy="2"/>
              <a:chOff x="2280" y="1224"/>
              <a:chExt cx="5" cy="2"/>
            </a:xfrm>
          </p:grpSpPr>
          <p:sp>
            <p:nvSpPr>
              <p:cNvPr id="6031" name="Freeform 911"/>
              <p:cNvSpPr>
                <a:spLocks/>
              </p:cNvSpPr>
              <p:nvPr/>
            </p:nvSpPr>
            <p:spPr bwMode="auto">
              <a:xfrm>
                <a:off x="2280" y="1224"/>
                <a:ext cx="5" cy="2"/>
              </a:xfrm>
              <a:custGeom>
                <a:avLst/>
                <a:gdLst/>
                <a:ahLst/>
                <a:cxnLst>
                  <a:cxn ang="0">
                    <a:pos x="0" y="0"/>
                  </a:cxn>
                  <a:cxn ang="0">
                    <a:pos x="5" y="0"/>
                  </a:cxn>
                </a:cxnLst>
                <a:rect l="0" t="0" r="r" b="b"/>
                <a:pathLst>
                  <a:path w="5">
                    <a:moveTo>
                      <a:pt x="0" y="0"/>
                    </a:moveTo>
                    <a:lnTo>
                      <a:pt x="5" y="0"/>
                    </a:lnTo>
                  </a:path>
                </a:pathLst>
              </a:custGeom>
              <a:noFill/>
              <a:ln w="5245">
                <a:solidFill>
                  <a:srgbClr val="A8722F"/>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103" name="Group 912"/>
            <p:cNvGrpSpPr>
              <a:grpSpLocks/>
            </p:cNvGrpSpPr>
            <p:nvPr/>
          </p:nvGrpSpPr>
          <p:grpSpPr bwMode="auto">
            <a:xfrm>
              <a:off x="2280" y="1231"/>
              <a:ext cx="5" cy="2"/>
              <a:chOff x="2280" y="1231"/>
              <a:chExt cx="5" cy="2"/>
            </a:xfrm>
          </p:grpSpPr>
          <p:sp>
            <p:nvSpPr>
              <p:cNvPr id="6033" name="Freeform 913"/>
              <p:cNvSpPr>
                <a:spLocks/>
              </p:cNvSpPr>
              <p:nvPr/>
            </p:nvSpPr>
            <p:spPr bwMode="auto">
              <a:xfrm>
                <a:off x="2280" y="1231"/>
                <a:ext cx="5" cy="2"/>
              </a:xfrm>
              <a:custGeom>
                <a:avLst/>
                <a:gdLst/>
                <a:ahLst/>
                <a:cxnLst>
                  <a:cxn ang="0">
                    <a:pos x="0" y="1"/>
                  </a:cxn>
                  <a:cxn ang="0">
                    <a:pos x="5" y="1"/>
                  </a:cxn>
                </a:cxnLst>
                <a:rect l="0" t="0" r="r" b="b"/>
                <a:pathLst>
                  <a:path w="5" h="1">
                    <a:moveTo>
                      <a:pt x="0" y="1"/>
                    </a:moveTo>
                    <a:lnTo>
                      <a:pt x="5" y="1"/>
                    </a:lnTo>
                  </a:path>
                </a:pathLst>
              </a:custGeom>
              <a:noFill/>
              <a:ln w="2146">
                <a:solidFill>
                  <a:srgbClr val="A8722D"/>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105" name="Group 914"/>
            <p:cNvGrpSpPr>
              <a:grpSpLocks/>
            </p:cNvGrpSpPr>
            <p:nvPr/>
          </p:nvGrpSpPr>
          <p:grpSpPr bwMode="auto">
            <a:xfrm>
              <a:off x="2281" y="1236"/>
              <a:ext cx="5" cy="2"/>
              <a:chOff x="2281" y="1236"/>
              <a:chExt cx="5" cy="2"/>
            </a:xfrm>
          </p:grpSpPr>
          <p:sp>
            <p:nvSpPr>
              <p:cNvPr id="6035" name="Freeform 915"/>
              <p:cNvSpPr>
                <a:spLocks/>
              </p:cNvSpPr>
              <p:nvPr/>
            </p:nvSpPr>
            <p:spPr bwMode="auto">
              <a:xfrm>
                <a:off x="2281" y="1236"/>
                <a:ext cx="5" cy="2"/>
              </a:xfrm>
              <a:custGeom>
                <a:avLst/>
                <a:gdLst/>
                <a:ahLst/>
                <a:cxnLst>
                  <a:cxn ang="0">
                    <a:pos x="0" y="1"/>
                  </a:cxn>
                  <a:cxn ang="0">
                    <a:pos x="4" y="1"/>
                  </a:cxn>
                </a:cxnLst>
                <a:rect l="0" t="0" r="r" b="b"/>
                <a:pathLst>
                  <a:path w="5" h="1">
                    <a:moveTo>
                      <a:pt x="0" y="1"/>
                    </a:moveTo>
                    <a:lnTo>
                      <a:pt x="4" y="1"/>
                    </a:lnTo>
                  </a:path>
                </a:pathLst>
              </a:custGeom>
              <a:noFill/>
              <a:ln w="2146">
                <a:solidFill>
                  <a:srgbClr val="A66F2C"/>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108" name="Group 916"/>
            <p:cNvGrpSpPr>
              <a:grpSpLocks/>
            </p:cNvGrpSpPr>
            <p:nvPr/>
          </p:nvGrpSpPr>
          <p:grpSpPr bwMode="auto">
            <a:xfrm>
              <a:off x="2281" y="1241"/>
              <a:ext cx="5" cy="2"/>
              <a:chOff x="2281" y="1241"/>
              <a:chExt cx="5" cy="2"/>
            </a:xfrm>
          </p:grpSpPr>
          <p:sp>
            <p:nvSpPr>
              <p:cNvPr id="6037" name="Freeform 917"/>
              <p:cNvSpPr>
                <a:spLocks/>
              </p:cNvSpPr>
              <p:nvPr/>
            </p:nvSpPr>
            <p:spPr bwMode="auto">
              <a:xfrm>
                <a:off x="2281" y="1241"/>
                <a:ext cx="5" cy="2"/>
              </a:xfrm>
              <a:custGeom>
                <a:avLst/>
                <a:gdLst/>
                <a:ahLst/>
                <a:cxnLst>
                  <a:cxn ang="0">
                    <a:pos x="0" y="1"/>
                  </a:cxn>
                  <a:cxn ang="0">
                    <a:pos x="4" y="1"/>
                  </a:cxn>
                </a:cxnLst>
                <a:rect l="0" t="0" r="r" b="b"/>
                <a:pathLst>
                  <a:path w="5" h="1">
                    <a:moveTo>
                      <a:pt x="0" y="1"/>
                    </a:moveTo>
                    <a:lnTo>
                      <a:pt x="4" y="1"/>
                    </a:lnTo>
                  </a:path>
                </a:pathLst>
              </a:custGeom>
              <a:noFill/>
              <a:ln w="2083">
                <a:solidFill>
                  <a:srgbClr val="A66F2C"/>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110" name="Group 918"/>
            <p:cNvGrpSpPr>
              <a:grpSpLocks/>
            </p:cNvGrpSpPr>
            <p:nvPr/>
          </p:nvGrpSpPr>
          <p:grpSpPr bwMode="auto">
            <a:xfrm>
              <a:off x="2281" y="1246"/>
              <a:ext cx="5" cy="2"/>
              <a:chOff x="2281" y="1246"/>
              <a:chExt cx="5" cy="2"/>
            </a:xfrm>
          </p:grpSpPr>
          <p:sp>
            <p:nvSpPr>
              <p:cNvPr id="6039" name="Freeform 919"/>
              <p:cNvSpPr>
                <a:spLocks/>
              </p:cNvSpPr>
              <p:nvPr/>
            </p:nvSpPr>
            <p:spPr bwMode="auto">
              <a:xfrm>
                <a:off x="2281" y="1246"/>
                <a:ext cx="5" cy="2"/>
              </a:xfrm>
              <a:custGeom>
                <a:avLst/>
                <a:gdLst/>
                <a:ahLst/>
                <a:cxnLst>
                  <a:cxn ang="0">
                    <a:pos x="0" y="0"/>
                  </a:cxn>
                  <a:cxn ang="0">
                    <a:pos x="5" y="0"/>
                  </a:cxn>
                </a:cxnLst>
                <a:rect l="0" t="0" r="r" b="b"/>
                <a:pathLst>
                  <a:path w="5" h="1">
                    <a:moveTo>
                      <a:pt x="0" y="0"/>
                    </a:moveTo>
                    <a:lnTo>
                      <a:pt x="5" y="0"/>
                    </a:lnTo>
                  </a:path>
                </a:pathLst>
              </a:custGeom>
              <a:noFill/>
              <a:ln w="2083">
                <a:solidFill>
                  <a:srgbClr val="A66F2C"/>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25" name="Group 920"/>
            <p:cNvGrpSpPr>
              <a:grpSpLocks/>
            </p:cNvGrpSpPr>
            <p:nvPr/>
          </p:nvGrpSpPr>
          <p:grpSpPr bwMode="auto">
            <a:xfrm>
              <a:off x="2281" y="1251"/>
              <a:ext cx="5" cy="2"/>
              <a:chOff x="2281" y="1251"/>
              <a:chExt cx="5" cy="2"/>
            </a:xfrm>
          </p:grpSpPr>
          <p:sp>
            <p:nvSpPr>
              <p:cNvPr id="6041" name="Freeform 921"/>
              <p:cNvSpPr>
                <a:spLocks/>
              </p:cNvSpPr>
              <p:nvPr/>
            </p:nvSpPr>
            <p:spPr bwMode="auto">
              <a:xfrm>
                <a:off x="2281" y="1251"/>
                <a:ext cx="5" cy="2"/>
              </a:xfrm>
              <a:custGeom>
                <a:avLst/>
                <a:gdLst/>
                <a:ahLst/>
                <a:cxnLst>
                  <a:cxn ang="0">
                    <a:pos x="0" y="0"/>
                  </a:cxn>
                  <a:cxn ang="0">
                    <a:pos x="5" y="0"/>
                  </a:cxn>
                </a:cxnLst>
                <a:rect l="0" t="0" r="r" b="b"/>
                <a:pathLst>
                  <a:path w="5" h="1">
                    <a:moveTo>
                      <a:pt x="0" y="0"/>
                    </a:moveTo>
                    <a:lnTo>
                      <a:pt x="5" y="0"/>
                    </a:lnTo>
                  </a:path>
                </a:pathLst>
              </a:custGeom>
              <a:noFill/>
              <a:ln w="2083">
                <a:solidFill>
                  <a:srgbClr val="A66F2B"/>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27" name="Group 922"/>
            <p:cNvGrpSpPr>
              <a:grpSpLocks/>
            </p:cNvGrpSpPr>
            <p:nvPr/>
          </p:nvGrpSpPr>
          <p:grpSpPr bwMode="auto">
            <a:xfrm>
              <a:off x="2282" y="1256"/>
              <a:ext cx="5" cy="2"/>
              <a:chOff x="2282" y="1256"/>
              <a:chExt cx="5" cy="2"/>
            </a:xfrm>
          </p:grpSpPr>
          <p:sp>
            <p:nvSpPr>
              <p:cNvPr id="6043" name="Freeform 923"/>
              <p:cNvSpPr>
                <a:spLocks/>
              </p:cNvSpPr>
              <p:nvPr/>
            </p:nvSpPr>
            <p:spPr bwMode="auto">
              <a:xfrm>
                <a:off x="2282" y="1256"/>
                <a:ext cx="5" cy="2"/>
              </a:xfrm>
              <a:custGeom>
                <a:avLst/>
                <a:gdLst/>
                <a:ahLst/>
                <a:cxnLst>
                  <a:cxn ang="0">
                    <a:pos x="0" y="0"/>
                  </a:cxn>
                  <a:cxn ang="0">
                    <a:pos x="4" y="0"/>
                  </a:cxn>
                </a:cxnLst>
                <a:rect l="0" t="0" r="r" b="b"/>
                <a:pathLst>
                  <a:path w="5" h="1">
                    <a:moveTo>
                      <a:pt x="0" y="0"/>
                    </a:moveTo>
                    <a:lnTo>
                      <a:pt x="4" y="0"/>
                    </a:lnTo>
                  </a:path>
                </a:pathLst>
              </a:custGeom>
              <a:noFill/>
              <a:ln w="2146">
                <a:solidFill>
                  <a:srgbClr val="A46D2A"/>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29" name="Group 924"/>
            <p:cNvGrpSpPr>
              <a:grpSpLocks/>
            </p:cNvGrpSpPr>
            <p:nvPr/>
          </p:nvGrpSpPr>
          <p:grpSpPr bwMode="auto">
            <a:xfrm>
              <a:off x="2282" y="1260"/>
              <a:ext cx="5" cy="2"/>
              <a:chOff x="2282" y="1260"/>
              <a:chExt cx="5" cy="2"/>
            </a:xfrm>
          </p:grpSpPr>
          <p:sp>
            <p:nvSpPr>
              <p:cNvPr id="6045" name="Freeform 925"/>
              <p:cNvSpPr>
                <a:spLocks/>
              </p:cNvSpPr>
              <p:nvPr/>
            </p:nvSpPr>
            <p:spPr bwMode="auto">
              <a:xfrm>
                <a:off x="2282" y="1260"/>
                <a:ext cx="5" cy="2"/>
              </a:xfrm>
              <a:custGeom>
                <a:avLst/>
                <a:gdLst/>
                <a:ahLst/>
                <a:cxnLst>
                  <a:cxn ang="0">
                    <a:pos x="0" y="1"/>
                  </a:cxn>
                  <a:cxn ang="0">
                    <a:pos x="5" y="1"/>
                  </a:cxn>
                </a:cxnLst>
                <a:rect l="0" t="0" r="r" b="b"/>
                <a:pathLst>
                  <a:path w="5" h="1">
                    <a:moveTo>
                      <a:pt x="0" y="1"/>
                    </a:moveTo>
                    <a:lnTo>
                      <a:pt x="5" y="1"/>
                    </a:lnTo>
                  </a:path>
                </a:pathLst>
              </a:custGeom>
              <a:noFill/>
              <a:ln w="2146">
                <a:solidFill>
                  <a:srgbClr val="A46D29"/>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32" name="Group 926"/>
            <p:cNvGrpSpPr>
              <a:grpSpLocks/>
            </p:cNvGrpSpPr>
            <p:nvPr/>
          </p:nvGrpSpPr>
          <p:grpSpPr bwMode="auto">
            <a:xfrm>
              <a:off x="2283" y="1265"/>
              <a:ext cx="5" cy="2"/>
              <a:chOff x="2283" y="1265"/>
              <a:chExt cx="5" cy="2"/>
            </a:xfrm>
          </p:grpSpPr>
          <p:sp>
            <p:nvSpPr>
              <p:cNvPr id="6047" name="Freeform 927"/>
              <p:cNvSpPr>
                <a:spLocks/>
              </p:cNvSpPr>
              <p:nvPr/>
            </p:nvSpPr>
            <p:spPr bwMode="auto">
              <a:xfrm>
                <a:off x="2283" y="1265"/>
                <a:ext cx="5" cy="2"/>
              </a:xfrm>
              <a:custGeom>
                <a:avLst/>
                <a:gdLst/>
                <a:ahLst/>
                <a:cxnLst>
                  <a:cxn ang="0">
                    <a:pos x="0" y="1"/>
                  </a:cxn>
                  <a:cxn ang="0">
                    <a:pos x="4" y="1"/>
                  </a:cxn>
                </a:cxnLst>
                <a:rect l="0" t="0" r="r" b="b"/>
                <a:pathLst>
                  <a:path w="5" h="1">
                    <a:moveTo>
                      <a:pt x="0" y="1"/>
                    </a:moveTo>
                    <a:lnTo>
                      <a:pt x="4" y="1"/>
                    </a:lnTo>
                  </a:path>
                </a:pathLst>
              </a:custGeom>
              <a:noFill/>
              <a:ln w="2083">
                <a:solidFill>
                  <a:srgbClr val="A46D29"/>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35" name="Group 928"/>
            <p:cNvGrpSpPr>
              <a:grpSpLocks/>
            </p:cNvGrpSpPr>
            <p:nvPr/>
          </p:nvGrpSpPr>
          <p:grpSpPr bwMode="auto">
            <a:xfrm>
              <a:off x="2283" y="1270"/>
              <a:ext cx="5" cy="2"/>
              <a:chOff x="2283" y="1270"/>
              <a:chExt cx="5" cy="2"/>
            </a:xfrm>
          </p:grpSpPr>
          <p:sp>
            <p:nvSpPr>
              <p:cNvPr id="6049" name="Freeform 929"/>
              <p:cNvSpPr>
                <a:spLocks/>
              </p:cNvSpPr>
              <p:nvPr/>
            </p:nvSpPr>
            <p:spPr bwMode="auto">
              <a:xfrm>
                <a:off x="2283" y="1270"/>
                <a:ext cx="5" cy="2"/>
              </a:xfrm>
              <a:custGeom>
                <a:avLst/>
                <a:gdLst/>
                <a:ahLst/>
                <a:cxnLst>
                  <a:cxn ang="0">
                    <a:pos x="0" y="1"/>
                  </a:cxn>
                  <a:cxn ang="0">
                    <a:pos x="5" y="1"/>
                  </a:cxn>
                </a:cxnLst>
                <a:rect l="0" t="0" r="r" b="b"/>
                <a:pathLst>
                  <a:path w="5" h="1">
                    <a:moveTo>
                      <a:pt x="0" y="1"/>
                    </a:moveTo>
                    <a:lnTo>
                      <a:pt x="5" y="1"/>
                    </a:lnTo>
                  </a:path>
                </a:pathLst>
              </a:custGeom>
              <a:noFill/>
              <a:ln w="2083">
                <a:solidFill>
                  <a:srgbClr val="A36B29"/>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38" name="Group 930"/>
            <p:cNvGrpSpPr>
              <a:grpSpLocks/>
            </p:cNvGrpSpPr>
            <p:nvPr/>
          </p:nvGrpSpPr>
          <p:grpSpPr bwMode="auto">
            <a:xfrm>
              <a:off x="2284" y="1275"/>
              <a:ext cx="5" cy="2"/>
              <a:chOff x="2284" y="1275"/>
              <a:chExt cx="5" cy="2"/>
            </a:xfrm>
          </p:grpSpPr>
          <p:sp>
            <p:nvSpPr>
              <p:cNvPr id="6051" name="Freeform 931"/>
              <p:cNvSpPr>
                <a:spLocks/>
              </p:cNvSpPr>
              <p:nvPr/>
            </p:nvSpPr>
            <p:spPr bwMode="auto">
              <a:xfrm>
                <a:off x="2284" y="1275"/>
                <a:ext cx="5" cy="2"/>
              </a:xfrm>
              <a:custGeom>
                <a:avLst/>
                <a:gdLst/>
                <a:ahLst/>
                <a:cxnLst>
                  <a:cxn ang="0">
                    <a:pos x="0" y="1"/>
                  </a:cxn>
                  <a:cxn ang="0">
                    <a:pos x="5" y="1"/>
                  </a:cxn>
                </a:cxnLst>
                <a:rect l="0" t="0" r="r" b="b"/>
                <a:pathLst>
                  <a:path w="5" h="1">
                    <a:moveTo>
                      <a:pt x="0" y="1"/>
                    </a:moveTo>
                    <a:lnTo>
                      <a:pt x="5" y="1"/>
                    </a:lnTo>
                  </a:path>
                </a:pathLst>
              </a:custGeom>
              <a:noFill/>
              <a:ln w="2146">
                <a:solidFill>
                  <a:srgbClr val="A36B27"/>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40" name="Group 932"/>
            <p:cNvGrpSpPr>
              <a:grpSpLocks/>
            </p:cNvGrpSpPr>
            <p:nvPr/>
          </p:nvGrpSpPr>
          <p:grpSpPr bwMode="auto">
            <a:xfrm>
              <a:off x="2285" y="1280"/>
              <a:ext cx="5" cy="2"/>
              <a:chOff x="2285" y="1280"/>
              <a:chExt cx="5" cy="2"/>
            </a:xfrm>
          </p:grpSpPr>
          <p:sp>
            <p:nvSpPr>
              <p:cNvPr id="6053" name="Freeform 933"/>
              <p:cNvSpPr>
                <a:spLocks/>
              </p:cNvSpPr>
              <p:nvPr/>
            </p:nvSpPr>
            <p:spPr bwMode="auto">
              <a:xfrm>
                <a:off x="2285" y="1280"/>
                <a:ext cx="5" cy="2"/>
              </a:xfrm>
              <a:custGeom>
                <a:avLst/>
                <a:gdLst/>
                <a:ahLst/>
                <a:cxnLst>
                  <a:cxn ang="0">
                    <a:pos x="0" y="1"/>
                  </a:cxn>
                  <a:cxn ang="0">
                    <a:pos x="4" y="1"/>
                  </a:cxn>
                </a:cxnLst>
                <a:rect l="0" t="0" r="r" b="b"/>
                <a:pathLst>
                  <a:path w="5" h="1">
                    <a:moveTo>
                      <a:pt x="0" y="1"/>
                    </a:moveTo>
                    <a:lnTo>
                      <a:pt x="4" y="1"/>
                    </a:lnTo>
                  </a:path>
                </a:pathLst>
              </a:custGeom>
              <a:noFill/>
              <a:ln w="2146">
                <a:solidFill>
                  <a:srgbClr val="A16A27"/>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43" name="Group 934"/>
            <p:cNvGrpSpPr>
              <a:grpSpLocks/>
            </p:cNvGrpSpPr>
            <p:nvPr/>
          </p:nvGrpSpPr>
          <p:grpSpPr bwMode="auto">
            <a:xfrm>
              <a:off x="2285" y="1285"/>
              <a:ext cx="5" cy="2"/>
              <a:chOff x="2285" y="1285"/>
              <a:chExt cx="5" cy="2"/>
            </a:xfrm>
          </p:grpSpPr>
          <p:sp>
            <p:nvSpPr>
              <p:cNvPr id="6055" name="Freeform 935"/>
              <p:cNvSpPr>
                <a:spLocks/>
              </p:cNvSpPr>
              <p:nvPr/>
            </p:nvSpPr>
            <p:spPr bwMode="auto">
              <a:xfrm>
                <a:off x="2285" y="1285"/>
                <a:ext cx="5" cy="2"/>
              </a:xfrm>
              <a:custGeom>
                <a:avLst/>
                <a:gdLst/>
                <a:ahLst/>
                <a:cxnLst>
                  <a:cxn ang="0">
                    <a:pos x="0" y="0"/>
                  </a:cxn>
                  <a:cxn ang="0">
                    <a:pos x="5" y="0"/>
                  </a:cxn>
                </a:cxnLst>
                <a:rect l="0" t="0" r="r" b="b"/>
                <a:pathLst>
                  <a:path w="5" h="1">
                    <a:moveTo>
                      <a:pt x="0" y="0"/>
                    </a:moveTo>
                    <a:lnTo>
                      <a:pt x="5" y="0"/>
                    </a:lnTo>
                  </a:path>
                </a:pathLst>
              </a:custGeom>
              <a:noFill/>
              <a:ln w="2146">
                <a:solidFill>
                  <a:srgbClr val="A16A25"/>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46" name="Group 936"/>
            <p:cNvGrpSpPr>
              <a:grpSpLocks/>
            </p:cNvGrpSpPr>
            <p:nvPr/>
          </p:nvGrpSpPr>
          <p:grpSpPr bwMode="auto">
            <a:xfrm>
              <a:off x="2286" y="1290"/>
              <a:ext cx="5" cy="2"/>
              <a:chOff x="2286" y="1290"/>
              <a:chExt cx="5" cy="2"/>
            </a:xfrm>
          </p:grpSpPr>
          <p:sp>
            <p:nvSpPr>
              <p:cNvPr id="6057" name="Freeform 937"/>
              <p:cNvSpPr>
                <a:spLocks/>
              </p:cNvSpPr>
              <p:nvPr/>
            </p:nvSpPr>
            <p:spPr bwMode="auto">
              <a:xfrm>
                <a:off x="2286" y="1290"/>
                <a:ext cx="5" cy="2"/>
              </a:xfrm>
              <a:custGeom>
                <a:avLst/>
                <a:gdLst/>
                <a:ahLst/>
                <a:cxnLst>
                  <a:cxn ang="0">
                    <a:pos x="0" y="0"/>
                  </a:cxn>
                  <a:cxn ang="0">
                    <a:pos x="5" y="0"/>
                  </a:cxn>
                </a:cxnLst>
                <a:rect l="0" t="0" r="r" b="b"/>
                <a:pathLst>
                  <a:path w="5" h="1">
                    <a:moveTo>
                      <a:pt x="0" y="0"/>
                    </a:moveTo>
                    <a:lnTo>
                      <a:pt x="5" y="0"/>
                    </a:lnTo>
                  </a:path>
                </a:pathLst>
              </a:custGeom>
              <a:noFill/>
              <a:ln w="2083">
                <a:solidFill>
                  <a:srgbClr val="A16925"/>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49" name="Group 938"/>
            <p:cNvGrpSpPr>
              <a:grpSpLocks/>
            </p:cNvGrpSpPr>
            <p:nvPr/>
          </p:nvGrpSpPr>
          <p:grpSpPr bwMode="auto">
            <a:xfrm>
              <a:off x="2287" y="1294"/>
              <a:ext cx="5" cy="2"/>
              <a:chOff x="2287" y="1294"/>
              <a:chExt cx="5" cy="2"/>
            </a:xfrm>
          </p:grpSpPr>
          <p:sp>
            <p:nvSpPr>
              <p:cNvPr id="6059" name="Freeform 939"/>
              <p:cNvSpPr>
                <a:spLocks/>
              </p:cNvSpPr>
              <p:nvPr/>
            </p:nvSpPr>
            <p:spPr bwMode="auto">
              <a:xfrm>
                <a:off x="2287" y="1294"/>
                <a:ext cx="5" cy="2"/>
              </a:xfrm>
              <a:custGeom>
                <a:avLst/>
                <a:gdLst/>
                <a:ahLst/>
                <a:cxnLst>
                  <a:cxn ang="0">
                    <a:pos x="0" y="1"/>
                  </a:cxn>
                  <a:cxn ang="0">
                    <a:pos x="5" y="1"/>
                  </a:cxn>
                </a:cxnLst>
                <a:rect l="0" t="0" r="r" b="b"/>
                <a:pathLst>
                  <a:path w="5" h="1">
                    <a:moveTo>
                      <a:pt x="0" y="1"/>
                    </a:moveTo>
                    <a:lnTo>
                      <a:pt x="5" y="1"/>
                    </a:lnTo>
                  </a:path>
                </a:pathLst>
              </a:custGeom>
              <a:noFill/>
              <a:ln w="2146">
                <a:solidFill>
                  <a:srgbClr val="A16925"/>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52" name="Group 940"/>
            <p:cNvGrpSpPr>
              <a:grpSpLocks/>
            </p:cNvGrpSpPr>
            <p:nvPr/>
          </p:nvGrpSpPr>
          <p:grpSpPr bwMode="auto">
            <a:xfrm>
              <a:off x="2253" y="1032"/>
              <a:ext cx="12" cy="54"/>
              <a:chOff x="2253" y="1032"/>
              <a:chExt cx="12" cy="54"/>
            </a:xfrm>
          </p:grpSpPr>
          <p:sp>
            <p:nvSpPr>
              <p:cNvPr id="6061" name="Freeform 941"/>
              <p:cNvSpPr>
                <a:spLocks/>
              </p:cNvSpPr>
              <p:nvPr/>
            </p:nvSpPr>
            <p:spPr bwMode="auto">
              <a:xfrm>
                <a:off x="2253" y="1032"/>
                <a:ext cx="12" cy="54"/>
              </a:xfrm>
              <a:custGeom>
                <a:avLst/>
                <a:gdLst/>
                <a:ahLst/>
                <a:cxnLst>
                  <a:cxn ang="0">
                    <a:pos x="8" y="0"/>
                  </a:cxn>
                  <a:cxn ang="0">
                    <a:pos x="3" y="5"/>
                  </a:cxn>
                  <a:cxn ang="0">
                    <a:pos x="0" y="18"/>
                  </a:cxn>
                  <a:cxn ang="0">
                    <a:pos x="3" y="32"/>
                  </a:cxn>
                  <a:cxn ang="0">
                    <a:pos x="4" y="42"/>
                  </a:cxn>
                  <a:cxn ang="0">
                    <a:pos x="8" y="50"/>
                  </a:cxn>
                  <a:cxn ang="0">
                    <a:pos x="12" y="54"/>
                  </a:cxn>
                  <a:cxn ang="0">
                    <a:pos x="9" y="49"/>
                  </a:cxn>
                  <a:cxn ang="0">
                    <a:pos x="7" y="41"/>
                  </a:cxn>
                  <a:cxn ang="0">
                    <a:pos x="4" y="19"/>
                  </a:cxn>
                  <a:cxn ang="0">
                    <a:pos x="5" y="7"/>
                  </a:cxn>
                  <a:cxn ang="0">
                    <a:pos x="8" y="0"/>
                  </a:cxn>
                </a:cxnLst>
                <a:rect l="0" t="0" r="r" b="b"/>
                <a:pathLst>
                  <a:path w="12" h="54">
                    <a:moveTo>
                      <a:pt x="8" y="0"/>
                    </a:moveTo>
                    <a:lnTo>
                      <a:pt x="3" y="5"/>
                    </a:lnTo>
                    <a:lnTo>
                      <a:pt x="0" y="18"/>
                    </a:lnTo>
                    <a:lnTo>
                      <a:pt x="3" y="32"/>
                    </a:lnTo>
                    <a:lnTo>
                      <a:pt x="4" y="42"/>
                    </a:lnTo>
                    <a:lnTo>
                      <a:pt x="8" y="50"/>
                    </a:lnTo>
                    <a:lnTo>
                      <a:pt x="12" y="54"/>
                    </a:lnTo>
                    <a:lnTo>
                      <a:pt x="9" y="49"/>
                    </a:lnTo>
                    <a:lnTo>
                      <a:pt x="7" y="41"/>
                    </a:lnTo>
                    <a:lnTo>
                      <a:pt x="4" y="19"/>
                    </a:lnTo>
                    <a:lnTo>
                      <a:pt x="5" y="7"/>
                    </a:lnTo>
                    <a:lnTo>
                      <a:pt x="8" y="0"/>
                    </a:lnTo>
                    <a:close/>
                  </a:path>
                </a:pathLst>
              </a:custGeom>
              <a:solidFill>
                <a:srgbClr val="B5814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6062" name="Picture 942"/>
              <p:cNvPicPr>
                <a:picLocks noChangeAspect="1" noChangeArrowheads="1"/>
              </p:cNvPicPr>
              <p:nvPr/>
            </p:nvPicPr>
            <p:blipFill>
              <a:blip r:embed="rId148"/>
              <a:srcRect/>
              <a:stretch>
                <a:fillRect/>
              </a:stretch>
            </p:blipFill>
            <p:spPr bwMode="auto">
              <a:xfrm>
                <a:off x="2242" y="1071"/>
                <a:ext cx="9" cy="42"/>
              </a:xfrm>
              <a:prstGeom prst="rect">
                <a:avLst/>
              </a:prstGeom>
              <a:noFill/>
            </p:spPr>
          </p:pic>
        </p:grpSp>
        <p:grpSp>
          <p:nvGrpSpPr>
            <p:cNvPr id="51454" name="Group 943"/>
            <p:cNvGrpSpPr>
              <a:grpSpLocks/>
            </p:cNvGrpSpPr>
            <p:nvPr/>
          </p:nvGrpSpPr>
          <p:grpSpPr bwMode="auto">
            <a:xfrm>
              <a:off x="2287" y="1047"/>
              <a:ext cx="10" cy="42"/>
              <a:chOff x="2287" y="1047"/>
              <a:chExt cx="10" cy="42"/>
            </a:xfrm>
          </p:grpSpPr>
          <p:sp>
            <p:nvSpPr>
              <p:cNvPr id="6064" name="Freeform 944"/>
              <p:cNvSpPr>
                <a:spLocks/>
              </p:cNvSpPr>
              <p:nvPr/>
            </p:nvSpPr>
            <p:spPr bwMode="auto">
              <a:xfrm>
                <a:off x="2287" y="1047"/>
                <a:ext cx="10" cy="42"/>
              </a:xfrm>
              <a:custGeom>
                <a:avLst/>
                <a:gdLst/>
                <a:ahLst/>
                <a:cxnLst>
                  <a:cxn ang="0">
                    <a:pos x="0" y="0"/>
                  </a:cxn>
                  <a:cxn ang="0">
                    <a:pos x="3" y="4"/>
                  </a:cxn>
                  <a:cxn ang="0">
                    <a:pos x="6" y="13"/>
                  </a:cxn>
                  <a:cxn ang="0">
                    <a:pos x="7" y="30"/>
                  </a:cxn>
                  <a:cxn ang="0">
                    <a:pos x="7" y="37"/>
                  </a:cxn>
                  <a:cxn ang="0">
                    <a:pos x="5" y="41"/>
                  </a:cxn>
                  <a:cxn ang="0">
                    <a:pos x="8" y="37"/>
                  </a:cxn>
                  <a:cxn ang="0">
                    <a:pos x="9" y="30"/>
                  </a:cxn>
                  <a:cxn ang="0">
                    <a:pos x="8" y="12"/>
                  </a:cxn>
                  <a:cxn ang="0">
                    <a:pos x="4" y="2"/>
                  </a:cxn>
                  <a:cxn ang="0">
                    <a:pos x="0" y="0"/>
                  </a:cxn>
                </a:cxnLst>
                <a:rect l="0" t="0" r="r" b="b"/>
                <a:pathLst>
                  <a:path w="10" h="42">
                    <a:moveTo>
                      <a:pt x="0" y="0"/>
                    </a:moveTo>
                    <a:lnTo>
                      <a:pt x="3" y="4"/>
                    </a:lnTo>
                    <a:lnTo>
                      <a:pt x="6" y="13"/>
                    </a:lnTo>
                    <a:lnTo>
                      <a:pt x="7" y="30"/>
                    </a:lnTo>
                    <a:lnTo>
                      <a:pt x="7" y="37"/>
                    </a:lnTo>
                    <a:lnTo>
                      <a:pt x="5" y="41"/>
                    </a:lnTo>
                    <a:lnTo>
                      <a:pt x="8" y="37"/>
                    </a:lnTo>
                    <a:lnTo>
                      <a:pt x="9" y="30"/>
                    </a:lnTo>
                    <a:lnTo>
                      <a:pt x="8" y="12"/>
                    </a:lnTo>
                    <a:lnTo>
                      <a:pt x="4" y="2"/>
                    </a:lnTo>
                    <a:lnTo>
                      <a:pt x="0" y="0"/>
                    </a:lnTo>
                    <a:close/>
                  </a:path>
                </a:pathLst>
              </a:custGeom>
              <a:solidFill>
                <a:srgbClr val="9A601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116" name="Group 945"/>
            <p:cNvGrpSpPr>
              <a:grpSpLocks/>
            </p:cNvGrpSpPr>
            <p:nvPr/>
          </p:nvGrpSpPr>
          <p:grpSpPr bwMode="auto">
            <a:xfrm>
              <a:off x="2267" y="1036"/>
              <a:ext cx="16" cy="55"/>
              <a:chOff x="2267" y="1036"/>
              <a:chExt cx="16" cy="55"/>
            </a:xfrm>
          </p:grpSpPr>
          <p:sp>
            <p:nvSpPr>
              <p:cNvPr id="6066" name="Freeform 946"/>
              <p:cNvSpPr>
                <a:spLocks/>
              </p:cNvSpPr>
              <p:nvPr/>
            </p:nvSpPr>
            <p:spPr bwMode="auto">
              <a:xfrm>
                <a:off x="2267" y="1036"/>
                <a:ext cx="16" cy="55"/>
              </a:xfrm>
              <a:custGeom>
                <a:avLst/>
                <a:gdLst/>
                <a:ahLst/>
                <a:cxnLst>
                  <a:cxn ang="0">
                    <a:pos x="0" y="0"/>
                  </a:cxn>
                  <a:cxn ang="0">
                    <a:pos x="5" y="6"/>
                  </a:cxn>
                  <a:cxn ang="0">
                    <a:pos x="10" y="18"/>
                  </a:cxn>
                  <a:cxn ang="0">
                    <a:pos x="13" y="40"/>
                  </a:cxn>
                  <a:cxn ang="0">
                    <a:pos x="13" y="48"/>
                  </a:cxn>
                  <a:cxn ang="0">
                    <a:pos x="12" y="54"/>
                  </a:cxn>
                  <a:cxn ang="0">
                    <a:pos x="15" y="49"/>
                  </a:cxn>
                  <a:cxn ang="0">
                    <a:pos x="16" y="40"/>
                  </a:cxn>
                  <a:cxn ang="0">
                    <a:pos x="14" y="30"/>
                  </a:cxn>
                  <a:cxn ang="0">
                    <a:pos x="12" y="15"/>
                  </a:cxn>
                  <a:cxn ang="0">
                    <a:pos x="6" y="3"/>
                  </a:cxn>
                  <a:cxn ang="0">
                    <a:pos x="0" y="0"/>
                  </a:cxn>
                </a:cxnLst>
                <a:rect l="0" t="0" r="r" b="b"/>
                <a:pathLst>
                  <a:path w="16" h="55">
                    <a:moveTo>
                      <a:pt x="0" y="0"/>
                    </a:moveTo>
                    <a:lnTo>
                      <a:pt x="5" y="6"/>
                    </a:lnTo>
                    <a:lnTo>
                      <a:pt x="10" y="18"/>
                    </a:lnTo>
                    <a:lnTo>
                      <a:pt x="13" y="40"/>
                    </a:lnTo>
                    <a:lnTo>
                      <a:pt x="13" y="48"/>
                    </a:lnTo>
                    <a:lnTo>
                      <a:pt x="12" y="54"/>
                    </a:lnTo>
                    <a:lnTo>
                      <a:pt x="15" y="49"/>
                    </a:lnTo>
                    <a:lnTo>
                      <a:pt x="16" y="40"/>
                    </a:lnTo>
                    <a:lnTo>
                      <a:pt x="14" y="30"/>
                    </a:lnTo>
                    <a:lnTo>
                      <a:pt x="12" y="15"/>
                    </a:lnTo>
                    <a:lnTo>
                      <a:pt x="6" y="3"/>
                    </a:lnTo>
                    <a:lnTo>
                      <a:pt x="0" y="0"/>
                    </a:lnTo>
                    <a:close/>
                  </a:path>
                </a:pathLst>
              </a:custGeom>
              <a:solidFill>
                <a:srgbClr val="A1692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118" name="Group 947"/>
            <p:cNvGrpSpPr>
              <a:grpSpLocks/>
            </p:cNvGrpSpPr>
            <p:nvPr/>
          </p:nvGrpSpPr>
          <p:grpSpPr bwMode="auto">
            <a:xfrm>
              <a:off x="2228" y="1066"/>
              <a:ext cx="12" cy="54"/>
              <a:chOff x="2228" y="1066"/>
              <a:chExt cx="12" cy="54"/>
            </a:xfrm>
          </p:grpSpPr>
          <p:sp>
            <p:nvSpPr>
              <p:cNvPr id="6068" name="Freeform 948"/>
              <p:cNvSpPr>
                <a:spLocks/>
              </p:cNvSpPr>
              <p:nvPr/>
            </p:nvSpPr>
            <p:spPr bwMode="auto">
              <a:xfrm>
                <a:off x="2228" y="1066"/>
                <a:ext cx="12" cy="54"/>
              </a:xfrm>
              <a:custGeom>
                <a:avLst/>
                <a:gdLst/>
                <a:ahLst/>
                <a:cxnLst>
                  <a:cxn ang="0">
                    <a:pos x="8" y="0"/>
                  </a:cxn>
                  <a:cxn ang="0">
                    <a:pos x="3" y="5"/>
                  </a:cxn>
                  <a:cxn ang="0">
                    <a:pos x="0" y="18"/>
                  </a:cxn>
                  <a:cxn ang="0">
                    <a:pos x="3" y="32"/>
                  </a:cxn>
                  <a:cxn ang="0">
                    <a:pos x="4" y="42"/>
                  </a:cxn>
                  <a:cxn ang="0">
                    <a:pos x="8" y="50"/>
                  </a:cxn>
                  <a:cxn ang="0">
                    <a:pos x="12" y="54"/>
                  </a:cxn>
                  <a:cxn ang="0">
                    <a:pos x="9" y="49"/>
                  </a:cxn>
                  <a:cxn ang="0">
                    <a:pos x="7" y="41"/>
                  </a:cxn>
                  <a:cxn ang="0">
                    <a:pos x="5" y="32"/>
                  </a:cxn>
                  <a:cxn ang="0">
                    <a:pos x="4" y="19"/>
                  </a:cxn>
                  <a:cxn ang="0">
                    <a:pos x="5" y="7"/>
                  </a:cxn>
                  <a:cxn ang="0">
                    <a:pos x="8" y="0"/>
                  </a:cxn>
                </a:cxnLst>
                <a:rect l="0" t="0" r="r" b="b"/>
                <a:pathLst>
                  <a:path w="12" h="54">
                    <a:moveTo>
                      <a:pt x="8" y="0"/>
                    </a:moveTo>
                    <a:lnTo>
                      <a:pt x="3" y="5"/>
                    </a:lnTo>
                    <a:lnTo>
                      <a:pt x="0" y="18"/>
                    </a:lnTo>
                    <a:lnTo>
                      <a:pt x="3" y="32"/>
                    </a:lnTo>
                    <a:lnTo>
                      <a:pt x="4" y="42"/>
                    </a:lnTo>
                    <a:lnTo>
                      <a:pt x="8" y="50"/>
                    </a:lnTo>
                    <a:lnTo>
                      <a:pt x="12" y="54"/>
                    </a:lnTo>
                    <a:lnTo>
                      <a:pt x="9" y="49"/>
                    </a:lnTo>
                    <a:lnTo>
                      <a:pt x="7" y="41"/>
                    </a:lnTo>
                    <a:lnTo>
                      <a:pt x="5" y="32"/>
                    </a:lnTo>
                    <a:lnTo>
                      <a:pt x="4" y="19"/>
                    </a:lnTo>
                    <a:lnTo>
                      <a:pt x="5" y="7"/>
                    </a:lnTo>
                    <a:lnTo>
                      <a:pt x="8" y="0"/>
                    </a:lnTo>
                    <a:close/>
                  </a:path>
                </a:pathLst>
              </a:custGeom>
              <a:solidFill>
                <a:srgbClr val="965B1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120" name="Group 949"/>
            <p:cNvGrpSpPr>
              <a:grpSpLocks/>
            </p:cNvGrpSpPr>
            <p:nvPr/>
          </p:nvGrpSpPr>
          <p:grpSpPr bwMode="auto">
            <a:xfrm>
              <a:off x="2272" y="1106"/>
              <a:ext cx="8" cy="30"/>
              <a:chOff x="2272" y="1106"/>
              <a:chExt cx="8" cy="30"/>
            </a:xfrm>
          </p:grpSpPr>
          <p:sp>
            <p:nvSpPr>
              <p:cNvPr id="6070" name="Freeform 950"/>
              <p:cNvSpPr>
                <a:spLocks/>
              </p:cNvSpPr>
              <p:nvPr/>
            </p:nvSpPr>
            <p:spPr bwMode="auto">
              <a:xfrm>
                <a:off x="2272" y="1106"/>
                <a:ext cx="8" cy="30"/>
              </a:xfrm>
              <a:custGeom>
                <a:avLst/>
                <a:gdLst/>
                <a:ahLst/>
                <a:cxnLst>
                  <a:cxn ang="0">
                    <a:pos x="1" y="0"/>
                  </a:cxn>
                  <a:cxn ang="0">
                    <a:pos x="4" y="4"/>
                  </a:cxn>
                  <a:cxn ang="0">
                    <a:pos x="5" y="11"/>
                  </a:cxn>
                  <a:cxn ang="0">
                    <a:pos x="4" y="18"/>
                  </a:cxn>
                  <a:cxn ang="0">
                    <a:pos x="4" y="23"/>
                  </a:cxn>
                  <a:cxn ang="0">
                    <a:pos x="2" y="27"/>
                  </a:cxn>
                  <a:cxn ang="0">
                    <a:pos x="0" y="30"/>
                  </a:cxn>
                  <a:cxn ang="0">
                    <a:pos x="3" y="28"/>
                  </a:cxn>
                  <a:cxn ang="0">
                    <a:pos x="6" y="23"/>
                  </a:cxn>
                  <a:cxn ang="0">
                    <a:pos x="7" y="18"/>
                  </a:cxn>
                  <a:cxn ang="0">
                    <a:pos x="8" y="10"/>
                  </a:cxn>
                  <a:cxn ang="0">
                    <a:pos x="5" y="3"/>
                  </a:cxn>
                  <a:cxn ang="0">
                    <a:pos x="1" y="0"/>
                  </a:cxn>
                </a:cxnLst>
                <a:rect l="0" t="0" r="r" b="b"/>
                <a:pathLst>
                  <a:path w="8" h="30">
                    <a:moveTo>
                      <a:pt x="1" y="0"/>
                    </a:moveTo>
                    <a:lnTo>
                      <a:pt x="4" y="4"/>
                    </a:lnTo>
                    <a:lnTo>
                      <a:pt x="5" y="11"/>
                    </a:lnTo>
                    <a:lnTo>
                      <a:pt x="4" y="18"/>
                    </a:lnTo>
                    <a:lnTo>
                      <a:pt x="4" y="23"/>
                    </a:lnTo>
                    <a:lnTo>
                      <a:pt x="2" y="27"/>
                    </a:lnTo>
                    <a:lnTo>
                      <a:pt x="0" y="30"/>
                    </a:lnTo>
                    <a:lnTo>
                      <a:pt x="3" y="28"/>
                    </a:lnTo>
                    <a:lnTo>
                      <a:pt x="6" y="23"/>
                    </a:lnTo>
                    <a:lnTo>
                      <a:pt x="7" y="18"/>
                    </a:lnTo>
                    <a:lnTo>
                      <a:pt x="8" y="10"/>
                    </a:lnTo>
                    <a:lnTo>
                      <a:pt x="5" y="3"/>
                    </a:lnTo>
                    <a:lnTo>
                      <a:pt x="1" y="0"/>
                    </a:lnTo>
                    <a:close/>
                  </a:path>
                </a:pathLst>
              </a:custGeom>
              <a:solidFill>
                <a:srgbClr val="BE905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122" name="Group 951"/>
            <p:cNvGrpSpPr>
              <a:grpSpLocks/>
            </p:cNvGrpSpPr>
            <p:nvPr/>
          </p:nvGrpSpPr>
          <p:grpSpPr bwMode="auto">
            <a:xfrm>
              <a:off x="2259" y="1092"/>
              <a:ext cx="10" cy="36"/>
              <a:chOff x="2259" y="1092"/>
              <a:chExt cx="10" cy="36"/>
            </a:xfrm>
          </p:grpSpPr>
          <p:sp>
            <p:nvSpPr>
              <p:cNvPr id="6072" name="Freeform 952"/>
              <p:cNvSpPr>
                <a:spLocks/>
              </p:cNvSpPr>
              <p:nvPr/>
            </p:nvSpPr>
            <p:spPr bwMode="auto">
              <a:xfrm>
                <a:off x="2259" y="1092"/>
                <a:ext cx="10" cy="36"/>
              </a:xfrm>
              <a:custGeom>
                <a:avLst/>
                <a:gdLst/>
                <a:ahLst/>
                <a:cxnLst>
                  <a:cxn ang="0">
                    <a:pos x="10" y="24"/>
                  </a:cxn>
                  <a:cxn ang="0">
                    <a:pos x="9" y="36"/>
                  </a:cxn>
                  <a:cxn ang="0">
                    <a:pos x="10" y="25"/>
                  </a:cxn>
                  <a:cxn ang="0">
                    <a:pos x="10" y="24"/>
                  </a:cxn>
                </a:cxnLst>
                <a:rect l="0" t="0" r="r" b="b"/>
                <a:pathLst>
                  <a:path w="10" h="36">
                    <a:moveTo>
                      <a:pt x="10" y="24"/>
                    </a:moveTo>
                    <a:lnTo>
                      <a:pt x="9" y="36"/>
                    </a:lnTo>
                    <a:lnTo>
                      <a:pt x="10" y="25"/>
                    </a:lnTo>
                    <a:lnTo>
                      <a:pt x="10" y="24"/>
                    </a:lnTo>
                    <a:close/>
                  </a:path>
                </a:pathLst>
              </a:custGeom>
              <a:solidFill>
                <a:srgbClr val="9A601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73" name="Freeform 953"/>
              <p:cNvSpPr>
                <a:spLocks/>
              </p:cNvSpPr>
              <p:nvPr/>
            </p:nvSpPr>
            <p:spPr bwMode="auto">
              <a:xfrm>
                <a:off x="2259" y="1092"/>
                <a:ext cx="10" cy="36"/>
              </a:xfrm>
              <a:custGeom>
                <a:avLst/>
                <a:gdLst/>
                <a:ahLst/>
                <a:cxnLst>
                  <a:cxn ang="0">
                    <a:pos x="8" y="14"/>
                  </a:cxn>
                  <a:cxn ang="0">
                    <a:pos x="10" y="24"/>
                  </a:cxn>
                  <a:cxn ang="0">
                    <a:pos x="10" y="18"/>
                  </a:cxn>
                  <a:cxn ang="0">
                    <a:pos x="8" y="14"/>
                  </a:cxn>
                </a:cxnLst>
                <a:rect l="0" t="0" r="r" b="b"/>
                <a:pathLst>
                  <a:path w="10" h="36">
                    <a:moveTo>
                      <a:pt x="8" y="14"/>
                    </a:moveTo>
                    <a:lnTo>
                      <a:pt x="10" y="24"/>
                    </a:lnTo>
                    <a:lnTo>
                      <a:pt x="10" y="18"/>
                    </a:lnTo>
                    <a:lnTo>
                      <a:pt x="8" y="14"/>
                    </a:lnTo>
                    <a:close/>
                  </a:path>
                </a:pathLst>
              </a:custGeom>
              <a:solidFill>
                <a:srgbClr val="9A601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74" name="Freeform 954"/>
              <p:cNvSpPr>
                <a:spLocks/>
              </p:cNvSpPr>
              <p:nvPr/>
            </p:nvSpPr>
            <p:spPr bwMode="auto">
              <a:xfrm>
                <a:off x="2259" y="1092"/>
                <a:ext cx="10" cy="36"/>
              </a:xfrm>
              <a:custGeom>
                <a:avLst/>
                <a:gdLst/>
                <a:ahLst/>
                <a:cxnLst>
                  <a:cxn ang="0">
                    <a:pos x="0" y="0"/>
                  </a:cxn>
                  <a:cxn ang="0">
                    <a:pos x="8" y="14"/>
                  </a:cxn>
                  <a:cxn ang="0">
                    <a:pos x="6" y="6"/>
                  </a:cxn>
                  <a:cxn ang="0">
                    <a:pos x="0" y="0"/>
                  </a:cxn>
                </a:cxnLst>
                <a:rect l="0" t="0" r="r" b="b"/>
                <a:pathLst>
                  <a:path w="10" h="36">
                    <a:moveTo>
                      <a:pt x="0" y="0"/>
                    </a:moveTo>
                    <a:lnTo>
                      <a:pt x="8" y="14"/>
                    </a:lnTo>
                    <a:lnTo>
                      <a:pt x="6" y="6"/>
                    </a:lnTo>
                    <a:lnTo>
                      <a:pt x="0" y="0"/>
                    </a:lnTo>
                    <a:close/>
                  </a:path>
                </a:pathLst>
              </a:custGeom>
              <a:solidFill>
                <a:srgbClr val="9A601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124" name="Group 955"/>
            <p:cNvGrpSpPr>
              <a:grpSpLocks/>
            </p:cNvGrpSpPr>
            <p:nvPr/>
          </p:nvGrpSpPr>
          <p:grpSpPr bwMode="auto">
            <a:xfrm>
              <a:off x="2277" y="983"/>
              <a:ext cx="9" cy="21"/>
              <a:chOff x="2277" y="983"/>
              <a:chExt cx="9" cy="21"/>
            </a:xfrm>
          </p:grpSpPr>
          <p:sp>
            <p:nvSpPr>
              <p:cNvPr id="6076" name="Freeform 956"/>
              <p:cNvSpPr>
                <a:spLocks/>
              </p:cNvSpPr>
              <p:nvPr/>
            </p:nvSpPr>
            <p:spPr bwMode="auto">
              <a:xfrm>
                <a:off x="2277" y="983"/>
                <a:ext cx="9" cy="21"/>
              </a:xfrm>
              <a:custGeom>
                <a:avLst/>
                <a:gdLst/>
                <a:ahLst/>
                <a:cxnLst>
                  <a:cxn ang="0">
                    <a:pos x="8" y="0"/>
                  </a:cxn>
                  <a:cxn ang="0">
                    <a:pos x="6" y="1"/>
                  </a:cxn>
                  <a:cxn ang="0">
                    <a:pos x="4" y="2"/>
                  </a:cxn>
                  <a:cxn ang="0">
                    <a:pos x="3" y="4"/>
                  </a:cxn>
                  <a:cxn ang="0">
                    <a:pos x="0" y="10"/>
                  </a:cxn>
                  <a:cxn ang="0">
                    <a:pos x="1" y="15"/>
                  </a:cxn>
                  <a:cxn ang="0">
                    <a:pos x="4" y="21"/>
                  </a:cxn>
                  <a:cxn ang="0">
                    <a:pos x="6" y="20"/>
                  </a:cxn>
                  <a:cxn ang="0">
                    <a:pos x="8" y="18"/>
                  </a:cxn>
                  <a:cxn ang="0">
                    <a:pos x="10" y="17"/>
                  </a:cxn>
                  <a:cxn ang="0">
                    <a:pos x="7" y="12"/>
                  </a:cxn>
                  <a:cxn ang="0">
                    <a:pos x="6" y="6"/>
                  </a:cxn>
                  <a:cxn ang="0">
                    <a:pos x="8" y="0"/>
                  </a:cxn>
                </a:cxnLst>
                <a:rect l="0" t="0" r="r" b="b"/>
                <a:pathLst>
                  <a:path w="9" h="21">
                    <a:moveTo>
                      <a:pt x="8" y="0"/>
                    </a:moveTo>
                    <a:lnTo>
                      <a:pt x="6" y="1"/>
                    </a:lnTo>
                    <a:lnTo>
                      <a:pt x="4" y="2"/>
                    </a:lnTo>
                    <a:lnTo>
                      <a:pt x="3" y="4"/>
                    </a:lnTo>
                    <a:lnTo>
                      <a:pt x="0" y="10"/>
                    </a:lnTo>
                    <a:lnTo>
                      <a:pt x="1" y="15"/>
                    </a:lnTo>
                    <a:lnTo>
                      <a:pt x="4" y="21"/>
                    </a:lnTo>
                    <a:lnTo>
                      <a:pt x="6" y="20"/>
                    </a:lnTo>
                    <a:lnTo>
                      <a:pt x="8" y="18"/>
                    </a:lnTo>
                    <a:lnTo>
                      <a:pt x="10" y="17"/>
                    </a:lnTo>
                    <a:lnTo>
                      <a:pt x="7" y="12"/>
                    </a:lnTo>
                    <a:lnTo>
                      <a:pt x="6" y="6"/>
                    </a:lnTo>
                    <a:lnTo>
                      <a:pt x="8" y="0"/>
                    </a:lnTo>
                    <a:close/>
                  </a:path>
                </a:pathLst>
              </a:custGeom>
              <a:solidFill>
                <a:srgbClr val="A46D2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126" name="Group 957"/>
            <p:cNvGrpSpPr>
              <a:grpSpLocks/>
            </p:cNvGrpSpPr>
            <p:nvPr/>
          </p:nvGrpSpPr>
          <p:grpSpPr bwMode="auto">
            <a:xfrm>
              <a:off x="2219" y="1254"/>
              <a:ext cx="26" cy="57"/>
              <a:chOff x="2219" y="1254"/>
              <a:chExt cx="26" cy="57"/>
            </a:xfrm>
          </p:grpSpPr>
          <p:sp>
            <p:nvSpPr>
              <p:cNvPr id="6078" name="Freeform 958"/>
              <p:cNvSpPr>
                <a:spLocks/>
              </p:cNvSpPr>
              <p:nvPr/>
            </p:nvSpPr>
            <p:spPr bwMode="auto">
              <a:xfrm>
                <a:off x="2219" y="1254"/>
                <a:ext cx="26" cy="57"/>
              </a:xfrm>
              <a:custGeom>
                <a:avLst/>
                <a:gdLst/>
                <a:ahLst/>
                <a:cxnLst>
                  <a:cxn ang="0">
                    <a:pos x="4" y="0"/>
                  </a:cxn>
                  <a:cxn ang="0">
                    <a:pos x="0" y="10"/>
                  </a:cxn>
                  <a:cxn ang="0">
                    <a:pos x="2" y="25"/>
                  </a:cxn>
                  <a:cxn ang="0">
                    <a:pos x="11" y="43"/>
                  </a:cxn>
                  <a:cxn ang="0">
                    <a:pos x="14" y="48"/>
                  </a:cxn>
                  <a:cxn ang="0">
                    <a:pos x="18" y="54"/>
                  </a:cxn>
                  <a:cxn ang="0">
                    <a:pos x="20" y="56"/>
                  </a:cxn>
                  <a:cxn ang="0">
                    <a:pos x="22" y="57"/>
                  </a:cxn>
                  <a:cxn ang="0">
                    <a:pos x="25" y="57"/>
                  </a:cxn>
                  <a:cxn ang="0">
                    <a:pos x="26" y="56"/>
                  </a:cxn>
                  <a:cxn ang="0">
                    <a:pos x="24" y="52"/>
                  </a:cxn>
                  <a:cxn ang="0">
                    <a:pos x="22" y="51"/>
                  </a:cxn>
                  <a:cxn ang="0">
                    <a:pos x="21" y="49"/>
                  </a:cxn>
                  <a:cxn ang="0">
                    <a:pos x="13" y="38"/>
                  </a:cxn>
                  <a:cxn ang="0">
                    <a:pos x="5" y="19"/>
                  </a:cxn>
                  <a:cxn ang="0">
                    <a:pos x="4" y="0"/>
                  </a:cxn>
                </a:cxnLst>
                <a:rect l="0" t="0" r="r" b="b"/>
                <a:pathLst>
                  <a:path w="26" h="57">
                    <a:moveTo>
                      <a:pt x="4" y="0"/>
                    </a:moveTo>
                    <a:lnTo>
                      <a:pt x="0" y="10"/>
                    </a:lnTo>
                    <a:lnTo>
                      <a:pt x="2" y="25"/>
                    </a:lnTo>
                    <a:lnTo>
                      <a:pt x="11" y="43"/>
                    </a:lnTo>
                    <a:lnTo>
                      <a:pt x="14" y="48"/>
                    </a:lnTo>
                    <a:lnTo>
                      <a:pt x="18" y="54"/>
                    </a:lnTo>
                    <a:lnTo>
                      <a:pt x="20" y="56"/>
                    </a:lnTo>
                    <a:lnTo>
                      <a:pt x="22" y="57"/>
                    </a:lnTo>
                    <a:lnTo>
                      <a:pt x="25" y="57"/>
                    </a:lnTo>
                    <a:lnTo>
                      <a:pt x="26" y="56"/>
                    </a:lnTo>
                    <a:lnTo>
                      <a:pt x="24" y="52"/>
                    </a:lnTo>
                    <a:lnTo>
                      <a:pt x="22" y="51"/>
                    </a:lnTo>
                    <a:lnTo>
                      <a:pt x="21" y="49"/>
                    </a:lnTo>
                    <a:lnTo>
                      <a:pt x="13" y="38"/>
                    </a:lnTo>
                    <a:lnTo>
                      <a:pt x="5" y="19"/>
                    </a:lnTo>
                    <a:lnTo>
                      <a:pt x="4" y="0"/>
                    </a:lnTo>
                    <a:close/>
                  </a:path>
                </a:pathLst>
              </a:custGeom>
              <a:solidFill>
                <a:srgbClr val="A1692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130" name="Group 959"/>
            <p:cNvGrpSpPr>
              <a:grpSpLocks/>
            </p:cNvGrpSpPr>
            <p:nvPr/>
          </p:nvGrpSpPr>
          <p:grpSpPr bwMode="auto">
            <a:xfrm>
              <a:off x="2212" y="1296"/>
              <a:ext cx="18" cy="32"/>
              <a:chOff x="2212" y="1296"/>
              <a:chExt cx="18" cy="32"/>
            </a:xfrm>
          </p:grpSpPr>
          <p:sp>
            <p:nvSpPr>
              <p:cNvPr id="6080" name="Freeform 960"/>
              <p:cNvSpPr>
                <a:spLocks/>
              </p:cNvSpPr>
              <p:nvPr/>
            </p:nvSpPr>
            <p:spPr bwMode="auto">
              <a:xfrm>
                <a:off x="2212" y="1296"/>
                <a:ext cx="18" cy="32"/>
              </a:xfrm>
              <a:custGeom>
                <a:avLst/>
                <a:gdLst/>
                <a:ahLst/>
                <a:cxnLst>
                  <a:cxn ang="0">
                    <a:pos x="1" y="0"/>
                  </a:cxn>
                  <a:cxn ang="0">
                    <a:pos x="15" y="32"/>
                  </a:cxn>
                  <a:cxn ang="0">
                    <a:pos x="17" y="32"/>
                  </a:cxn>
                  <a:cxn ang="0">
                    <a:pos x="17" y="31"/>
                  </a:cxn>
                  <a:cxn ang="0">
                    <a:pos x="17" y="30"/>
                  </a:cxn>
                  <a:cxn ang="0">
                    <a:pos x="16" y="29"/>
                  </a:cxn>
                  <a:cxn ang="0">
                    <a:pos x="15" y="28"/>
                  </a:cxn>
                  <a:cxn ang="0">
                    <a:pos x="14" y="27"/>
                  </a:cxn>
                  <a:cxn ang="0">
                    <a:pos x="13" y="26"/>
                  </a:cxn>
                  <a:cxn ang="0">
                    <a:pos x="5" y="18"/>
                  </a:cxn>
                  <a:cxn ang="0">
                    <a:pos x="1" y="9"/>
                  </a:cxn>
                  <a:cxn ang="0">
                    <a:pos x="1" y="0"/>
                  </a:cxn>
                </a:cxnLst>
                <a:rect l="0" t="0" r="r" b="b"/>
                <a:pathLst>
                  <a:path w="18" h="32">
                    <a:moveTo>
                      <a:pt x="1" y="0"/>
                    </a:moveTo>
                    <a:lnTo>
                      <a:pt x="15" y="32"/>
                    </a:lnTo>
                    <a:lnTo>
                      <a:pt x="17" y="32"/>
                    </a:lnTo>
                    <a:lnTo>
                      <a:pt x="17" y="31"/>
                    </a:lnTo>
                    <a:lnTo>
                      <a:pt x="17" y="30"/>
                    </a:lnTo>
                    <a:lnTo>
                      <a:pt x="16" y="29"/>
                    </a:lnTo>
                    <a:lnTo>
                      <a:pt x="15" y="28"/>
                    </a:lnTo>
                    <a:lnTo>
                      <a:pt x="14" y="27"/>
                    </a:lnTo>
                    <a:lnTo>
                      <a:pt x="13" y="26"/>
                    </a:lnTo>
                    <a:lnTo>
                      <a:pt x="5" y="18"/>
                    </a:lnTo>
                    <a:lnTo>
                      <a:pt x="1" y="9"/>
                    </a:lnTo>
                    <a:lnTo>
                      <a:pt x="1" y="0"/>
                    </a:lnTo>
                    <a:close/>
                  </a:path>
                </a:pathLst>
              </a:custGeom>
              <a:solidFill>
                <a:srgbClr val="A1692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133" name="Group 961"/>
            <p:cNvGrpSpPr>
              <a:grpSpLocks/>
            </p:cNvGrpSpPr>
            <p:nvPr/>
          </p:nvGrpSpPr>
          <p:grpSpPr bwMode="auto">
            <a:xfrm>
              <a:off x="2350" y="1279"/>
              <a:ext cx="20" cy="36"/>
              <a:chOff x="2350" y="1279"/>
              <a:chExt cx="20" cy="36"/>
            </a:xfrm>
          </p:grpSpPr>
          <p:sp>
            <p:nvSpPr>
              <p:cNvPr id="6082" name="Freeform 962"/>
              <p:cNvSpPr>
                <a:spLocks/>
              </p:cNvSpPr>
              <p:nvPr/>
            </p:nvSpPr>
            <p:spPr bwMode="auto">
              <a:xfrm>
                <a:off x="2350" y="1279"/>
                <a:ext cx="20" cy="36"/>
              </a:xfrm>
              <a:custGeom>
                <a:avLst/>
                <a:gdLst/>
                <a:ahLst/>
                <a:cxnLst>
                  <a:cxn ang="0">
                    <a:pos x="18" y="0"/>
                  </a:cxn>
                  <a:cxn ang="0">
                    <a:pos x="18" y="10"/>
                  </a:cxn>
                  <a:cxn ang="0">
                    <a:pos x="13" y="19"/>
                  </a:cxn>
                  <a:cxn ang="0">
                    <a:pos x="4" y="29"/>
                  </a:cxn>
                  <a:cxn ang="0">
                    <a:pos x="2" y="31"/>
                  </a:cxn>
                  <a:cxn ang="0">
                    <a:pos x="0" y="33"/>
                  </a:cxn>
                  <a:cxn ang="0">
                    <a:pos x="0" y="35"/>
                  </a:cxn>
                  <a:cxn ang="0">
                    <a:pos x="2" y="35"/>
                  </a:cxn>
                  <a:cxn ang="0">
                    <a:pos x="4" y="34"/>
                  </a:cxn>
                  <a:cxn ang="0">
                    <a:pos x="5" y="33"/>
                  </a:cxn>
                  <a:cxn ang="0">
                    <a:pos x="8" y="30"/>
                  </a:cxn>
                  <a:cxn ang="0">
                    <a:pos x="11" y="27"/>
                  </a:cxn>
                  <a:cxn ang="0">
                    <a:pos x="13" y="23"/>
                  </a:cxn>
                  <a:cxn ang="0">
                    <a:pos x="18" y="16"/>
                  </a:cxn>
                  <a:cxn ang="0">
                    <a:pos x="20" y="6"/>
                  </a:cxn>
                  <a:cxn ang="0">
                    <a:pos x="18" y="0"/>
                  </a:cxn>
                </a:cxnLst>
                <a:rect l="0" t="0" r="r" b="b"/>
                <a:pathLst>
                  <a:path w="20" h="36">
                    <a:moveTo>
                      <a:pt x="18" y="0"/>
                    </a:moveTo>
                    <a:lnTo>
                      <a:pt x="18" y="10"/>
                    </a:lnTo>
                    <a:lnTo>
                      <a:pt x="13" y="19"/>
                    </a:lnTo>
                    <a:lnTo>
                      <a:pt x="4" y="29"/>
                    </a:lnTo>
                    <a:lnTo>
                      <a:pt x="2" y="31"/>
                    </a:lnTo>
                    <a:lnTo>
                      <a:pt x="0" y="33"/>
                    </a:lnTo>
                    <a:lnTo>
                      <a:pt x="0" y="35"/>
                    </a:lnTo>
                    <a:lnTo>
                      <a:pt x="2" y="35"/>
                    </a:lnTo>
                    <a:lnTo>
                      <a:pt x="4" y="34"/>
                    </a:lnTo>
                    <a:lnTo>
                      <a:pt x="5" y="33"/>
                    </a:lnTo>
                    <a:lnTo>
                      <a:pt x="8" y="30"/>
                    </a:lnTo>
                    <a:lnTo>
                      <a:pt x="11" y="27"/>
                    </a:lnTo>
                    <a:lnTo>
                      <a:pt x="13" y="23"/>
                    </a:lnTo>
                    <a:lnTo>
                      <a:pt x="18" y="16"/>
                    </a:lnTo>
                    <a:lnTo>
                      <a:pt x="20" y="6"/>
                    </a:lnTo>
                    <a:lnTo>
                      <a:pt x="18" y="0"/>
                    </a:lnTo>
                    <a:close/>
                  </a:path>
                </a:pathLst>
              </a:custGeom>
              <a:solidFill>
                <a:srgbClr val="AF7B3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138" name="Group 963"/>
            <p:cNvGrpSpPr>
              <a:grpSpLocks/>
            </p:cNvGrpSpPr>
            <p:nvPr/>
          </p:nvGrpSpPr>
          <p:grpSpPr bwMode="auto">
            <a:xfrm>
              <a:off x="2357" y="1458"/>
              <a:ext cx="5" cy="5"/>
              <a:chOff x="2357" y="1458"/>
              <a:chExt cx="5" cy="5"/>
            </a:xfrm>
          </p:grpSpPr>
          <p:sp>
            <p:nvSpPr>
              <p:cNvPr id="6084" name="Freeform 964"/>
              <p:cNvSpPr>
                <a:spLocks/>
              </p:cNvSpPr>
              <p:nvPr/>
            </p:nvSpPr>
            <p:spPr bwMode="auto">
              <a:xfrm>
                <a:off x="2357" y="1458"/>
                <a:ext cx="5" cy="5"/>
              </a:xfrm>
              <a:custGeom>
                <a:avLst/>
                <a:gdLst/>
                <a:ahLst/>
                <a:cxnLst>
                  <a:cxn ang="0">
                    <a:pos x="4" y="0"/>
                  </a:cxn>
                  <a:cxn ang="0">
                    <a:pos x="1" y="0"/>
                  </a:cxn>
                  <a:cxn ang="0">
                    <a:pos x="0" y="1"/>
                  </a:cxn>
                  <a:cxn ang="0">
                    <a:pos x="0" y="4"/>
                  </a:cxn>
                  <a:cxn ang="0">
                    <a:pos x="1" y="5"/>
                  </a:cxn>
                  <a:cxn ang="0">
                    <a:pos x="4" y="5"/>
                  </a:cxn>
                  <a:cxn ang="0">
                    <a:pos x="5" y="4"/>
                  </a:cxn>
                  <a:cxn ang="0">
                    <a:pos x="5" y="1"/>
                  </a:cxn>
                  <a:cxn ang="0">
                    <a:pos x="4" y="0"/>
                  </a:cxn>
                </a:cxnLst>
                <a:rect l="0" t="0" r="r" b="b"/>
                <a:pathLst>
                  <a:path w="5" h="5">
                    <a:moveTo>
                      <a:pt x="4" y="0"/>
                    </a:moveTo>
                    <a:lnTo>
                      <a:pt x="1" y="0"/>
                    </a:lnTo>
                    <a:lnTo>
                      <a:pt x="0" y="1"/>
                    </a:lnTo>
                    <a:lnTo>
                      <a:pt x="0" y="4"/>
                    </a:lnTo>
                    <a:lnTo>
                      <a:pt x="1" y="5"/>
                    </a:lnTo>
                    <a:lnTo>
                      <a:pt x="4" y="5"/>
                    </a:lnTo>
                    <a:lnTo>
                      <a:pt x="5" y="4"/>
                    </a:lnTo>
                    <a:lnTo>
                      <a:pt x="5" y="1"/>
                    </a:lnTo>
                    <a:lnTo>
                      <a:pt x="4" y="0"/>
                    </a:lnTo>
                    <a:close/>
                  </a:path>
                </a:pathLst>
              </a:custGeom>
              <a:solidFill>
                <a:srgbClr val="6F809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140" name="Group 965"/>
            <p:cNvGrpSpPr>
              <a:grpSpLocks/>
            </p:cNvGrpSpPr>
            <p:nvPr/>
          </p:nvGrpSpPr>
          <p:grpSpPr bwMode="auto">
            <a:xfrm>
              <a:off x="2375" y="1456"/>
              <a:ext cx="6" cy="5"/>
              <a:chOff x="2375" y="1456"/>
              <a:chExt cx="6" cy="5"/>
            </a:xfrm>
          </p:grpSpPr>
          <p:sp>
            <p:nvSpPr>
              <p:cNvPr id="6086" name="Freeform 966"/>
              <p:cNvSpPr>
                <a:spLocks/>
              </p:cNvSpPr>
              <p:nvPr/>
            </p:nvSpPr>
            <p:spPr bwMode="auto">
              <a:xfrm>
                <a:off x="2375" y="1456"/>
                <a:ext cx="6" cy="5"/>
              </a:xfrm>
              <a:custGeom>
                <a:avLst/>
                <a:gdLst/>
                <a:ahLst/>
                <a:cxnLst>
                  <a:cxn ang="0">
                    <a:pos x="5" y="0"/>
                  </a:cxn>
                  <a:cxn ang="0">
                    <a:pos x="2" y="0"/>
                  </a:cxn>
                  <a:cxn ang="0">
                    <a:pos x="0" y="1"/>
                  </a:cxn>
                  <a:cxn ang="0">
                    <a:pos x="0" y="4"/>
                  </a:cxn>
                  <a:cxn ang="0">
                    <a:pos x="2" y="5"/>
                  </a:cxn>
                  <a:cxn ang="0">
                    <a:pos x="4" y="5"/>
                  </a:cxn>
                  <a:cxn ang="0">
                    <a:pos x="6" y="4"/>
                  </a:cxn>
                  <a:cxn ang="0">
                    <a:pos x="6" y="1"/>
                  </a:cxn>
                  <a:cxn ang="0">
                    <a:pos x="5" y="0"/>
                  </a:cxn>
                </a:cxnLst>
                <a:rect l="0" t="0" r="r" b="b"/>
                <a:pathLst>
                  <a:path w="6" h="5">
                    <a:moveTo>
                      <a:pt x="5" y="0"/>
                    </a:moveTo>
                    <a:lnTo>
                      <a:pt x="2" y="0"/>
                    </a:lnTo>
                    <a:lnTo>
                      <a:pt x="0" y="1"/>
                    </a:lnTo>
                    <a:lnTo>
                      <a:pt x="0" y="4"/>
                    </a:lnTo>
                    <a:lnTo>
                      <a:pt x="2" y="5"/>
                    </a:lnTo>
                    <a:lnTo>
                      <a:pt x="4" y="5"/>
                    </a:lnTo>
                    <a:lnTo>
                      <a:pt x="6" y="4"/>
                    </a:lnTo>
                    <a:lnTo>
                      <a:pt x="6" y="1"/>
                    </a:lnTo>
                    <a:lnTo>
                      <a:pt x="5" y="0"/>
                    </a:lnTo>
                    <a:close/>
                  </a:path>
                </a:pathLst>
              </a:custGeom>
              <a:solidFill>
                <a:srgbClr val="6F809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142" name="Group 967"/>
            <p:cNvGrpSpPr>
              <a:grpSpLocks/>
            </p:cNvGrpSpPr>
            <p:nvPr/>
          </p:nvGrpSpPr>
          <p:grpSpPr bwMode="auto">
            <a:xfrm>
              <a:off x="2366" y="1376"/>
              <a:ext cx="6" cy="5"/>
              <a:chOff x="2366" y="1376"/>
              <a:chExt cx="6" cy="5"/>
            </a:xfrm>
          </p:grpSpPr>
          <p:sp>
            <p:nvSpPr>
              <p:cNvPr id="6088" name="Freeform 968"/>
              <p:cNvSpPr>
                <a:spLocks/>
              </p:cNvSpPr>
              <p:nvPr/>
            </p:nvSpPr>
            <p:spPr bwMode="auto">
              <a:xfrm>
                <a:off x="2366" y="1376"/>
                <a:ext cx="6" cy="5"/>
              </a:xfrm>
              <a:custGeom>
                <a:avLst/>
                <a:gdLst/>
                <a:ahLst/>
                <a:cxnLst>
                  <a:cxn ang="0">
                    <a:pos x="5" y="0"/>
                  </a:cxn>
                  <a:cxn ang="0">
                    <a:pos x="2" y="0"/>
                  </a:cxn>
                  <a:cxn ang="0">
                    <a:pos x="0" y="2"/>
                  </a:cxn>
                  <a:cxn ang="0">
                    <a:pos x="0" y="5"/>
                  </a:cxn>
                  <a:cxn ang="0">
                    <a:pos x="2" y="6"/>
                  </a:cxn>
                  <a:cxn ang="0">
                    <a:pos x="5" y="6"/>
                  </a:cxn>
                  <a:cxn ang="0">
                    <a:pos x="6" y="5"/>
                  </a:cxn>
                  <a:cxn ang="0">
                    <a:pos x="6" y="2"/>
                  </a:cxn>
                  <a:cxn ang="0">
                    <a:pos x="5" y="0"/>
                  </a:cxn>
                </a:cxnLst>
                <a:rect l="0" t="0" r="r" b="b"/>
                <a:pathLst>
                  <a:path w="6" h="5">
                    <a:moveTo>
                      <a:pt x="5" y="0"/>
                    </a:moveTo>
                    <a:lnTo>
                      <a:pt x="2" y="0"/>
                    </a:lnTo>
                    <a:lnTo>
                      <a:pt x="0" y="2"/>
                    </a:lnTo>
                    <a:lnTo>
                      <a:pt x="0" y="5"/>
                    </a:lnTo>
                    <a:lnTo>
                      <a:pt x="2" y="6"/>
                    </a:lnTo>
                    <a:lnTo>
                      <a:pt x="5" y="6"/>
                    </a:lnTo>
                    <a:lnTo>
                      <a:pt x="6" y="5"/>
                    </a:lnTo>
                    <a:lnTo>
                      <a:pt x="6" y="2"/>
                    </a:lnTo>
                    <a:lnTo>
                      <a:pt x="5" y="0"/>
                    </a:lnTo>
                    <a:close/>
                  </a:path>
                </a:pathLst>
              </a:custGeom>
              <a:solidFill>
                <a:srgbClr val="6C7D9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56" name="Group 969"/>
            <p:cNvGrpSpPr>
              <a:grpSpLocks/>
            </p:cNvGrpSpPr>
            <p:nvPr/>
          </p:nvGrpSpPr>
          <p:grpSpPr bwMode="auto">
            <a:xfrm>
              <a:off x="2362" y="1404"/>
              <a:ext cx="4" cy="10"/>
              <a:chOff x="2362" y="1404"/>
              <a:chExt cx="4" cy="10"/>
            </a:xfrm>
          </p:grpSpPr>
          <p:sp>
            <p:nvSpPr>
              <p:cNvPr id="6090" name="Freeform 970"/>
              <p:cNvSpPr>
                <a:spLocks/>
              </p:cNvSpPr>
              <p:nvPr/>
            </p:nvSpPr>
            <p:spPr bwMode="auto">
              <a:xfrm>
                <a:off x="2362" y="1404"/>
                <a:ext cx="4" cy="10"/>
              </a:xfrm>
              <a:custGeom>
                <a:avLst/>
                <a:gdLst/>
                <a:ahLst/>
                <a:cxnLst>
                  <a:cxn ang="0">
                    <a:pos x="1" y="0"/>
                  </a:cxn>
                  <a:cxn ang="0">
                    <a:pos x="0" y="10"/>
                  </a:cxn>
                  <a:cxn ang="0">
                    <a:pos x="4" y="9"/>
                  </a:cxn>
                  <a:cxn ang="0">
                    <a:pos x="1" y="0"/>
                  </a:cxn>
                </a:cxnLst>
                <a:rect l="0" t="0" r="r" b="b"/>
                <a:pathLst>
                  <a:path w="4" h="10">
                    <a:moveTo>
                      <a:pt x="1" y="0"/>
                    </a:moveTo>
                    <a:lnTo>
                      <a:pt x="0" y="10"/>
                    </a:lnTo>
                    <a:lnTo>
                      <a:pt x="4" y="9"/>
                    </a:lnTo>
                    <a:lnTo>
                      <a:pt x="1" y="0"/>
                    </a:lnTo>
                    <a:close/>
                  </a:path>
                </a:pathLst>
              </a:custGeom>
              <a:solidFill>
                <a:srgbClr val="6F809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58" name="Group 971"/>
            <p:cNvGrpSpPr>
              <a:grpSpLocks/>
            </p:cNvGrpSpPr>
            <p:nvPr/>
          </p:nvGrpSpPr>
          <p:grpSpPr bwMode="auto">
            <a:xfrm>
              <a:off x="2357" y="1410"/>
              <a:ext cx="13" cy="14"/>
              <a:chOff x="2357" y="1410"/>
              <a:chExt cx="13" cy="14"/>
            </a:xfrm>
          </p:grpSpPr>
          <p:sp>
            <p:nvSpPr>
              <p:cNvPr id="6092" name="Freeform 972"/>
              <p:cNvSpPr>
                <a:spLocks/>
              </p:cNvSpPr>
              <p:nvPr/>
            </p:nvSpPr>
            <p:spPr bwMode="auto">
              <a:xfrm>
                <a:off x="2357" y="1410"/>
                <a:ext cx="13" cy="14"/>
              </a:xfrm>
              <a:custGeom>
                <a:avLst/>
                <a:gdLst/>
                <a:ahLst/>
                <a:cxnLst>
                  <a:cxn ang="0">
                    <a:pos x="8" y="0"/>
                  </a:cxn>
                  <a:cxn ang="0">
                    <a:pos x="4" y="0"/>
                  </a:cxn>
                  <a:cxn ang="0">
                    <a:pos x="2" y="3"/>
                  </a:cxn>
                  <a:cxn ang="0">
                    <a:pos x="0" y="6"/>
                  </a:cxn>
                  <a:cxn ang="0">
                    <a:pos x="0" y="10"/>
                  </a:cxn>
                  <a:cxn ang="0">
                    <a:pos x="4" y="14"/>
                  </a:cxn>
                  <a:cxn ang="0">
                    <a:pos x="8" y="14"/>
                  </a:cxn>
                  <a:cxn ang="0">
                    <a:pos x="13" y="9"/>
                  </a:cxn>
                  <a:cxn ang="0">
                    <a:pos x="13" y="5"/>
                  </a:cxn>
                  <a:cxn ang="0">
                    <a:pos x="10" y="3"/>
                  </a:cxn>
                  <a:cxn ang="0">
                    <a:pos x="8" y="0"/>
                  </a:cxn>
                </a:cxnLst>
                <a:rect l="0" t="0" r="r" b="b"/>
                <a:pathLst>
                  <a:path w="13" h="14">
                    <a:moveTo>
                      <a:pt x="8" y="0"/>
                    </a:moveTo>
                    <a:lnTo>
                      <a:pt x="4" y="0"/>
                    </a:lnTo>
                    <a:lnTo>
                      <a:pt x="2" y="3"/>
                    </a:lnTo>
                    <a:lnTo>
                      <a:pt x="0" y="6"/>
                    </a:lnTo>
                    <a:lnTo>
                      <a:pt x="0" y="10"/>
                    </a:lnTo>
                    <a:lnTo>
                      <a:pt x="4" y="14"/>
                    </a:lnTo>
                    <a:lnTo>
                      <a:pt x="8" y="14"/>
                    </a:lnTo>
                    <a:lnTo>
                      <a:pt x="13" y="9"/>
                    </a:lnTo>
                    <a:lnTo>
                      <a:pt x="13" y="5"/>
                    </a:lnTo>
                    <a:lnTo>
                      <a:pt x="10" y="3"/>
                    </a:lnTo>
                    <a:lnTo>
                      <a:pt x="8" y="0"/>
                    </a:lnTo>
                    <a:close/>
                  </a:path>
                </a:pathLst>
              </a:custGeom>
              <a:solidFill>
                <a:srgbClr val="6F809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60" name="Group 973"/>
            <p:cNvGrpSpPr>
              <a:grpSpLocks/>
            </p:cNvGrpSpPr>
            <p:nvPr/>
          </p:nvGrpSpPr>
          <p:grpSpPr bwMode="auto">
            <a:xfrm>
              <a:off x="2357" y="1410"/>
              <a:ext cx="13" cy="12"/>
              <a:chOff x="2357" y="1410"/>
              <a:chExt cx="13" cy="12"/>
            </a:xfrm>
          </p:grpSpPr>
          <p:sp>
            <p:nvSpPr>
              <p:cNvPr id="6094" name="Freeform 974"/>
              <p:cNvSpPr>
                <a:spLocks/>
              </p:cNvSpPr>
              <p:nvPr/>
            </p:nvSpPr>
            <p:spPr bwMode="auto">
              <a:xfrm>
                <a:off x="2357" y="1410"/>
                <a:ext cx="13" cy="12"/>
              </a:xfrm>
              <a:custGeom>
                <a:avLst/>
                <a:gdLst/>
                <a:ahLst/>
                <a:cxnLst>
                  <a:cxn ang="0">
                    <a:pos x="8" y="0"/>
                  </a:cxn>
                  <a:cxn ang="0">
                    <a:pos x="4" y="1"/>
                  </a:cxn>
                  <a:cxn ang="0">
                    <a:pos x="2" y="3"/>
                  </a:cxn>
                  <a:cxn ang="0">
                    <a:pos x="0" y="5"/>
                  </a:cxn>
                  <a:cxn ang="0">
                    <a:pos x="0" y="9"/>
                  </a:cxn>
                  <a:cxn ang="0">
                    <a:pos x="5" y="13"/>
                  </a:cxn>
                  <a:cxn ang="0">
                    <a:pos x="9" y="12"/>
                  </a:cxn>
                  <a:cxn ang="0">
                    <a:pos x="11" y="10"/>
                  </a:cxn>
                  <a:cxn ang="0">
                    <a:pos x="13" y="8"/>
                  </a:cxn>
                  <a:cxn ang="0">
                    <a:pos x="13" y="4"/>
                  </a:cxn>
                  <a:cxn ang="0">
                    <a:pos x="10" y="2"/>
                  </a:cxn>
                  <a:cxn ang="0">
                    <a:pos x="8" y="0"/>
                  </a:cxn>
                </a:cxnLst>
                <a:rect l="0" t="0" r="r" b="b"/>
                <a:pathLst>
                  <a:path w="13" h="12">
                    <a:moveTo>
                      <a:pt x="8" y="0"/>
                    </a:moveTo>
                    <a:lnTo>
                      <a:pt x="4" y="1"/>
                    </a:lnTo>
                    <a:lnTo>
                      <a:pt x="2" y="3"/>
                    </a:lnTo>
                    <a:lnTo>
                      <a:pt x="0" y="5"/>
                    </a:lnTo>
                    <a:lnTo>
                      <a:pt x="0" y="9"/>
                    </a:lnTo>
                    <a:lnTo>
                      <a:pt x="5" y="13"/>
                    </a:lnTo>
                    <a:lnTo>
                      <a:pt x="9" y="12"/>
                    </a:lnTo>
                    <a:lnTo>
                      <a:pt x="11" y="10"/>
                    </a:lnTo>
                    <a:lnTo>
                      <a:pt x="13" y="8"/>
                    </a:lnTo>
                    <a:lnTo>
                      <a:pt x="13" y="4"/>
                    </a:lnTo>
                    <a:lnTo>
                      <a:pt x="10" y="2"/>
                    </a:lnTo>
                    <a:lnTo>
                      <a:pt x="8" y="0"/>
                    </a:lnTo>
                    <a:close/>
                  </a:path>
                </a:pathLst>
              </a:custGeom>
              <a:solidFill>
                <a:srgbClr val="96A2B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62" name="Group 975"/>
            <p:cNvGrpSpPr>
              <a:grpSpLocks/>
            </p:cNvGrpSpPr>
            <p:nvPr/>
          </p:nvGrpSpPr>
          <p:grpSpPr bwMode="auto">
            <a:xfrm>
              <a:off x="2362" y="1414"/>
              <a:ext cx="4" cy="4"/>
              <a:chOff x="2362" y="1414"/>
              <a:chExt cx="4" cy="4"/>
            </a:xfrm>
          </p:grpSpPr>
          <p:sp>
            <p:nvSpPr>
              <p:cNvPr id="6096" name="Freeform 976"/>
              <p:cNvSpPr>
                <a:spLocks/>
              </p:cNvSpPr>
              <p:nvPr/>
            </p:nvSpPr>
            <p:spPr bwMode="auto">
              <a:xfrm>
                <a:off x="2362" y="1414"/>
                <a:ext cx="4" cy="4"/>
              </a:xfrm>
              <a:custGeom>
                <a:avLst/>
                <a:gdLst/>
                <a:ahLst/>
                <a:cxnLst>
                  <a:cxn ang="0">
                    <a:pos x="2" y="0"/>
                  </a:cxn>
                  <a:cxn ang="0">
                    <a:pos x="1" y="1"/>
                  </a:cxn>
                  <a:cxn ang="0">
                    <a:pos x="0" y="1"/>
                  </a:cxn>
                  <a:cxn ang="0">
                    <a:pos x="0" y="2"/>
                  </a:cxn>
                  <a:cxn ang="0">
                    <a:pos x="0" y="3"/>
                  </a:cxn>
                  <a:cxn ang="0">
                    <a:pos x="1" y="5"/>
                  </a:cxn>
                  <a:cxn ang="0">
                    <a:pos x="2" y="4"/>
                  </a:cxn>
                  <a:cxn ang="0">
                    <a:pos x="3" y="3"/>
                  </a:cxn>
                  <a:cxn ang="0">
                    <a:pos x="3" y="2"/>
                  </a:cxn>
                  <a:cxn ang="0">
                    <a:pos x="2" y="0"/>
                  </a:cxn>
                </a:cxnLst>
                <a:rect l="0" t="0" r="r" b="b"/>
                <a:pathLst>
                  <a:path w="4" h="4">
                    <a:moveTo>
                      <a:pt x="2" y="0"/>
                    </a:moveTo>
                    <a:lnTo>
                      <a:pt x="1" y="1"/>
                    </a:lnTo>
                    <a:lnTo>
                      <a:pt x="0" y="1"/>
                    </a:lnTo>
                    <a:lnTo>
                      <a:pt x="0" y="2"/>
                    </a:lnTo>
                    <a:lnTo>
                      <a:pt x="0" y="3"/>
                    </a:lnTo>
                    <a:lnTo>
                      <a:pt x="1" y="5"/>
                    </a:lnTo>
                    <a:lnTo>
                      <a:pt x="2" y="4"/>
                    </a:lnTo>
                    <a:lnTo>
                      <a:pt x="3" y="3"/>
                    </a:lnTo>
                    <a:lnTo>
                      <a:pt x="3" y="2"/>
                    </a:lnTo>
                    <a:lnTo>
                      <a:pt x="2" y="0"/>
                    </a:lnTo>
                    <a:close/>
                  </a:path>
                </a:pathLst>
              </a:custGeom>
              <a:solidFill>
                <a:srgbClr val="7F8EA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6097" name="Picture 977"/>
              <p:cNvPicPr>
                <a:picLocks noChangeAspect="1" noChangeArrowheads="1"/>
              </p:cNvPicPr>
              <p:nvPr/>
            </p:nvPicPr>
            <p:blipFill>
              <a:blip r:embed="rId149" cstate="print"/>
              <a:srcRect/>
              <a:stretch>
                <a:fillRect/>
              </a:stretch>
            </p:blipFill>
            <p:spPr bwMode="auto">
              <a:xfrm>
                <a:off x="2151" y="1191"/>
                <a:ext cx="67" cy="246"/>
              </a:xfrm>
              <a:prstGeom prst="rect">
                <a:avLst/>
              </a:prstGeom>
              <a:noFill/>
            </p:spPr>
          </p:pic>
        </p:grpSp>
        <p:grpSp>
          <p:nvGrpSpPr>
            <p:cNvPr id="51465" name="Group 978"/>
            <p:cNvGrpSpPr>
              <a:grpSpLocks/>
            </p:cNvGrpSpPr>
            <p:nvPr/>
          </p:nvGrpSpPr>
          <p:grpSpPr bwMode="auto">
            <a:xfrm>
              <a:off x="2172" y="1195"/>
              <a:ext cx="18" cy="57"/>
              <a:chOff x="2172" y="1195"/>
              <a:chExt cx="18" cy="57"/>
            </a:xfrm>
          </p:grpSpPr>
          <p:sp>
            <p:nvSpPr>
              <p:cNvPr id="6099" name="Freeform 979"/>
              <p:cNvSpPr>
                <a:spLocks/>
              </p:cNvSpPr>
              <p:nvPr/>
            </p:nvSpPr>
            <p:spPr bwMode="auto">
              <a:xfrm>
                <a:off x="2172" y="1195"/>
                <a:ext cx="18" cy="57"/>
              </a:xfrm>
              <a:custGeom>
                <a:avLst/>
                <a:gdLst/>
                <a:ahLst/>
                <a:cxnLst>
                  <a:cxn ang="0">
                    <a:pos x="0" y="0"/>
                  </a:cxn>
                  <a:cxn ang="0">
                    <a:pos x="9" y="15"/>
                  </a:cxn>
                  <a:cxn ang="0">
                    <a:pos x="14" y="34"/>
                  </a:cxn>
                  <a:cxn ang="0">
                    <a:pos x="18" y="57"/>
                  </a:cxn>
                  <a:cxn ang="0">
                    <a:pos x="16" y="35"/>
                  </a:cxn>
                  <a:cxn ang="0">
                    <a:pos x="13" y="16"/>
                  </a:cxn>
                  <a:cxn ang="0">
                    <a:pos x="0" y="0"/>
                  </a:cxn>
                </a:cxnLst>
                <a:rect l="0" t="0" r="r" b="b"/>
                <a:pathLst>
                  <a:path w="18" h="57">
                    <a:moveTo>
                      <a:pt x="0" y="0"/>
                    </a:moveTo>
                    <a:lnTo>
                      <a:pt x="9" y="15"/>
                    </a:lnTo>
                    <a:lnTo>
                      <a:pt x="14" y="34"/>
                    </a:lnTo>
                    <a:lnTo>
                      <a:pt x="18" y="57"/>
                    </a:lnTo>
                    <a:lnTo>
                      <a:pt x="16" y="35"/>
                    </a:lnTo>
                    <a:lnTo>
                      <a:pt x="13" y="16"/>
                    </a:lnTo>
                    <a:lnTo>
                      <a:pt x="0" y="0"/>
                    </a:lnTo>
                    <a:close/>
                  </a:path>
                </a:pathLst>
              </a:custGeom>
              <a:solidFill>
                <a:srgbClr val="8F006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68" name="Group 980"/>
            <p:cNvGrpSpPr>
              <a:grpSpLocks/>
            </p:cNvGrpSpPr>
            <p:nvPr/>
          </p:nvGrpSpPr>
          <p:grpSpPr bwMode="auto">
            <a:xfrm>
              <a:off x="2022" y="1401"/>
              <a:ext cx="98" cy="261"/>
              <a:chOff x="2022" y="1401"/>
              <a:chExt cx="98" cy="261"/>
            </a:xfrm>
          </p:grpSpPr>
          <p:sp>
            <p:nvSpPr>
              <p:cNvPr id="6101" name="Freeform 981"/>
              <p:cNvSpPr>
                <a:spLocks/>
              </p:cNvSpPr>
              <p:nvPr/>
            </p:nvSpPr>
            <p:spPr bwMode="auto">
              <a:xfrm>
                <a:off x="2022" y="1401"/>
                <a:ext cx="98" cy="261"/>
              </a:xfrm>
              <a:custGeom>
                <a:avLst/>
                <a:gdLst/>
                <a:ahLst/>
                <a:cxnLst>
                  <a:cxn ang="0">
                    <a:pos x="11" y="191"/>
                  </a:cxn>
                  <a:cxn ang="0">
                    <a:pos x="13" y="200"/>
                  </a:cxn>
                  <a:cxn ang="0">
                    <a:pos x="14" y="205"/>
                  </a:cxn>
                  <a:cxn ang="0">
                    <a:pos x="11" y="213"/>
                  </a:cxn>
                  <a:cxn ang="0">
                    <a:pos x="4" y="225"/>
                  </a:cxn>
                  <a:cxn ang="0">
                    <a:pos x="0" y="238"/>
                  </a:cxn>
                  <a:cxn ang="0">
                    <a:pos x="0" y="249"/>
                  </a:cxn>
                  <a:cxn ang="0">
                    <a:pos x="4" y="258"/>
                  </a:cxn>
                  <a:cxn ang="0">
                    <a:pos x="18" y="262"/>
                  </a:cxn>
                  <a:cxn ang="0">
                    <a:pos x="29" y="256"/>
                  </a:cxn>
                  <a:cxn ang="0">
                    <a:pos x="32" y="248"/>
                  </a:cxn>
                  <a:cxn ang="0">
                    <a:pos x="36" y="226"/>
                  </a:cxn>
                  <a:cxn ang="0">
                    <a:pos x="38" y="207"/>
                  </a:cxn>
                  <a:cxn ang="0">
                    <a:pos x="39" y="199"/>
                  </a:cxn>
                  <a:cxn ang="0">
                    <a:pos x="43" y="197"/>
                  </a:cxn>
                  <a:cxn ang="0">
                    <a:pos x="44" y="191"/>
                  </a:cxn>
                  <a:cxn ang="0">
                    <a:pos x="16" y="191"/>
                  </a:cxn>
                  <a:cxn ang="0">
                    <a:pos x="11" y="191"/>
                  </a:cxn>
                </a:cxnLst>
                <a:rect l="0" t="0" r="r" b="b"/>
                <a:pathLst>
                  <a:path w="98" h="261">
                    <a:moveTo>
                      <a:pt x="11" y="191"/>
                    </a:moveTo>
                    <a:lnTo>
                      <a:pt x="13" y="200"/>
                    </a:lnTo>
                    <a:lnTo>
                      <a:pt x="14" y="205"/>
                    </a:lnTo>
                    <a:lnTo>
                      <a:pt x="11" y="213"/>
                    </a:lnTo>
                    <a:lnTo>
                      <a:pt x="4" y="225"/>
                    </a:lnTo>
                    <a:lnTo>
                      <a:pt x="0" y="238"/>
                    </a:lnTo>
                    <a:lnTo>
                      <a:pt x="0" y="249"/>
                    </a:lnTo>
                    <a:lnTo>
                      <a:pt x="4" y="258"/>
                    </a:lnTo>
                    <a:lnTo>
                      <a:pt x="18" y="262"/>
                    </a:lnTo>
                    <a:lnTo>
                      <a:pt x="29" y="256"/>
                    </a:lnTo>
                    <a:lnTo>
                      <a:pt x="32" y="248"/>
                    </a:lnTo>
                    <a:lnTo>
                      <a:pt x="36" y="226"/>
                    </a:lnTo>
                    <a:lnTo>
                      <a:pt x="38" y="207"/>
                    </a:lnTo>
                    <a:lnTo>
                      <a:pt x="39" y="199"/>
                    </a:lnTo>
                    <a:lnTo>
                      <a:pt x="43" y="197"/>
                    </a:lnTo>
                    <a:lnTo>
                      <a:pt x="44" y="191"/>
                    </a:lnTo>
                    <a:lnTo>
                      <a:pt x="16" y="191"/>
                    </a:lnTo>
                    <a:lnTo>
                      <a:pt x="11" y="191"/>
                    </a:lnTo>
                    <a:close/>
                  </a:path>
                </a:pathLst>
              </a:custGeom>
              <a:solidFill>
                <a:srgbClr val="BC69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02" name="Freeform 982"/>
              <p:cNvSpPr>
                <a:spLocks/>
              </p:cNvSpPr>
              <p:nvPr/>
            </p:nvSpPr>
            <p:spPr bwMode="auto">
              <a:xfrm>
                <a:off x="2022" y="1401"/>
                <a:ext cx="98" cy="261"/>
              </a:xfrm>
              <a:custGeom>
                <a:avLst/>
                <a:gdLst/>
                <a:ahLst/>
                <a:cxnLst>
                  <a:cxn ang="0">
                    <a:pos x="98" y="0"/>
                  </a:cxn>
                  <a:cxn ang="0">
                    <a:pos x="47" y="15"/>
                  </a:cxn>
                  <a:cxn ang="0">
                    <a:pos x="45" y="22"/>
                  </a:cxn>
                  <a:cxn ang="0">
                    <a:pos x="41" y="39"/>
                  </a:cxn>
                  <a:cxn ang="0">
                    <a:pos x="36" y="51"/>
                  </a:cxn>
                  <a:cxn ang="0">
                    <a:pos x="22" y="112"/>
                  </a:cxn>
                  <a:cxn ang="0">
                    <a:pos x="22" y="150"/>
                  </a:cxn>
                  <a:cxn ang="0">
                    <a:pos x="20" y="169"/>
                  </a:cxn>
                  <a:cxn ang="0">
                    <a:pos x="16" y="191"/>
                  </a:cxn>
                  <a:cxn ang="0">
                    <a:pos x="44" y="191"/>
                  </a:cxn>
                  <a:cxn ang="0">
                    <a:pos x="44" y="185"/>
                  </a:cxn>
                  <a:cxn ang="0">
                    <a:pos x="42" y="182"/>
                  </a:cxn>
                  <a:cxn ang="0">
                    <a:pos x="43" y="176"/>
                  </a:cxn>
                  <a:cxn ang="0">
                    <a:pos x="43" y="173"/>
                  </a:cxn>
                  <a:cxn ang="0">
                    <a:pos x="44" y="169"/>
                  </a:cxn>
                  <a:cxn ang="0">
                    <a:pos x="45" y="165"/>
                  </a:cxn>
                  <a:cxn ang="0">
                    <a:pos x="48" y="155"/>
                  </a:cxn>
                  <a:cxn ang="0">
                    <a:pos x="52" y="143"/>
                  </a:cxn>
                  <a:cxn ang="0">
                    <a:pos x="58" y="133"/>
                  </a:cxn>
                  <a:cxn ang="0">
                    <a:pos x="67" y="114"/>
                  </a:cxn>
                  <a:cxn ang="0">
                    <a:pos x="75" y="95"/>
                  </a:cxn>
                  <a:cxn ang="0">
                    <a:pos x="80" y="76"/>
                  </a:cxn>
                  <a:cxn ang="0">
                    <a:pos x="83" y="57"/>
                  </a:cxn>
                  <a:cxn ang="0">
                    <a:pos x="88" y="37"/>
                  </a:cxn>
                  <a:cxn ang="0">
                    <a:pos x="95" y="18"/>
                  </a:cxn>
                  <a:cxn ang="0">
                    <a:pos x="98" y="0"/>
                  </a:cxn>
                </a:cxnLst>
                <a:rect l="0" t="0" r="r" b="b"/>
                <a:pathLst>
                  <a:path w="98" h="261">
                    <a:moveTo>
                      <a:pt x="98" y="0"/>
                    </a:moveTo>
                    <a:lnTo>
                      <a:pt x="47" y="15"/>
                    </a:lnTo>
                    <a:lnTo>
                      <a:pt x="45" y="22"/>
                    </a:lnTo>
                    <a:lnTo>
                      <a:pt x="41" y="39"/>
                    </a:lnTo>
                    <a:lnTo>
                      <a:pt x="36" y="51"/>
                    </a:lnTo>
                    <a:lnTo>
                      <a:pt x="22" y="112"/>
                    </a:lnTo>
                    <a:lnTo>
                      <a:pt x="22" y="150"/>
                    </a:lnTo>
                    <a:lnTo>
                      <a:pt x="20" y="169"/>
                    </a:lnTo>
                    <a:lnTo>
                      <a:pt x="16" y="191"/>
                    </a:lnTo>
                    <a:lnTo>
                      <a:pt x="44" y="191"/>
                    </a:lnTo>
                    <a:lnTo>
                      <a:pt x="44" y="185"/>
                    </a:lnTo>
                    <a:lnTo>
                      <a:pt x="42" y="182"/>
                    </a:lnTo>
                    <a:lnTo>
                      <a:pt x="43" y="176"/>
                    </a:lnTo>
                    <a:lnTo>
                      <a:pt x="43" y="173"/>
                    </a:lnTo>
                    <a:lnTo>
                      <a:pt x="44" y="169"/>
                    </a:lnTo>
                    <a:lnTo>
                      <a:pt x="45" y="165"/>
                    </a:lnTo>
                    <a:lnTo>
                      <a:pt x="48" y="155"/>
                    </a:lnTo>
                    <a:lnTo>
                      <a:pt x="52" y="143"/>
                    </a:lnTo>
                    <a:lnTo>
                      <a:pt x="58" y="133"/>
                    </a:lnTo>
                    <a:lnTo>
                      <a:pt x="67" y="114"/>
                    </a:lnTo>
                    <a:lnTo>
                      <a:pt x="75" y="95"/>
                    </a:lnTo>
                    <a:lnTo>
                      <a:pt x="80" y="76"/>
                    </a:lnTo>
                    <a:lnTo>
                      <a:pt x="83" y="57"/>
                    </a:lnTo>
                    <a:lnTo>
                      <a:pt x="88" y="37"/>
                    </a:lnTo>
                    <a:lnTo>
                      <a:pt x="95" y="18"/>
                    </a:lnTo>
                    <a:lnTo>
                      <a:pt x="98" y="0"/>
                    </a:lnTo>
                    <a:close/>
                  </a:path>
                </a:pathLst>
              </a:custGeom>
              <a:solidFill>
                <a:srgbClr val="BC69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70" name="Group 983"/>
            <p:cNvGrpSpPr>
              <a:grpSpLocks/>
            </p:cNvGrpSpPr>
            <p:nvPr/>
          </p:nvGrpSpPr>
          <p:grpSpPr bwMode="auto">
            <a:xfrm>
              <a:off x="2023" y="1614"/>
              <a:ext cx="14" cy="45"/>
              <a:chOff x="2023" y="1614"/>
              <a:chExt cx="14" cy="45"/>
            </a:xfrm>
          </p:grpSpPr>
          <p:sp>
            <p:nvSpPr>
              <p:cNvPr id="6104" name="Freeform 984"/>
              <p:cNvSpPr>
                <a:spLocks/>
              </p:cNvSpPr>
              <p:nvPr/>
            </p:nvSpPr>
            <p:spPr bwMode="auto">
              <a:xfrm>
                <a:off x="2023" y="1614"/>
                <a:ext cx="14" cy="45"/>
              </a:xfrm>
              <a:custGeom>
                <a:avLst/>
                <a:gdLst/>
                <a:ahLst/>
                <a:cxnLst>
                  <a:cxn ang="0">
                    <a:pos x="15" y="0"/>
                  </a:cxn>
                  <a:cxn ang="0">
                    <a:pos x="0" y="37"/>
                  </a:cxn>
                  <a:cxn ang="0">
                    <a:pos x="5" y="44"/>
                  </a:cxn>
                  <a:cxn ang="0">
                    <a:pos x="15" y="0"/>
                  </a:cxn>
                </a:cxnLst>
                <a:rect l="0" t="0" r="r" b="b"/>
                <a:pathLst>
                  <a:path w="14" h="45">
                    <a:moveTo>
                      <a:pt x="15" y="0"/>
                    </a:moveTo>
                    <a:lnTo>
                      <a:pt x="0" y="37"/>
                    </a:lnTo>
                    <a:lnTo>
                      <a:pt x="5" y="44"/>
                    </a:lnTo>
                    <a:lnTo>
                      <a:pt x="15" y="0"/>
                    </a:lnTo>
                    <a:close/>
                  </a:path>
                </a:pathLst>
              </a:custGeom>
              <a:solidFill>
                <a:srgbClr val="C77A5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73" name="Group 985"/>
            <p:cNvGrpSpPr>
              <a:grpSpLocks/>
            </p:cNvGrpSpPr>
            <p:nvPr/>
          </p:nvGrpSpPr>
          <p:grpSpPr bwMode="auto">
            <a:xfrm>
              <a:off x="2070" y="1436"/>
              <a:ext cx="17" cy="24"/>
              <a:chOff x="2070" y="1436"/>
              <a:chExt cx="17" cy="24"/>
            </a:xfrm>
          </p:grpSpPr>
          <p:sp>
            <p:nvSpPr>
              <p:cNvPr id="6106" name="Freeform 986"/>
              <p:cNvSpPr>
                <a:spLocks/>
              </p:cNvSpPr>
              <p:nvPr/>
            </p:nvSpPr>
            <p:spPr bwMode="auto">
              <a:xfrm>
                <a:off x="2070" y="1436"/>
                <a:ext cx="17" cy="24"/>
              </a:xfrm>
              <a:custGeom>
                <a:avLst/>
                <a:gdLst/>
                <a:ahLst/>
                <a:cxnLst>
                  <a:cxn ang="0">
                    <a:pos x="8" y="0"/>
                  </a:cxn>
                  <a:cxn ang="0">
                    <a:pos x="3" y="1"/>
                  </a:cxn>
                  <a:cxn ang="0">
                    <a:pos x="0" y="6"/>
                  </a:cxn>
                  <a:cxn ang="0">
                    <a:pos x="0" y="19"/>
                  </a:cxn>
                  <a:cxn ang="0">
                    <a:pos x="4" y="24"/>
                  </a:cxn>
                  <a:cxn ang="0">
                    <a:pos x="12" y="24"/>
                  </a:cxn>
                  <a:cxn ang="0">
                    <a:pos x="15" y="22"/>
                  </a:cxn>
                  <a:cxn ang="0">
                    <a:pos x="16" y="19"/>
                  </a:cxn>
                  <a:cxn ang="0">
                    <a:pos x="10" y="19"/>
                  </a:cxn>
                  <a:cxn ang="0">
                    <a:pos x="6" y="14"/>
                  </a:cxn>
                  <a:cxn ang="0">
                    <a:pos x="6" y="5"/>
                  </a:cxn>
                  <a:cxn ang="0">
                    <a:pos x="7" y="2"/>
                  </a:cxn>
                  <a:cxn ang="0">
                    <a:pos x="8" y="0"/>
                  </a:cxn>
                </a:cxnLst>
                <a:rect l="0" t="0" r="r" b="b"/>
                <a:pathLst>
                  <a:path w="17" h="24">
                    <a:moveTo>
                      <a:pt x="8" y="0"/>
                    </a:moveTo>
                    <a:lnTo>
                      <a:pt x="3" y="1"/>
                    </a:lnTo>
                    <a:lnTo>
                      <a:pt x="0" y="6"/>
                    </a:lnTo>
                    <a:lnTo>
                      <a:pt x="0" y="19"/>
                    </a:lnTo>
                    <a:lnTo>
                      <a:pt x="4" y="24"/>
                    </a:lnTo>
                    <a:lnTo>
                      <a:pt x="12" y="24"/>
                    </a:lnTo>
                    <a:lnTo>
                      <a:pt x="15" y="22"/>
                    </a:lnTo>
                    <a:lnTo>
                      <a:pt x="16" y="19"/>
                    </a:lnTo>
                    <a:lnTo>
                      <a:pt x="10" y="19"/>
                    </a:lnTo>
                    <a:lnTo>
                      <a:pt x="6" y="14"/>
                    </a:lnTo>
                    <a:lnTo>
                      <a:pt x="6" y="5"/>
                    </a:lnTo>
                    <a:lnTo>
                      <a:pt x="7" y="2"/>
                    </a:lnTo>
                    <a:lnTo>
                      <a:pt x="8" y="0"/>
                    </a:lnTo>
                    <a:close/>
                  </a:path>
                </a:pathLst>
              </a:custGeom>
              <a:solidFill>
                <a:srgbClr val="C77A5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07" name="Freeform 987"/>
              <p:cNvSpPr>
                <a:spLocks/>
              </p:cNvSpPr>
              <p:nvPr/>
            </p:nvSpPr>
            <p:spPr bwMode="auto">
              <a:xfrm>
                <a:off x="2070" y="1436"/>
                <a:ext cx="17" cy="24"/>
              </a:xfrm>
              <a:custGeom>
                <a:avLst/>
                <a:gdLst/>
                <a:ahLst/>
                <a:cxnLst>
                  <a:cxn ang="0">
                    <a:pos x="17" y="19"/>
                  </a:cxn>
                  <a:cxn ang="0">
                    <a:pos x="10" y="19"/>
                  </a:cxn>
                  <a:cxn ang="0">
                    <a:pos x="16" y="19"/>
                  </a:cxn>
                </a:cxnLst>
                <a:rect l="0" t="0" r="r" b="b"/>
                <a:pathLst>
                  <a:path w="17" h="24">
                    <a:moveTo>
                      <a:pt x="17" y="19"/>
                    </a:moveTo>
                    <a:lnTo>
                      <a:pt x="10" y="19"/>
                    </a:lnTo>
                    <a:lnTo>
                      <a:pt x="16" y="19"/>
                    </a:lnTo>
                    <a:close/>
                  </a:path>
                </a:pathLst>
              </a:custGeom>
              <a:solidFill>
                <a:srgbClr val="C77A5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75" name="Group 988"/>
            <p:cNvGrpSpPr>
              <a:grpSpLocks/>
            </p:cNvGrpSpPr>
            <p:nvPr/>
          </p:nvGrpSpPr>
          <p:grpSpPr bwMode="auto">
            <a:xfrm>
              <a:off x="2066" y="1425"/>
              <a:ext cx="49" cy="146"/>
              <a:chOff x="2066" y="1425"/>
              <a:chExt cx="49" cy="146"/>
            </a:xfrm>
          </p:grpSpPr>
          <p:sp>
            <p:nvSpPr>
              <p:cNvPr id="6109" name="Freeform 989"/>
              <p:cNvSpPr>
                <a:spLocks/>
              </p:cNvSpPr>
              <p:nvPr/>
            </p:nvSpPr>
            <p:spPr bwMode="auto">
              <a:xfrm>
                <a:off x="2066" y="1425"/>
                <a:ext cx="49" cy="146"/>
              </a:xfrm>
              <a:custGeom>
                <a:avLst/>
                <a:gdLst/>
                <a:ahLst/>
                <a:cxnLst>
                  <a:cxn ang="0">
                    <a:pos x="43" y="0"/>
                  </a:cxn>
                  <a:cxn ang="0">
                    <a:pos x="40" y="6"/>
                  </a:cxn>
                  <a:cxn ang="0">
                    <a:pos x="40" y="10"/>
                  </a:cxn>
                  <a:cxn ang="0">
                    <a:pos x="41" y="10"/>
                  </a:cxn>
                  <a:cxn ang="0">
                    <a:pos x="38" y="25"/>
                  </a:cxn>
                  <a:cxn ang="0">
                    <a:pos x="31" y="30"/>
                  </a:cxn>
                  <a:cxn ang="0">
                    <a:pos x="27" y="32"/>
                  </a:cxn>
                  <a:cxn ang="0">
                    <a:pos x="21" y="42"/>
                  </a:cxn>
                  <a:cxn ang="0">
                    <a:pos x="4" y="111"/>
                  </a:cxn>
                  <a:cxn ang="0">
                    <a:pos x="0" y="145"/>
                  </a:cxn>
                  <a:cxn ang="0">
                    <a:pos x="3" y="133"/>
                  </a:cxn>
                  <a:cxn ang="0">
                    <a:pos x="9" y="121"/>
                  </a:cxn>
                  <a:cxn ang="0">
                    <a:pos x="37" y="53"/>
                  </a:cxn>
                  <a:cxn ang="0">
                    <a:pos x="42" y="20"/>
                  </a:cxn>
                  <a:cxn ang="0">
                    <a:pos x="46" y="10"/>
                  </a:cxn>
                  <a:cxn ang="0">
                    <a:pos x="49" y="1"/>
                  </a:cxn>
                  <a:cxn ang="0">
                    <a:pos x="43" y="0"/>
                  </a:cxn>
                </a:cxnLst>
                <a:rect l="0" t="0" r="r" b="b"/>
                <a:pathLst>
                  <a:path w="49" h="146">
                    <a:moveTo>
                      <a:pt x="43" y="0"/>
                    </a:moveTo>
                    <a:lnTo>
                      <a:pt x="40" y="6"/>
                    </a:lnTo>
                    <a:lnTo>
                      <a:pt x="40" y="10"/>
                    </a:lnTo>
                    <a:lnTo>
                      <a:pt x="41" y="10"/>
                    </a:lnTo>
                    <a:lnTo>
                      <a:pt x="38" y="25"/>
                    </a:lnTo>
                    <a:lnTo>
                      <a:pt x="31" y="30"/>
                    </a:lnTo>
                    <a:lnTo>
                      <a:pt x="27" y="32"/>
                    </a:lnTo>
                    <a:lnTo>
                      <a:pt x="21" y="42"/>
                    </a:lnTo>
                    <a:lnTo>
                      <a:pt x="4" y="111"/>
                    </a:lnTo>
                    <a:lnTo>
                      <a:pt x="0" y="145"/>
                    </a:lnTo>
                    <a:lnTo>
                      <a:pt x="3" y="133"/>
                    </a:lnTo>
                    <a:lnTo>
                      <a:pt x="9" y="121"/>
                    </a:lnTo>
                    <a:lnTo>
                      <a:pt x="37" y="53"/>
                    </a:lnTo>
                    <a:lnTo>
                      <a:pt x="42" y="20"/>
                    </a:lnTo>
                    <a:lnTo>
                      <a:pt x="46" y="10"/>
                    </a:lnTo>
                    <a:lnTo>
                      <a:pt x="49" y="1"/>
                    </a:lnTo>
                    <a:lnTo>
                      <a:pt x="43" y="0"/>
                    </a:lnTo>
                    <a:close/>
                  </a:path>
                </a:pathLst>
              </a:custGeom>
              <a:solidFill>
                <a:srgbClr val="AB5A3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80" name="Group 990"/>
            <p:cNvGrpSpPr>
              <a:grpSpLocks/>
            </p:cNvGrpSpPr>
            <p:nvPr/>
          </p:nvGrpSpPr>
          <p:grpSpPr bwMode="auto">
            <a:xfrm>
              <a:off x="2130" y="1636"/>
              <a:ext cx="93" cy="25"/>
              <a:chOff x="2130" y="1636"/>
              <a:chExt cx="93" cy="25"/>
            </a:xfrm>
          </p:grpSpPr>
          <p:sp>
            <p:nvSpPr>
              <p:cNvPr id="6111" name="Freeform 991"/>
              <p:cNvSpPr>
                <a:spLocks/>
              </p:cNvSpPr>
              <p:nvPr/>
            </p:nvSpPr>
            <p:spPr bwMode="auto">
              <a:xfrm>
                <a:off x="2130" y="1636"/>
                <a:ext cx="93" cy="25"/>
              </a:xfrm>
              <a:custGeom>
                <a:avLst/>
                <a:gdLst/>
                <a:ahLst/>
                <a:cxnLst>
                  <a:cxn ang="0">
                    <a:pos x="0" y="4"/>
                  </a:cxn>
                  <a:cxn ang="0">
                    <a:pos x="13" y="7"/>
                  </a:cxn>
                  <a:cxn ang="0">
                    <a:pos x="18" y="11"/>
                  </a:cxn>
                  <a:cxn ang="0">
                    <a:pos x="32" y="21"/>
                  </a:cxn>
                  <a:cxn ang="0">
                    <a:pos x="49" y="24"/>
                  </a:cxn>
                  <a:cxn ang="0">
                    <a:pos x="68" y="23"/>
                  </a:cxn>
                  <a:cxn ang="0">
                    <a:pos x="78" y="23"/>
                  </a:cxn>
                  <a:cxn ang="0">
                    <a:pos x="90" y="21"/>
                  </a:cxn>
                  <a:cxn ang="0">
                    <a:pos x="93" y="19"/>
                  </a:cxn>
                  <a:cxn ang="0">
                    <a:pos x="92" y="15"/>
                  </a:cxn>
                  <a:cxn ang="0">
                    <a:pos x="86" y="14"/>
                  </a:cxn>
                  <a:cxn ang="0">
                    <a:pos x="85" y="14"/>
                  </a:cxn>
                  <a:cxn ang="0">
                    <a:pos x="80" y="13"/>
                  </a:cxn>
                  <a:cxn ang="0">
                    <a:pos x="72" y="12"/>
                  </a:cxn>
                  <a:cxn ang="0">
                    <a:pos x="64" y="9"/>
                  </a:cxn>
                  <a:cxn ang="0">
                    <a:pos x="62" y="8"/>
                  </a:cxn>
                  <a:cxn ang="0">
                    <a:pos x="35" y="8"/>
                  </a:cxn>
                  <a:cxn ang="0">
                    <a:pos x="23" y="4"/>
                  </a:cxn>
                  <a:cxn ang="0">
                    <a:pos x="3" y="4"/>
                  </a:cxn>
                  <a:cxn ang="0">
                    <a:pos x="0" y="4"/>
                  </a:cxn>
                </a:cxnLst>
                <a:rect l="0" t="0" r="r" b="b"/>
                <a:pathLst>
                  <a:path w="93" h="25">
                    <a:moveTo>
                      <a:pt x="0" y="4"/>
                    </a:moveTo>
                    <a:lnTo>
                      <a:pt x="13" y="7"/>
                    </a:lnTo>
                    <a:lnTo>
                      <a:pt x="18" y="11"/>
                    </a:lnTo>
                    <a:lnTo>
                      <a:pt x="32" y="21"/>
                    </a:lnTo>
                    <a:lnTo>
                      <a:pt x="49" y="24"/>
                    </a:lnTo>
                    <a:lnTo>
                      <a:pt x="68" y="23"/>
                    </a:lnTo>
                    <a:lnTo>
                      <a:pt x="78" y="23"/>
                    </a:lnTo>
                    <a:lnTo>
                      <a:pt x="90" y="21"/>
                    </a:lnTo>
                    <a:lnTo>
                      <a:pt x="93" y="19"/>
                    </a:lnTo>
                    <a:lnTo>
                      <a:pt x="92" y="15"/>
                    </a:lnTo>
                    <a:lnTo>
                      <a:pt x="86" y="14"/>
                    </a:lnTo>
                    <a:lnTo>
                      <a:pt x="85" y="14"/>
                    </a:lnTo>
                    <a:lnTo>
                      <a:pt x="80" y="13"/>
                    </a:lnTo>
                    <a:lnTo>
                      <a:pt x="72" y="12"/>
                    </a:lnTo>
                    <a:lnTo>
                      <a:pt x="64" y="9"/>
                    </a:lnTo>
                    <a:lnTo>
                      <a:pt x="62" y="8"/>
                    </a:lnTo>
                    <a:lnTo>
                      <a:pt x="35" y="8"/>
                    </a:lnTo>
                    <a:lnTo>
                      <a:pt x="23" y="4"/>
                    </a:lnTo>
                    <a:lnTo>
                      <a:pt x="3" y="4"/>
                    </a:lnTo>
                    <a:lnTo>
                      <a:pt x="0" y="4"/>
                    </a:lnTo>
                    <a:close/>
                  </a:path>
                </a:pathLst>
              </a:custGeom>
              <a:solidFill>
                <a:srgbClr val="86005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12" name="Freeform 992"/>
              <p:cNvSpPr>
                <a:spLocks/>
              </p:cNvSpPr>
              <p:nvPr/>
            </p:nvSpPr>
            <p:spPr bwMode="auto">
              <a:xfrm>
                <a:off x="2130" y="1636"/>
                <a:ext cx="93" cy="25"/>
              </a:xfrm>
              <a:custGeom>
                <a:avLst/>
                <a:gdLst/>
                <a:ahLst/>
                <a:cxnLst>
                  <a:cxn ang="0">
                    <a:pos x="78" y="23"/>
                  </a:cxn>
                  <a:cxn ang="0">
                    <a:pos x="68" y="23"/>
                  </a:cxn>
                  <a:cxn ang="0">
                    <a:pos x="77" y="23"/>
                  </a:cxn>
                  <a:cxn ang="0">
                    <a:pos x="78" y="23"/>
                  </a:cxn>
                </a:cxnLst>
                <a:rect l="0" t="0" r="r" b="b"/>
                <a:pathLst>
                  <a:path w="93" h="25">
                    <a:moveTo>
                      <a:pt x="78" y="23"/>
                    </a:moveTo>
                    <a:lnTo>
                      <a:pt x="68" y="23"/>
                    </a:lnTo>
                    <a:lnTo>
                      <a:pt x="77" y="23"/>
                    </a:lnTo>
                    <a:lnTo>
                      <a:pt x="78" y="23"/>
                    </a:lnTo>
                    <a:close/>
                  </a:path>
                </a:pathLst>
              </a:custGeom>
              <a:solidFill>
                <a:srgbClr val="86005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13" name="Freeform 993"/>
              <p:cNvSpPr>
                <a:spLocks/>
              </p:cNvSpPr>
              <p:nvPr/>
            </p:nvSpPr>
            <p:spPr bwMode="auto">
              <a:xfrm>
                <a:off x="2130" y="1636"/>
                <a:ext cx="93" cy="25"/>
              </a:xfrm>
              <a:custGeom>
                <a:avLst/>
                <a:gdLst/>
                <a:ahLst/>
                <a:cxnLst>
                  <a:cxn ang="0">
                    <a:pos x="85" y="14"/>
                  </a:cxn>
                  <a:cxn ang="0">
                    <a:pos x="86" y="14"/>
                  </a:cxn>
                  <a:cxn ang="0">
                    <a:pos x="85" y="14"/>
                  </a:cxn>
                </a:cxnLst>
                <a:rect l="0" t="0" r="r" b="b"/>
                <a:pathLst>
                  <a:path w="93" h="25">
                    <a:moveTo>
                      <a:pt x="85" y="14"/>
                    </a:moveTo>
                    <a:lnTo>
                      <a:pt x="86" y="14"/>
                    </a:lnTo>
                    <a:lnTo>
                      <a:pt x="85" y="14"/>
                    </a:lnTo>
                    <a:close/>
                  </a:path>
                </a:pathLst>
              </a:custGeom>
              <a:solidFill>
                <a:srgbClr val="86005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14" name="Freeform 994"/>
              <p:cNvSpPr>
                <a:spLocks/>
              </p:cNvSpPr>
              <p:nvPr/>
            </p:nvSpPr>
            <p:spPr bwMode="auto">
              <a:xfrm>
                <a:off x="2130" y="1636"/>
                <a:ext cx="93" cy="25"/>
              </a:xfrm>
              <a:custGeom>
                <a:avLst/>
                <a:gdLst/>
                <a:ahLst/>
                <a:cxnLst>
                  <a:cxn ang="0">
                    <a:pos x="57" y="5"/>
                  </a:cxn>
                  <a:cxn ang="0">
                    <a:pos x="35" y="8"/>
                  </a:cxn>
                  <a:cxn ang="0">
                    <a:pos x="62" y="8"/>
                  </a:cxn>
                  <a:cxn ang="0">
                    <a:pos x="57" y="5"/>
                  </a:cxn>
                </a:cxnLst>
                <a:rect l="0" t="0" r="r" b="b"/>
                <a:pathLst>
                  <a:path w="93" h="25">
                    <a:moveTo>
                      <a:pt x="57" y="5"/>
                    </a:moveTo>
                    <a:lnTo>
                      <a:pt x="35" y="8"/>
                    </a:lnTo>
                    <a:lnTo>
                      <a:pt x="62" y="8"/>
                    </a:lnTo>
                    <a:lnTo>
                      <a:pt x="57" y="5"/>
                    </a:lnTo>
                    <a:close/>
                  </a:path>
                </a:pathLst>
              </a:custGeom>
              <a:solidFill>
                <a:srgbClr val="86005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15" name="Freeform 995"/>
              <p:cNvSpPr>
                <a:spLocks/>
              </p:cNvSpPr>
              <p:nvPr/>
            </p:nvSpPr>
            <p:spPr bwMode="auto">
              <a:xfrm>
                <a:off x="2130" y="1636"/>
                <a:ext cx="93" cy="25"/>
              </a:xfrm>
              <a:custGeom>
                <a:avLst/>
                <a:gdLst/>
                <a:ahLst/>
                <a:cxnLst>
                  <a:cxn ang="0">
                    <a:pos x="8" y="0"/>
                  </a:cxn>
                  <a:cxn ang="0">
                    <a:pos x="3" y="4"/>
                  </a:cxn>
                  <a:cxn ang="0">
                    <a:pos x="23" y="4"/>
                  </a:cxn>
                  <a:cxn ang="0">
                    <a:pos x="8" y="0"/>
                  </a:cxn>
                </a:cxnLst>
                <a:rect l="0" t="0" r="r" b="b"/>
                <a:pathLst>
                  <a:path w="93" h="25">
                    <a:moveTo>
                      <a:pt x="8" y="0"/>
                    </a:moveTo>
                    <a:lnTo>
                      <a:pt x="3" y="4"/>
                    </a:lnTo>
                    <a:lnTo>
                      <a:pt x="23" y="4"/>
                    </a:lnTo>
                    <a:lnTo>
                      <a:pt x="8" y="0"/>
                    </a:lnTo>
                    <a:close/>
                  </a:path>
                </a:pathLst>
              </a:custGeom>
              <a:solidFill>
                <a:srgbClr val="86005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82" name="Group 996"/>
            <p:cNvGrpSpPr>
              <a:grpSpLocks/>
            </p:cNvGrpSpPr>
            <p:nvPr/>
          </p:nvGrpSpPr>
          <p:grpSpPr bwMode="auto">
            <a:xfrm>
              <a:off x="2176" y="1642"/>
              <a:ext cx="38" cy="11"/>
              <a:chOff x="2176" y="1642"/>
              <a:chExt cx="38" cy="11"/>
            </a:xfrm>
          </p:grpSpPr>
          <p:sp>
            <p:nvSpPr>
              <p:cNvPr id="6117" name="Freeform 997"/>
              <p:cNvSpPr>
                <a:spLocks/>
              </p:cNvSpPr>
              <p:nvPr/>
            </p:nvSpPr>
            <p:spPr bwMode="auto">
              <a:xfrm>
                <a:off x="2176" y="1642"/>
                <a:ext cx="38" cy="11"/>
              </a:xfrm>
              <a:custGeom>
                <a:avLst/>
                <a:gdLst/>
                <a:ahLst/>
                <a:cxnLst>
                  <a:cxn ang="0">
                    <a:pos x="7" y="0"/>
                  </a:cxn>
                  <a:cxn ang="0">
                    <a:pos x="0" y="3"/>
                  </a:cxn>
                  <a:cxn ang="0">
                    <a:pos x="10" y="9"/>
                  </a:cxn>
                  <a:cxn ang="0">
                    <a:pos x="25" y="11"/>
                  </a:cxn>
                  <a:cxn ang="0">
                    <a:pos x="38" y="10"/>
                  </a:cxn>
                  <a:cxn ang="0">
                    <a:pos x="37" y="10"/>
                  </a:cxn>
                  <a:cxn ang="0">
                    <a:pos x="7" y="0"/>
                  </a:cxn>
                </a:cxnLst>
                <a:rect l="0" t="0" r="r" b="b"/>
                <a:pathLst>
                  <a:path w="38" h="11">
                    <a:moveTo>
                      <a:pt x="7" y="0"/>
                    </a:moveTo>
                    <a:lnTo>
                      <a:pt x="0" y="3"/>
                    </a:lnTo>
                    <a:lnTo>
                      <a:pt x="10" y="9"/>
                    </a:lnTo>
                    <a:lnTo>
                      <a:pt x="25" y="11"/>
                    </a:lnTo>
                    <a:lnTo>
                      <a:pt x="38" y="10"/>
                    </a:lnTo>
                    <a:lnTo>
                      <a:pt x="37" y="10"/>
                    </a:lnTo>
                    <a:lnTo>
                      <a:pt x="7" y="0"/>
                    </a:lnTo>
                    <a:close/>
                  </a:path>
                </a:pathLst>
              </a:custGeom>
              <a:solidFill>
                <a:srgbClr val="AF017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84" name="Group 998"/>
            <p:cNvGrpSpPr>
              <a:grpSpLocks/>
            </p:cNvGrpSpPr>
            <p:nvPr/>
          </p:nvGrpSpPr>
          <p:grpSpPr bwMode="auto">
            <a:xfrm>
              <a:off x="2178" y="1640"/>
              <a:ext cx="45" cy="13"/>
              <a:chOff x="2178" y="1640"/>
              <a:chExt cx="45" cy="13"/>
            </a:xfrm>
          </p:grpSpPr>
          <p:sp>
            <p:nvSpPr>
              <p:cNvPr id="6119" name="Freeform 999"/>
              <p:cNvSpPr>
                <a:spLocks/>
              </p:cNvSpPr>
              <p:nvPr/>
            </p:nvSpPr>
            <p:spPr bwMode="auto">
              <a:xfrm>
                <a:off x="2178" y="1640"/>
                <a:ext cx="45" cy="13"/>
              </a:xfrm>
              <a:custGeom>
                <a:avLst/>
                <a:gdLst/>
                <a:ahLst/>
                <a:cxnLst>
                  <a:cxn ang="0">
                    <a:pos x="10" y="0"/>
                  </a:cxn>
                  <a:cxn ang="0">
                    <a:pos x="0" y="2"/>
                  </a:cxn>
                  <a:cxn ang="0">
                    <a:pos x="16" y="8"/>
                  </a:cxn>
                  <a:cxn ang="0">
                    <a:pos x="37" y="13"/>
                  </a:cxn>
                  <a:cxn ang="0">
                    <a:pos x="44" y="13"/>
                  </a:cxn>
                  <a:cxn ang="0">
                    <a:pos x="45" y="12"/>
                  </a:cxn>
                  <a:cxn ang="0">
                    <a:pos x="44" y="10"/>
                  </a:cxn>
                  <a:cxn ang="0">
                    <a:pos x="42" y="10"/>
                  </a:cxn>
                  <a:cxn ang="0">
                    <a:pos x="37" y="9"/>
                  </a:cxn>
                  <a:cxn ang="0">
                    <a:pos x="37" y="9"/>
                  </a:cxn>
                  <a:cxn ang="0">
                    <a:pos x="24" y="7"/>
                  </a:cxn>
                  <a:cxn ang="0">
                    <a:pos x="17" y="4"/>
                  </a:cxn>
                  <a:cxn ang="0">
                    <a:pos x="10" y="0"/>
                  </a:cxn>
                </a:cxnLst>
                <a:rect l="0" t="0" r="r" b="b"/>
                <a:pathLst>
                  <a:path w="45" h="13">
                    <a:moveTo>
                      <a:pt x="10" y="0"/>
                    </a:moveTo>
                    <a:lnTo>
                      <a:pt x="0" y="2"/>
                    </a:lnTo>
                    <a:lnTo>
                      <a:pt x="16" y="8"/>
                    </a:lnTo>
                    <a:lnTo>
                      <a:pt x="37" y="13"/>
                    </a:lnTo>
                    <a:lnTo>
                      <a:pt x="44" y="13"/>
                    </a:lnTo>
                    <a:lnTo>
                      <a:pt x="45" y="12"/>
                    </a:lnTo>
                    <a:lnTo>
                      <a:pt x="44" y="10"/>
                    </a:lnTo>
                    <a:lnTo>
                      <a:pt x="42" y="10"/>
                    </a:lnTo>
                    <a:lnTo>
                      <a:pt x="37" y="9"/>
                    </a:lnTo>
                    <a:lnTo>
                      <a:pt x="24" y="7"/>
                    </a:lnTo>
                    <a:lnTo>
                      <a:pt x="17" y="4"/>
                    </a:lnTo>
                    <a:lnTo>
                      <a:pt x="10" y="0"/>
                    </a:lnTo>
                    <a:close/>
                  </a:path>
                </a:pathLst>
              </a:custGeom>
              <a:solidFill>
                <a:srgbClr val="76005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87" name="Group 1000"/>
            <p:cNvGrpSpPr>
              <a:grpSpLocks/>
            </p:cNvGrpSpPr>
            <p:nvPr/>
          </p:nvGrpSpPr>
          <p:grpSpPr bwMode="auto">
            <a:xfrm>
              <a:off x="2112" y="1410"/>
              <a:ext cx="75" cy="242"/>
              <a:chOff x="2112" y="1410"/>
              <a:chExt cx="75" cy="242"/>
            </a:xfrm>
          </p:grpSpPr>
          <p:sp>
            <p:nvSpPr>
              <p:cNvPr id="6121" name="Freeform 1001"/>
              <p:cNvSpPr>
                <a:spLocks/>
              </p:cNvSpPr>
              <p:nvPr/>
            </p:nvSpPr>
            <p:spPr bwMode="auto">
              <a:xfrm>
                <a:off x="2112" y="1410"/>
                <a:ext cx="75" cy="242"/>
              </a:xfrm>
              <a:custGeom>
                <a:avLst/>
                <a:gdLst/>
                <a:ahLst/>
                <a:cxnLst>
                  <a:cxn ang="0">
                    <a:pos x="26" y="0"/>
                  </a:cxn>
                  <a:cxn ang="0">
                    <a:pos x="9" y="2"/>
                  </a:cxn>
                  <a:cxn ang="0">
                    <a:pos x="6" y="19"/>
                  </a:cxn>
                  <a:cxn ang="0">
                    <a:pos x="3" y="40"/>
                  </a:cxn>
                  <a:cxn ang="0">
                    <a:pos x="0" y="63"/>
                  </a:cxn>
                  <a:cxn ang="0">
                    <a:pos x="0" y="88"/>
                  </a:cxn>
                  <a:cxn ang="0">
                    <a:pos x="2" y="109"/>
                  </a:cxn>
                  <a:cxn ang="0">
                    <a:pos x="6" y="125"/>
                  </a:cxn>
                  <a:cxn ang="0">
                    <a:pos x="12" y="150"/>
                  </a:cxn>
                  <a:cxn ang="0">
                    <a:pos x="15" y="171"/>
                  </a:cxn>
                  <a:cxn ang="0">
                    <a:pos x="15" y="189"/>
                  </a:cxn>
                  <a:cxn ang="0">
                    <a:pos x="13" y="205"/>
                  </a:cxn>
                  <a:cxn ang="0">
                    <a:pos x="8" y="222"/>
                  </a:cxn>
                  <a:cxn ang="0">
                    <a:pos x="3" y="228"/>
                  </a:cxn>
                  <a:cxn ang="0">
                    <a:pos x="24" y="231"/>
                  </a:cxn>
                  <a:cxn ang="0">
                    <a:pos x="28" y="232"/>
                  </a:cxn>
                  <a:cxn ang="0">
                    <a:pos x="53" y="242"/>
                  </a:cxn>
                  <a:cxn ang="0">
                    <a:pos x="67" y="238"/>
                  </a:cxn>
                  <a:cxn ang="0">
                    <a:pos x="75" y="230"/>
                  </a:cxn>
                  <a:cxn ang="0">
                    <a:pos x="71" y="224"/>
                  </a:cxn>
                  <a:cxn ang="0">
                    <a:pos x="57" y="222"/>
                  </a:cxn>
                  <a:cxn ang="0">
                    <a:pos x="49" y="207"/>
                  </a:cxn>
                  <a:cxn ang="0">
                    <a:pos x="44" y="189"/>
                  </a:cxn>
                  <a:cxn ang="0">
                    <a:pos x="42" y="166"/>
                  </a:cxn>
                  <a:cxn ang="0">
                    <a:pos x="43" y="143"/>
                  </a:cxn>
                  <a:cxn ang="0">
                    <a:pos x="45" y="122"/>
                  </a:cxn>
                  <a:cxn ang="0">
                    <a:pos x="47" y="102"/>
                  </a:cxn>
                  <a:cxn ang="0">
                    <a:pos x="49" y="82"/>
                  </a:cxn>
                  <a:cxn ang="0">
                    <a:pos x="50" y="64"/>
                  </a:cxn>
                  <a:cxn ang="0">
                    <a:pos x="51" y="46"/>
                  </a:cxn>
                  <a:cxn ang="0">
                    <a:pos x="26" y="0"/>
                  </a:cxn>
                </a:cxnLst>
                <a:rect l="0" t="0" r="r" b="b"/>
                <a:pathLst>
                  <a:path w="75" h="242">
                    <a:moveTo>
                      <a:pt x="26" y="0"/>
                    </a:moveTo>
                    <a:lnTo>
                      <a:pt x="9" y="2"/>
                    </a:lnTo>
                    <a:lnTo>
                      <a:pt x="6" y="19"/>
                    </a:lnTo>
                    <a:lnTo>
                      <a:pt x="3" y="40"/>
                    </a:lnTo>
                    <a:lnTo>
                      <a:pt x="0" y="63"/>
                    </a:lnTo>
                    <a:lnTo>
                      <a:pt x="0" y="88"/>
                    </a:lnTo>
                    <a:lnTo>
                      <a:pt x="2" y="109"/>
                    </a:lnTo>
                    <a:lnTo>
                      <a:pt x="6" y="125"/>
                    </a:lnTo>
                    <a:lnTo>
                      <a:pt x="12" y="150"/>
                    </a:lnTo>
                    <a:lnTo>
                      <a:pt x="15" y="171"/>
                    </a:lnTo>
                    <a:lnTo>
                      <a:pt x="15" y="189"/>
                    </a:lnTo>
                    <a:lnTo>
                      <a:pt x="13" y="205"/>
                    </a:lnTo>
                    <a:lnTo>
                      <a:pt x="8" y="222"/>
                    </a:lnTo>
                    <a:lnTo>
                      <a:pt x="3" y="228"/>
                    </a:lnTo>
                    <a:lnTo>
                      <a:pt x="24" y="231"/>
                    </a:lnTo>
                    <a:lnTo>
                      <a:pt x="28" y="232"/>
                    </a:lnTo>
                    <a:lnTo>
                      <a:pt x="53" y="242"/>
                    </a:lnTo>
                    <a:lnTo>
                      <a:pt x="67" y="238"/>
                    </a:lnTo>
                    <a:lnTo>
                      <a:pt x="75" y="230"/>
                    </a:lnTo>
                    <a:lnTo>
                      <a:pt x="71" y="224"/>
                    </a:lnTo>
                    <a:lnTo>
                      <a:pt x="57" y="222"/>
                    </a:lnTo>
                    <a:lnTo>
                      <a:pt x="49" y="207"/>
                    </a:lnTo>
                    <a:lnTo>
                      <a:pt x="44" y="189"/>
                    </a:lnTo>
                    <a:lnTo>
                      <a:pt x="42" y="166"/>
                    </a:lnTo>
                    <a:lnTo>
                      <a:pt x="43" y="143"/>
                    </a:lnTo>
                    <a:lnTo>
                      <a:pt x="45" y="122"/>
                    </a:lnTo>
                    <a:lnTo>
                      <a:pt x="47" y="102"/>
                    </a:lnTo>
                    <a:lnTo>
                      <a:pt x="49" y="82"/>
                    </a:lnTo>
                    <a:lnTo>
                      <a:pt x="50" y="64"/>
                    </a:lnTo>
                    <a:lnTo>
                      <a:pt x="51" y="46"/>
                    </a:lnTo>
                    <a:lnTo>
                      <a:pt x="26" y="0"/>
                    </a:lnTo>
                    <a:close/>
                  </a:path>
                </a:pathLst>
              </a:custGeom>
              <a:solidFill>
                <a:srgbClr val="BC69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89" name="Group 1002"/>
            <p:cNvGrpSpPr>
              <a:grpSpLocks/>
            </p:cNvGrpSpPr>
            <p:nvPr/>
          </p:nvGrpSpPr>
          <p:grpSpPr bwMode="auto">
            <a:xfrm>
              <a:off x="2118" y="1432"/>
              <a:ext cx="19" cy="85"/>
              <a:chOff x="2118" y="1432"/>
              <a:chExt cx="19" cy="85"/>
            </a:xfrm>
          </p:grpSpPr>
          <p:sp>
            <p:nvSpPr>
              <p:cNvPr id="6123" name="Freeform 1003"/>
              <p:cNvSpPr>
                <a:spLocks/>
              </p:cNvSpPr>
              <p:nvPr/>
            </p:nvSpPr>
            <p:spPr bwMode="auto">
              <a:xfrm>
                <a:off x="2118" y="1432"/>
                <a:ext cx="19" cy="85"/>
              </a:xfrm>
              <a:custGeom>
                <a:avLst/>
                <a:gdLst/>
                <a:ahLst/>
                <a:cxnLst>
                  <a:cxn ang="0">
                    <a:pos x="15" y="0"/>
                  </a:cxn>
                  <a:cxn ang="0">
                    <a:pos x="13" y="0"/>
                  </a:cxn>
                  <a:cxn ang="0">
                    <a:pos x="10" y="2"/>
                  </a:cxn>
                  <a:cxn ang="0">
                    <a:pos x="5" y="13"/>
                  </a:cxn>
                  <a:cxn ang="0">
                    <a:pos x="1" y="35"/>
                  </a:cxn>
                  <a:cxn ang="0">
                    <a:pos x="0" y="70"/>
                  </a:cxn>
                  <a:cxn ang="0">
                    <a:pos x="4" y="86"/>
                  </a:cxn>
                  <a:cxn ang="0">
                    <a:pos x="10" y="86"/>
                  </a:cxn>
                  <a:cxn ang="0">
                    <a:pos x="10" y="68"/>
                  </a:cxn>
                  <a:cxn ang="0">
                    <a:pos x="10" y="39"/>
                  </a:cxn>
                  <a:cxn ang="0">
                    <a:pos x="14" y="18"/>
                  </a:cxn>
                  <a:cxn ang="0">
                    <a:pos x="19" y="4"/>
                  </a:cxn>
                  <a:cxn ang="0">
                    <a:pos x="17" y="2"/>
                  </a:cxn>
                  <a:cxn ang="0">
                    <a:pos x="15" y="0"/>
                  </a:cxn>
                </a:cxnLst>
                <a:rect l="0" t="0" r="r" b="b"/>
                <a:pathLst>
                  <a:path w="19" h="85">
                    <a:moveTo>
                      <a:pt x="15" y="0"/>
                    </a:moveTo>
                    <a:lnTo>
                      <a:pt x="13" y="0"/>
                    </a:lnTo>
                    <a:lnTo>
                      <a:pt x="10" y="2"/>
                    </a:lnTo>
                    <a:lnTo>
                      <a:pt x="5" y="13"/>
                    </a:lnTo>
                    <a:lnTo>
                      <a:pt x="1" y="35"/>
                    </a:lnTo>
                    <a:lnTo>
                      <a:pt x="0" y="70"/>
                    </a:lnTo>
                    <a:lnTo>
                      <a:pt x="4" y="86"/>
                    </a:lnTo>
                    <a:lnTo>
                      <a:pt x="10" y="86"/>
                    </a:lnTo>
                    <a:lnTo>
                      <a:pt x="10" y="68"/>
                    </a:lnTo>
                    <a:lnTo>
                      <a:pt x="10" y="39"/>
                    </a:lnTo>
                    <a:lnTo>
                      <a:pt x="14" y="18"/>
                    </a:lnTo>
                    <a:lnTo>
                      <a:pt x="19" y="4"/>
                    </a:lnTo>
                    <a:lnTo>
                      <a:pt x="17" y="2"/>
                    </a:lnTo>
                    <a:lnTo>
                      <a:pt x="15" y="0"/>
                    </a:lnTo>
                    <a:close/>
                  </a:path>
                </a:pathLst>
              </a:custGeom>
              <a:solidFill>
                <a:srgbClr val="C1724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91" name="Group 1004"/>
            <p:cNvGrpSpPr>
              <a:grpSpLocks/>
            </p:cNvGrpSpPr>
            <p:nvPr/>
          </p:nvGrpSpPr>
          <p:grpSpPr bwMode="auto">
            <a:xfrm>
              <a:off x="2145" y="1435"/>
              <a:ext cx="43" cy="209"/>
              <a:chOff x="2145" y="1435"/>
              <a:chExt cx="43" cy="209"/>
            </a:xfrm>
          </p:grpSpPr>
          <p:sp>
            <p:nvSpPr>
              <p:cNvPr id="6125" name="Freeform 1005"/>
              <p:cNvSpPr>
                <a:spLocks/>
              </p:cNvSpPr>
              <p:nvPr/>
            </p:nvSpPr>
            <p:spPr bwMode="auto">
              <a:xfrm>
                <a:off x="2145" y="1435"/>
                <a:ext cx="43" cy="209"/>
              </a:xfrm>
              <a:custGeom>
                <a:avLst/>
                <a:gdLst/>
                <a:ahLst/>
                <a:cxnLst>
                  <a:cxn ang="0">
                    <a:pos x="7" y="0"/>
                  </a:cxn>
                  <a:cxn ang="0">
                    <a:pos x="3" y="61"/>
                  </a:cxn>
                  <a:cxn ang="0">
                    <a:pos x="0" y="125"/>
                  </a:cxn>
                  <a:cxn ang="0">
                    <a:pos x="1" y="146"/>
                  </a:cxn>
                  <a:cxn ang="0">
                    <a:pos x="27" y="204"/>
                  </a:cxn>
                  <a:cxn ang="0">
                    <a:pos x="37" y="209"/>
                  </a:cxn>
                  <a:cxn ang="0">
                    <a:pos x="39" y="208"/>
                  </a:cxn>
                  <a:cxn ang="0">
                    <a:pos x="41" y="207"/>
                  </a:cxn>
                  <a:cxn ang="0">
                    <a:pos x="42" y="205"/>
                  </a:cxn>
                  <a:cxn ang="0">
                    <a:pos x="41" y="203"/>
                  </a:cxn>
                  <a:cxn ang="0">
                    <a:pos x="24" y="193"/>
                  </a:cxn>
                  <a:cxn ang="0">
                    <a:pos x="16" y="178"/>
                  </a:cxn>
                  <a:cxn ang="0">
                    <a:pos x="12" y="159"/>
                  </a:cxn>
                  <a:cxn ang="0">
                    <a:pos x="11" y="137"/>
                  </a:cxn>
                  <a:cxn ang="0">
                    <a:pos x="12" y="116"/>
                  </a:cxn>
                  <a:cxn ang="0">
                    <a:pos x="14" y="95"/>
                  </a:cxn>
                  <a:cxn ang="0">
                    <a:pos x="16" y="74"/>
                  </a:cxn>
                  <a:cxn ang="0">
                    <a:pos x="18" y="54"/>
                  </a:cxn>
                  <a:cxn ang="0">
                    <a:pos x="20" y="35"/>
                  </a:cxn>
                  <a:cxn ang="0">
                    <a:pos x="21" y="16"/>
                  </a:cxn>
                  <a:cxn ang="0">
                    <a:pos x="7" y="0"/>
                  </a:cxn>
                </a:cxnLst>
                <a:rect l="0" t="0" r="r" b="b"/>
                <a:pathLst>
                  <a:path w="43" h="209">
                    <a:moveTo>
                      <a:pt x="7" y="0"/>
                    </a:moveTo>
                    <a:lnTo>
                      <a:pt x="3" y="61"/>
                    </a:lnTo>
                    <a:lnTo>
                      <a:pt x="0" y="125"/>
                    </a:lnTo>
                    <a:lnTo>
                      <a:pt x="1" y="146"/>
                    </a:lnTo>
                    <a:lnTo>
                      <a:pt x="27" y="204"/>
                    </a:lnTo>
                    <a:lnTo>
                      <a:pt x="37" y="209"/>
                    </a:lnTo>
                    <a:lnTo>
                      <a:pt x="39" y="208"/>
                    </a:lnTo>
                    <a:lnTo>
                      <a:pt x="41" y="207"/>
                    </a:lnTo>
                    <a:lnTo>
                      <a:pt x="42" y="205"/>
                    </a:lnTo>
                    <a:lnTo>
                      <a:pt x="41" y="203"/>
                    </a:lnTo>
                    <a:lnTo>
                      <a:pt x="24" y="193"/>
                    </a:lnTo>
                    <a:lnTo>
                      <a:pt x="16" y="178"/>
                    </a:lnTo>
                    <a:lnTo>
                      <a:pt x="12" y="159"/>
                    </a:lnTo>
                    <a:lnTo>
                      <a:pt x="11" y="137"/>
                    </a:lnTo>
                    <a:lnTo>
                      <a:pt x="12" y="116"/>
                    </a:lnTo>
                    <a:lnTo>
                      <a:pt x="14" y="95"/>
                    </a:lnTo>
                    <a:lnTo>
                      <a:pt x="16" y="74"/>
                    </a:lnTo>
                    <a:lnTo>
                      <a:pt x="18" y="54"/>
                    </a:lnTo>
                    <a:lnTo>
                      <a:pt x="20" y="35"/>
                    </a:lnTo>
                    <a:lnTo>
                      <a:pt x="21" y="16"/>
                    </a:lnTo>
                    <a:lnTo>
                      <a:pt x="7" y="0"/>
                    </a:lnTo>
                    <a:close/>
                  </a:path>
                </a:pathLst>
              </a:custGeom>
              <a:solidFill>
                <a:srgbClr val="AB5A3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94" name="Group 1006"/>
            <p:cNvGrpSpPr>
              <a:grpSpLocks/>
            </p:cNvGrpSpPr>
            <p:nvPr/>
          </p:nvGrpSpPr>
          <p:grpSpPr bwMode="auto">
            <a:xfrm>
              <a:off x="2121" y="1640"/>
              <a:ext cx="100" cy="22"/>
              <a:chOff x="2121" y="1640"/>
              <a:chExt cx="100" cy="22"/>
            </a:xfrm>
          </p:grpSpPr>
          <p:sp>
            <p:nvSpPr>
              <p:cNvPr id="6127" name="Freeform 1007"/>
              <p:cNvSpPr>
                <a:spLocks/>
              </p:cNvSpPr>
              <p:nvPr/>
            </p:nvSpPr>
            <p:spPr bwMode="auto">
              <a:xfrm>
                <a:off x="2121" y="1640"/>
                <a:ext cx="100" cy="22"/>
              </a:xfrm>
              <a:custGeom>
                <a:avLst/>
                <a:gdLst/>
                <a:ahLst/>
                <a:cxnLst>
                  <a:cxn ang="0">
                    <a:pos x="23" y="4"/>
                  </a:cxn>
                  <a:cxn ang="0">
                    <a:pos x="13" y="4"/>
                  </a:cxn>
                  <a:cxn ang="0">
                    <a:pos x="22" y="6"/>
                  </a:cxn>
                  <a:cxn ang="0">
                    <a:pos x="28" y="13"/>
                  </a:cxn>
                  <a:cxn ang="0">
                    <a:pos x="36" y="17"/>
                  </a:cxn>
                  <a:cxn ang="0">
                    <a:pos x="42" y="20"/>
                  </a:cxn>
                  <a:cxn ang="0">
                    <a:pos x="54" y="21"/>
                  </a:cxn>
                  <a:cxn ang="0">
                    <a:pos x="85" y="21"/>
                  </a:cxn>
                  <a:cxn ang="0">
                    <a:pos x="95" y="20"/>
                  </a:cxn>
                  <a:cxn ang="0">
                    <a:pos x="98" y="19"/>
                  </a:cxn>
                  <a:cxn ang="0">
                    <a:pos x="99" y="19"/>
                  </a:cxn>
                  <a:cxn ang="0">
                    <a:pos x="56" y="18"/>
                  </a:cxn>
                  <a:cxn ang="0">
                    <a:pos x="42" y="18"/>
                  </a:cxn>
                  <a:cxn ang="0">
                    <a:pos x="35" y="13"/>
                  </a:cxn>
                  <a:cxn ang="0">
                    <a:pos x="27" y="7"/>
                  </a:cxn>
                  <a:cxn ang="0">
                    <a:pos x="23" y="4"/>
                  </a:cxn>
                </a:cxnLst>
                <a:rect l="0" t="0" r="r" b="b"/>
                <a:pathLst>
                  <a:path w="100" h="22">
                    <a:moveTo>
                      <a:pt x="23" y="4"/>
                    </a:moveTo>
                    <a:lnTo>
                      <a:pt x="13" y="4"/>
                    </a:lnTo>
                    <a:lnTo>
                      <a:pt x="22" y="6"/>
                    </a:lnTo>
                    <a:lnTo>
                      <a:pt x="28" y="13"/>
                    </a:lnTo>
                    <a:lnTo>
                      <a:pt x="36" y="17"/>
                    </a:lnTo>
                    <a:lnTo>
                      <a:pt x="42" y="20"/>
                    </a:lnTo>
                    <a:lnTo>
                      <a:pt x="54" y="21"/>
                    </a:lnTo>
                    <a:lnTo>
                      <a:pt x="85" y="21"/>
                    </a:lnTo>
                    <a:lnTo>
                      <a:pt x="95" y="20"/>
                    </a:lnTo>
                    <a:lnTo>
                      <a:pt x="98" y="19"/>
                    </a:lnTo>
                    <a:lnTo>
                      <a:pt x="99" y="19"/>
                    </a:lnTo>
                    <a:lnTo>
                      <a:pt x="56" y="18"/>
                    </a:lnTo>
                    <a:lnTo>
                      <a:pt x="42" y="18"/>
                    </a:lnTo>
                    <a:lnTo>
                      <a:pt x="35" y="13"/>
                    </a:lnTo>
                    <a:lnTo>
                      <a:pt x="27" y="7"/>
                    </a:lnTo>
                    <a:lnTo>
                      <a:pt x="23" y="4"/>
                    </a:lnTo>
                    <a:close/>
                  </a:path>
                </a:pathLst>
              </a:custGeom>
              <a:solidFill>
                <a:srgbClr val="D9B57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28" name="Freeform 1008"/>
              <p:cNvSpPr>
                <a:spLocks/>
              </p:cNvSpPr>
              <p:nvPr/>
            </p:nvSpPr>
            <p:spPr bwMode="auto">
              <a:xfrm>
                <a:off x="2121" y="1640"/>
                <a:ext cx="100" cy="22"/>
              </a:xfrm>
              <a:custGeom>
                <a:avLst/>
                <a:gdLst/>
                <a:ahLst/>
                <a:cxnLst>
                  <a:cxn ang="0">
                    <a:pos x="99" y="16"/>
                  </a:cxn>
                  <a:cxn ang="0">
                    <a:pos x="91" y="18"/>
                  </a:cxn>
                  <a:cxn ang="0">
                    <a:pos x="81" y="18"/>
                  </a:cxn>
                  <a:cxn ang="0">
                    <a:pos x="56" y="18"/>
                  </a:cxn>
                  <a:cxn ang="0">
                    <a:pos x="99" y="18"/>
                  </a:cxn>
                  <a:cxn ang="0">
                    <a:pos x="99" y="16"/>
                  </a:cxn>
                </a:cxnLst>
                <a:rect l="0" t="0" r="r" b="b"/>
                <a:pathLst>
                  <a:path w="100" h="22">
                    <a:moveTo>
                      <a:pt x="99" y="16"/>
                    </a:moveTo>
                    <a:lnTo>
                      <a:pt x="91" y="18"/>
                    </a:lnTo>
                    <a:lnTo>
                      <a:pt x="81" y="18"/>
                    </a:lnTo>
                    <a:lnTo>
                      <a:pt x="56" y="18"/>
                    </a:lnTo>
                    <a:lnTo>
                      <a:pt x="99" y="18"/>
                    </a:lnTo>
                    <a:lnTo>
                      <a:pt x="99" y="16"/>
                    </a:lnTo>
                    <a:close/>
                  </a:path>
                </a:pathLst>
              </a:custGeom>
              <a:solidFill>
                <a:srgbClr val="D9B57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29" name="Freeform 1009"/>
              <p:cNvSpPr>
                <a:spLocks/>
              </p:cNvSpPr>
              <p:nvPr/>
            </p:nvSpPr>
            <p:spPr bwMode="auto">
              <a:xfrm>
                <a:off x="2121" y="1640"/>
                <a:ext cx="100" cy="22"/>
              </a:xfrm>
              <a:custGeom>
                <a:avLst/>
                <a:gdLst/>
                <a:ahLst/>
                <a:cxnLst>
                  <a:cxn ang="0">
                    <a:pos x="0" y="0"/>
                  </a:cxn>
                  <a:cxn ang="0">
                    <a:pos x="0" y="7"/>
                  </a:cxn>
                  <a:cxn ang="0">
                    <a:pos x="1" y="9"/>
                  </a:cxn>
                  <a:cxn ang="0">
                    <a:pos x="1" y="16"/>
                  </a:cxn>
                  <a:cxn ang="0">
                    <a:pos x="13" y="16"/>
                  </a:cxn>
                  <a:cxn ang="0">
                    <a:pos x="13" y="4"/>
                  </a:cxn>
                  <a:cxn ang="0">
                    <a:pos x="23" y="4"/>
                  </a:cxn>
                  <a:cxn ang="0">
                    <a:pos x="22" y="3"/>
                  </a:cxn>
                  <a:cxn ang="0">
                    <a:pos x="9" y="0"/>
                  </a:cxn>
                  <a:cxn ang="0">
                    <a:pos x="0" y="0"/>
                  </a:cxn>
                </a:cxnLst>
                <a:rect l="0" t="0" r="r" b="b"/>
                <a:pathLst>
                  <a:path w="100" h="22">
                    <a:moveTo>
                      <a:pt x="0" y="0"/>
                    </a:moveTo>
                    <a:lnTo>
                      <a:pt x="0" y="7"/>
                    </a:lnTo>
                    <a:lnTo>
                      <a:pt x="1" y="9"/>
                    </a:lnTo>
                    <a:lnTo>
                      <a:pt x="1" y="16"/>
                    </a:lnTo>
                    <a:lnTo>
                      <a:pt x="13" y="16"/>
                    </a:lnTo>
                    <a:lnTo>
                      <a:pt x="13" y="4"/>
                    </a:lnTo>
                    <a:lnTo>
                      <a:pt x="23" y="4"/>
                    </a:lnTo>
                    <a:lnTo>
                      <a:pt x="22" y="3"/>
                    </a:lnTo>
                    <a:lnTo>
                      <a:pt x="9" y="0"/>
                    </a:lnTo>
                    <a:lnTo>
                      <a:pt x="0" y="0"/>
                    </a:lnTo>
                    <a:close/>
                  </a:path>
                </a:pathLst>
              </a:custGeom>
              <a:solidFill>
                <a:srgbClr val="D9B57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96" name="Group 1010"/>
            <p:cNvGrpSpPr>
              <a:grpSpLocks/>
            </p:cNvGrpSpPr>
            <p:nvPr/>
          </p:nvGrpSpPr>
          <p:grpSpPr bwMode="auto">
            <a:xfrm>
              <a:off x="2134" y="1614"/>
              <a:ext cx="17" cy="10"/>
              <a:chOff x="2134" y="1614"/>
              <a:chExt cx="17" cy="10"/>
            </a:xfrm>
          </p:grpSpPr>
          <p:sp>
            <p:nvSpPr>
              <p:cNvPr id="6131" name="Freeform 1011"/>
              <p:cNvSpPr>
                <a:spLocks/>
              </p:cNvSpPr>
              <p:nvPr/>
            </p:nvSpPr>
            <p:spPr bwMode="auto">
              <a:xfrm>
                <a:off x="2134" y="1614"/>
                <a:ext cx="17" cy="10"/>
              </a:xfrm>
              <a:custGeom>
                <a:avLst/>
                <a:gdLst/>
                <a:ahLst/>
                <a:cxnLst>
                  <a:cxn ang="0">
                    <a:pos x="1" y="0"/>
                  </a:cxn>
                  <a:cxn ang="0">
                    <a:pos x="1" y="1"/>
                  </a:cxn>
                  <a:cxn ang="0">
                    <a:pos x="0" y="2"/>
                  </a:cxn>
                  <a:cxn ang="0">
                    <a:pos x="0" y="7"/>
                  </a:cxn>
                  <a:cxn ang="0">
                    <a:pos x="4" y="11"/>
                  </a:cxn>
                  <a:cxn ang="0">
                    <a:pos x="12" y="11"/>
                  </a:cxn>
                  <a:cxn ang="0">
                    <a:pos x="16" y="9"/>
                  </a:cxn>
                  <a:cxn ang="0">
                    <a:pos x="16" y="8"/>
                  </a:cxn>
                  <a:cxn ang="0">
                    <a:pos x="6" y="8"/>
                  </a:cxn>
                  <a:cxn ang="0">
                    <a:pos x="1" y="5"/>
                  </a:cxn>
                  <a:cxn ang="0">
                    <a:pos x="1" y="0"/>
                  </a:cxn>
                </a:cxnLst>
                <a:rect l="0" t="0" r="r" b="b"/>
                <a:pathLst>
                  <a:path w="17" h="10">
                    <a:moveTo>
                      <a:pt x="1" y="0"/>
                    </a:moveTo>
                    <a:lnTo>
                      <a:pt x="1" y="1"/>
                    </a:lnTo>
                    <a:lnTo>
                      <a:pt x="0" y="2"/>
                    </a:lnTo>
                    <a:lnTo>
                      <a:pt x="0" y="7"/>
                    </a:lnTo>
                    <a:lnTo>
                      <a:pt x="4" y="11"/>
                    </a:lnTo>
                    <a:lnTo>
                      <a:pt x="12" y="11"/>
                    </a:lnTo>
                    <a:lnTo>
                      <a:pt x="16" y="9"/>
                    </a:lnTo>
                    <a:lnTo>
                      <a:pt x="16" y="8"/>
                    </a:lnTo>
                    <a:lnTo>
                      <a:pt x="6" y="8"/>
                    </a:lnTo>
                    <a:lnTo>
                      <a:pt x="1" y="5"/>
                    </a:lnTo>
                    <a:lnTo>
                      <a:pt x="1" y="0"/>
                    </a:lnTo>
                    <a:close/>
                  </a:path>
                </a:pathLst>
              </a:custGeom>
              <a:solidFill>
                <a:srgbClr val="AB5A3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32" name="Freeform 1012"/>
              <p:cNvSpPr>
                <a:spLocks/>
              </p:cNvSpPr>
              <p:nvPr/>
            </p:nvSpPr>
            <p:spPr bwMode="auto">
              <a:xfrm>
                <a:off x="2134" y="1614"/>
                <a:ext cx="17" cy="10"/>
              </a:xfrm>
              <a:custGeom>
                <a:avLst/>
                <a:gdLst/>
                <a:ahLst/>
                <a:cxnLst>
                  <a:cxn ang="0">
                    <a:pos x="17" y="7"/>
                  </a:cxn>
                  <a:cxn ang="0">
                    <a:pos x="15" y="7"/>
                  </a:cxn>
                  <a:cxn ang="0">
                    <a:pos x="13" y="8"/>
                  </a:cxn>
                  <a:cxn ang="0">
                    <a:pos x="16" y="8"/>
                  </a:cxn>
                  <a:cxn ang="0">
                    <a:pos x="17" y="7"/>
                  </a:cxn>
                </a:cxnLst>
                <a:rect l="0" t="0" r="r" b="b"/>
                <a:pathLst>
                  <a:path w="17" h="10">
                    <a:moveTo>
                      <a:pt x="17" y="7"/>
                    </a:moveTo>
                    <a:lnTo>
                      <a:pt x="15" y="7"/>
                    </a:lnTo>
                    <a:lnTo>
                      <a:pt x="13" y="8"/>
                    </a:lnTo>
                    <a:lnTo>
                      <a:pt x="16" y="8"/>
                    </a:lnTo>
                    <a:lnTo>
                      <a:pt x="17" y="7"/>
                    </a:lnTo>
                    <a:close/>
                  </a:path>
                </a:pathLst>
              </a:custGeom>
              <a:solidFill>
                <a:srgbClr val="AB5A3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98" name="Group 1013"/>
            <p:cNvGrpSpPr>
              <a:grpSpLocks/>
            </p:cNvGrpSpPr>
            <p:nvPr/>
          </p:nvGrpSpPr>
          <p:grpSpPr bwMode="auto">
            <a:xfrm>
              <a:off x="1998" y="1185"/>
              <a:ext cx="185" cy="268"/>
              <a:chOff x="1998" y="1185"/>
              <a:chExt cx="185" cy="268"/>
            </a:xfrm>
          </p:grpSpPr>
          <p:sp>
            <p:nvSpPr>
              <p:cNvPr id="6134" name="Freeform 1014"/>
              <p:cNvSpPr>
                <a:spLocks/>
              </p:cNvSpPr>
              <p:nvPr/>
            </p:nvSpPr>
            <p:spPr bwMode="auto">
              <a:xfrm>
                <a:off x="1998" y="1185"/>
                <a:ext cx="185" cy="268"/>
              </a:xfrm>
              <a:custGeom>
                <a:avLst/>
                <a:gdLst/>
                <a:ahLst/>
                <a:cxnLst>
                  <a:cxn ang="0">
                    <a:pos x="185" y="246"/>
                  </a:cxn>
                  <a:cxn ang="0">
                    <a:pos x="126" y="246"/>
                  </a:cxn>
                  <a:cxn ang="0">
                    <a:pos x="138" y="251"/>
                  </a:cxn>
                  <a:cxn ang="0">
                    <a:pos x="152" y="266"/>
                  </a:cxn>
                  <a:cxn ang="0">
                    <a:pos x="171" y="268"/>
                  </a:cxn>
                  <a:cxn ang="0">
                    <a:pos x="185" y="256"/>
                  </a:cxn>
                  <a:cxn ang="0">
                    <a:pos x="185" y="246"/>
                  </a:cxn>
                </a:cxnLst>
                <a:rect l="0" t="0" r="r" b="b"/>
                <a:pathLst>
                  <a:path w="185" h="268">
                    <a:moveTo>
                      <a:pt x="185" y="246"/>
                    </a:moveTo>
                    <a:lnTo>
                      <a:pt x="126" y="246"/>
                    </a:lnTo>
                    <a:lnTo>
                      <a:pt x="138" y="251"/>
                    </a:lnTo>
                    <a:lnTo>
                      <a:pt x="152" y="266"/>
                    </a:lnTo>
                    <a:lnTo>
                      <a:pt x="171" y="268"/>
                    </a:lnTo>
                    <a:lnTo>
                      <a:pt x="185" y="256"/>
                    </a:lnTo>
                    <a:lnTo>
                      <a:pt x="185" y="246"/>
                    </a:lnTo>
                    <a:close/>
                  </a:path>
                </a:pathLst>
              </a:custGeom>
              <a:solidFill>
                <a:srgbClr val="86005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35" name="Freeform 1015"/>
              <p:cNvSpPr>
                <a:spLocks/>
              </p:cNvSpPr>
              <p:nvPr/>
            </p:nvSpPr>
            <p:spPr bwMode="auto">
              <a:xfrm>
                <a:off x="1998" y="1185"/>
                <a:ext cx="185" cy="268"/>
              </a:xfrm>
              <a:custGeom>
                <a:avLst/>
                <a:gdLst/>
                <a:ahLst/>
                <a:cxnLst>
                  <a:cxn ang="0">
                    <a:pos x="183" y="207"/>
                  </a:cxn>
                  <a:cxn ang="0">
                    <a:pos x="28" y="207"/>
                  </a:cxn>
                  <a:cxn ang="0">
                    <a:pos x="32" y="207"/>
                  </a:cxn>
                  <a:cxn ang="0">
                    <a:pos x="34" y="217"/>
                  </a:cxn>
                  <a:cxn ang="0">
                    <a:pos x="25" y="237"/>
                  </a:cxn>
                  <a:cxn ang="0">
                    <a:pos x="31" y="240"/>
                  </a:cxn>
                  <a:cxn ang="0">
                    <a:pos x="34" y="240"/>
                  </a:cxn>
                  <a:cxn ang="0">
                    <a:pos x="36" y="241"/>
                  </a:cxn>
                  <a:cxn ang="0">
                    <a:pos x="49" y="243"/>
                  </a:cxn>
                  <a:cxn ang="0">
                    <a:pos x="50" y="243"/>
                  </a:cxn>
                  <a:cxn ang="0">
                    <a:pos x="57" y="251"/>
                  </a:cxn>
                  <a:cxn ang="0">
                    <a:pos x="75" y="261"/>
                  </a:cxn>
                  <a:cxn ang="0">
                    <a:pos x="95" y="261"/>
                  </a:cxn>
                  <a:cxn ang="0">
                    <a:pos x="108" y="255"/>
                  </a:cxn>
                  <a:cxn ang="0">
                    <a:pos x="126" y="246"/>
                  </a:cxn>
                  <a:cxn ang="0">
                    <a:pos x="185" y="246"/>
                  </a:cxn>
                  <a:cxn ang="0">
                    <a:pos x="185" y="237"/>
                  </a:cxn>
                  <a:cxn ang="0">
                    <a:pos x="183" y="216"/>
                  </a:cxn>
                  <a:cxn ang="0">
                    <a:pos x="183" y="207"/>
                  </a:cxn>
                </a:cxnLst>
                <a:rect l="0" t="0" r="r" b="b"/>
                <a:pathLst>
                  <a:path w="185" h="268">
                    <a:moveTo>
                      <a:pt x="183" y="207"/>
                    </a:moveTo>
                    <a:lnTo>
                      <a:pt x="28" y="207"/>
                    </a:lnTo>
                    <a:lnTo>
                      <a:pt x="32" y="207"/>
                    </a:lnTo>
                    <a:lnTo>
                      <a:pt x="34" y="217"/>
                    </a:lnTo>
                    <a:lnTo>
                      <a:pt x="25" y="237"/>
                    </a:lnTo>
                    <a:lnTo>
                      <a:pt x="31" y="240"/>
                    </a:lnTo>
                    <a:lnTo>
                      <a:pt x="34" y="240"/>
                    </a:lnTo>
                    <a:lnTo>
                      <a:pt x="36" y="241"/>
                    </a:lnTo>
                    <a:lnTo>
                      <a:pt x="49" y="243"/>
                    </a:lnTo>
                    <a:lnTo>
                      <a:pt x="50" y="243"/>
                    </a:lnTo>
                    <a:lnTo>
                      <a:pt x="57" y="251"/>
                    </a:lnTo>
                    <a:lnTo>
                      <a:pt x="75" y="261"/>
                    </a:lnTo>
                    <a:lnTo>
                      <a:pt x="95" y="261"/>
                    </a:lnTo>
                    <a:lnTo>
                      <a:pt x="108" y="255"/>
                    </a:lnTo>
                    <a:lnTo>
                      <a:pt x="126" y="246"/>
                    </a:lnTo>
                    <a:lnTo>
                      <a:pt x="185" y="246"/>
                    </a:lnTo>
                    <a:lnTo>
                      <a:pt x="185" y="237"/>
                    </a:lnTo>
                    <a:lnTo>
                      <a:pt x="183" y="216"/>
                    </a:lnTo>
                    <a:lnTo>
                      <a:pt x="183" y="207"/>
                    </a:lnTo>
                    <a:close/>
                  </a:path>
                </a:pathLst>
              </a:custGeom>
              <a:solidFill>
                <a:srgbClr val="86005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36" name="Freeform 1016"/>
              <p:cNvSpPr>
                <a:spLocks/>
              </p:cNvSpPr>
              <p:nvPr/>
            </p:nvSpPr>
            <p:spPr bwMode="auto">
              <a:xfrm>
                <a:off x="1998" y="1185"/>
                <a:ext cx="185" cy="268"/>
              </a:xfrm>
              <a:custGeom>
                <a:avLst/>
                <a:gdLst/>
                <a:ahLst/>
                <a:cxnLst>
                  <a:cxn ang="0">
                    <a:pos x="86" y="0"/>
                  </a:cxn>
                  <a:cxn ang="0">
                    <a:pos x="55" y="52"/>
                  </a:cxn>
                  <a:cxn ang="0">
                    <a:pos x="46" y="92"/>
                  </a:cxn>
                  <a:cxn ang="0">
                    <a:pos x="36" y="136"/>
                  </a:cxn>
                  <a:cxn ang="0">
                    <a:pos x="30" y="156"/>
                  </a:cxn>
                  <a:cxn ang="0">
                    <a:pos x="23" y="174"/>
                  </a:cxn>
                  <a:cxn ang="0">
                    <a:pos x="15" y="188"/>
                  </a:cxn>
                  <a:cxn ang="0">
                    <a:pos x="0" y="204"/>
                  </a:cxn>
                  <a:cxn ang="0">
                    <a:pos x="2" y="214"/>
                  </a:cxn>
                  <a:cxn ang="0">
                    <a:pos x="9" y="219"/>
                  </a:cxn>
                  <a:cxn ang="0">
                    <a:pos x="12" y="221"/>
                  </a:cxn>
                  <a:cxn ang="0">
                    <a:pos x="28" y="207"/>
                  </a:cxn>
                  <a:cxn ang="0">
                    <a:pos x="183" y="207"/>
                  </a:cxn>
                  <a:cxn ang="0">
                    <a:pos x="182" y="194"/>
                  </a:cxn>
                  <a:cxn ang="0">
                    <a:pos x="182" y="174"/>
                  </a:cxn>
                  <a:cxn ang="0">
                    <a:pos x="182" y="150"/>
                  </a:cxn>
                  <a:cxn ang="0">
                    <a:pos x="182" y="136"/>
                  </a:cxn>
                  <a:cxn ang="0">
                    <a:pos x="182" y="89"/>
                  </a:cxn>
                  <a:cxn ang="0">
                    <a:pos x="174" y="19"/>
                  </a:cxn>
                  <a:cxn ang="0">
                    <a:pos x="140" y="13"/>
                  </a:cxn>
                  <a:cxn ang="0">
                    <a:pos x="86" y="0"/>
                  </a:cxn>
                </a:cxnLst>
                <a:rect l="0" t="0" r="r" b="b"/>
                <a:pathLst>
                  <a:path w="185" h="268">
                    <a:moveTo>
                      <a:pt x="86" y="0"/>
                    </a:moveTo>
                    <a:lnTo>
                      <a:pt x="55" y="52"/>
                    </a:lnTo>
                    <a:lnTo>
                      <a:pt x="46" y="92"/>
                    </a:lnTo>
                    <a:lnTo>
                      <a:pt x="36" y="136"/>
                    </a:lnTo>
                    <a:lnTo>
                      <a:pt x="30" y="156"/>
                    </a:lnTo>
                    <a:lnTo>
                      <a:pt x="23" y="174"/>
                    </a:lnTo>
                    <a:lnTo>
                      <a:pt x="15" y="188"/>
                    </a:lnTo>
                    <a:lnTo>
                      <a:pt x="0" y="204"/>
                    </a:lnTo>
                    <a:lnTo>
                      <a:pt x="2" y="214"/>
                    </a:lnTo>
                    <a:lnTo>
                      <a:pt x="9" y="219"/>
                    </a:lnTo>
                    <a:lnTo>
                      <a:pt x="12" y="221"/>
                    </a:lnTo>
                    <a:lnTo>
                      <a:pt x="28" y="207"/>
                    </a:lnTo>
                    <a:lnTo>
                      <a:pt x="183" y="207"/>
                    </a:lnTo>
                    <a:lnTo>
                      <a:pt x="182" y="194"/>
                    </a:lnTo>
                    <a:lnTo>
                      <a:pt x="182" y="174"/>
                    </a:lnTo>
                    <a:lnTo>
                      <a:pt x="182" y="150"/>
                    </a:lnTo>
                    <a:lnTo>
                      <a:pt x="182" y="136"/>
                    </a:lnTo>
                    <a:lnTo>
                      <a:pt x="182" y="89"/>
                    </a:lnTo>
                    <a:lnTo>
                      <a:pt x="174" y="19"/>
                    </a:lnTo>
                    <a:lnTo>
                      <a:pt x="140" y="13"/>
                    </a:lnTo>
                    <a:lnTo>
                      <a:pt x="86" y="0"/>
                    </a:lnTo>
                    <a:close/>
                  </a:path>
                </a:pathLst>
              </a:custGeom>
              <a:solidFill>
                <a:srgbClr val="86005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6137" name="Picture 1017"/>
              <p:cNvPicPr>
                <a:picLocks noChangeAspect="1" noChangeArrowheads="1"/>
              </p:cNvPicPr>
              <p:nvPr/>
            </p:nvPicPr>
            <p:blipFill>
              <a:blip r:embed="rId150" cstate="print"/>
              <a:srcRect/>
              <a:stretch>
                <a:fillRect/>
              </a:stretch>
            </p:blipFill>
            <p:spPr bwMode="auto">
              <a:xfrm>
                <a:off x="2007" y="1221"/>
                <a:ext cx="91" cy="205"/>
              </a:xfrm>
              <a:prstGeom prst="rect">
                <a:avLst/>
              </a:prstGeom>
              <a:noFill/>
            </p:spPr>
          </p:pic>
        </p:grpSp>
        <p:grpSp>
          <p:nvGrpSpPr>
            <p:cNvPr id="51500" name="Group 1018"/>
            <p:cNvGrpSpPr>
              <a:grpSpLocks/>
            </p:cNvGrpSpPr>
            <p:nvPr/>
          </p:nvGrpSpPr>
          <p:grpSpPr bwMode="auto">
            <a:xfrm>
              <a:off x="2062" y="1240"/>
              <a:ext cx="18" cy="57"/>
              <a:chOff x="2062" y="1240"/>
              <a:chExt cx="18" cy="57"/>
            </a:xfrm>
          </p:grpSpPr>
          <p:sp>
            <p:nvSpPr>
              <p:cNvPr id="6139" name="Freeform 1019"/>
              <p:cNvSpPr>
                <a:spLocks/>
              </p:cNvSpPr>
              <p:nvPr/>
            </p:nvSpPr>
            <p:spPr bwMode="auto">
              <a:xfrm>
                <a:off x="2062" y="1240"/>
                <a:ext cx="18" cy="57"/>
              </a:xfrm>
              <a:custGeom>
                <a:avLst/>
                <a:gdLst/>
                <a:ahLst/>
                <a:cxnLst>
                  <a:cxn ang="0">
                    <a:pos x="17" y="0"/>
                  </a:cxn>
                  <a:cxn ang="0">
                    <a:pos x="4" y="16"/>
                  </a:cxn>
                  <a:cxn ang="0">
                    <a:pos x="1" y="36"/>
                  </a:cxn>
                  <a:cxn ang="0">
                    <a:pos x="0" y="57"/>
                  </a:cxn>
                  <a:cxn ang="0">
                    <a:pos x="3" y="35"/>
                  </a:cxn>
                  <a:cxn ang="0">
                    <a:pos x="8" y="16"/>
                  </a:cxn>
                  <a:cxn ang="0">
                    <a:pos x="17" y="0"/>
                  </a:cxn>
                </a:cxnLst>
                <a:rect l="0" t="0" r="r" b="b"/>
                <a:pathLst>
                  <a:path w="18" h="57">
                    <a:moveTo>
                      <a:pt x="17" y="0"/>
                    </a:moveTo>
                    <a:lnTo>
                      <a:pt x="4" y="16"/>
                    </a:lnTo>
                    <a:lnTo>
                      <a:pt x="1" y="36"/>
                    </a:lnTo>
                    <a:lnTo>
                      <a:pt x="0" y="57"/>
                    </a:lnTo>
                    <a:lnTo>
                      <a:pt x="3" y="35"/>
                    </a:lnTo>
                    <a:lnTo>
                      <a:pt x="8" y="16"/>
                    </a:lnTo>
                    <a:lnTo>
                      <a:pt x="17" y="0"/>
                    </a:lnTo>
                    <a:close/>
                  </a:path>
                </a:pathLst>
              </a:custGeom>
              <a:solidFill>
                <a:srgbClr val="8F006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02" name="Group 1020"/>
            <p:cNvGrpSpPr>
              <a:grpSpLocks/>
            </p:cNvGrpSpPr>
            <p:nvPr/>
          </p:nvGrpSpPr>
          <p:grpSpPr bwMode="auto">
            <a:xfrm>
              <a:off x="2149" y="1186"/>
              <a:ext cx="23" cy="157"/>
              <a:chOff x="2149" y="1186"/>
              <a:chExt cx="23" cy="157"/>
            </a:xfrm>
          </p:grpSpPr>
          <p:sp>
            <p:nvSpPr>
              <p:cNvPr id="6141" name="Freeform 1021"/>
              <p:cNvSpPr>
                <a:spLocks/>
              </p:cNvSpPr>
              <p:nvPr/>
            </p:nvSpPr>
            <p:spPr bwMode="auto">
              <a:xfrm>
                <a:off x="2149" y="1186"/>
                <a:ext cx="23" cy="157"/>
              </a:xfrm>
              <a:custGeom>
                <a:avLst/>
                <a:gdLst/>
                <a:ahLst/>
                <a:cxnLst>
                  <a:cxn ang="0">
                    <a:pos x="0" y="0"/>
                  </a:cxn>
                  <a:cxn ang="0">
                    <a:pos x="17" y="70"/>
                  </a:cxn>
                  <a:cxn ang="0">
                    <a:pos x="18" y="91"/>
                  </a:cxn>
                  <a:cxn ang="0">
                    <a:pos x="17" y="113"/>
                  </a:cxn>
                  <a:cxn ang="0">
                    <a:pos x="16" y="136"/>
                  </a:cxn>
                  <a:cxn ang="0">
                    <a:pos x="14" y="158"/>
                  </a:cxn>
                  <a:cxn ang="0">
                    <a:pos x="18" y="136"/>
                  </a:cxn>
                  <a:cxn ang="0">
                    <a:pos x="21" y="114"/>
                  </a:cxn>
                  <a:cxn ang="0">
                    <a:pos x="23" y="94"/>
                  </a:cxn>
                  <a:cxn ang="0">
                    <a:pos x="24" y="74"/>
                  </a:cxn>
                  <a:cxn ang="0">
                    <a:pos x="23" y="55"/>
                  </a:cxn>
                  <a:cxn ang="0">
                    <a:pos x="22" y="37"/>
                  </a:cxn>
                  <a:cxn ang="0">
                    <a:pos x="18" y="19"/>
                  </a:cxn>
                  <a:cxn ang="0">
                    <a:pos x="0" y="0"/>
                  </a:cxn>
                </a:cxnLst>
                <a:rect l="0" t="0" r="r" b="b"/>
                <a:pathLst>
                  <a:path w="23" h="157">
                    <a:moveTo>
                      <a:pt x="0" y="0"/>
                    </a:moveTo>
                    <a:lnTo>
                      <a:pt x="17" y="70"/>
                    </a:lnTo>
                    <a:lnTo>
                      <a:pt x="18" y="91"/>
                    </a:lnTo>
                    <a:lnTo>
                      <a:pt x="17" y="113"/>
                    </a:lnTo>
                    <a:lnTo>
                      <a:pt x="16" y="136"/>
                    </a:lnTo>
                    <a:lnTo>
                      <a:pt x="14" y="158"/>
                    </a:lnTo>
                    <a:lnTo>
                      <a:pt x="18" y="136"/>
                    </a:lnTo>
                    <a:lnTo>
                      <a:pt x="21" y="114"/>
                    </a:lnTo>
                    <a:lnTo>
                      <a:pt x="23" y="94"/>
                    </a:lnTo>
                    <a:lnTo>
                      <a:pt x="24" y="74"/>
                    </a:lnTo>
                    <a:lnTo>
                      <a:pt x="23" y="55"/>
                    </a:lnTo>
                    <a:lnTo>
                      <a:pt x="22" y="37"/>
                    </a:lnTo>
                    <a:lnTo>
                      <a:pt x="18" y="19"/>
                    </a:lnTo>
                    <a:lnTo>
                      <a:pt x="0" y="0"/>
                    </a:lnTo>
                    <a:close/>
                  </a:path>
                </a:pathLst>
              </a:custGeom>
              <a:solidFill>
                <a:srgbClr val="76005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04" name="Group 1022"/>
            <p:cNvGrpSpPr>
              <a:grpSpLocks/>
            </p:cNvGrpSpPr>
            <p:nvPr/>
          </p:nvGrpSpPr>
          <p:grpSpPr bwMode="auto">
            <a:xfrm>
              <a:off x="2111" y="1197"/>
              <a:ext cx="26" cy="119"/>
              <a:chOff x="2111" y="1197"/>
              <a:chExt cx="26" cy="119"/>
            </a:xfrm>
          </p:grpSpPr>
          <p:sp>
            <p:nvSpPr>
              <p:cNvPr id="6143" name="Freeform 1023"/>
              <p:cNvSpPr>
                <a:spLocks/>
              </p:cNvSpPr>
              <p:nvPr/>
            </p:nvSpPr>
            <p:spPr bwMode="auto">
              <a:xfrm>
                <a:off x="2111" y="1197"/>
                <a:ext cx="26" cy="119"/>
              </a:xfrm>
              <a:custGeom>
                <a:avLst/>
                <a:gdLst/>
                <a:ahLst/>
                <a:cxnLst>
                  <a:cxn ang="0">
                    <a:pos x="12" y="0"/>
                  </a:cxn>
                  <a:cxn ang="0">
                    <a:pos x="7" y="17"/>
                  </a:cxn>
                  <a:cxn ang="0">
                    <a:pos x="3" y="35"/>
                  </a:cxn>
                  <a:cxn ang="0">
                    <a:pos x="1" y="55"/>
                  </a:cxn>
                  <a:cxn ang="0">
                    <a:pos x="0" y="75"/>
                  </a:cxn>
                  <a:cxn ang="0">
                    <a:pos x="1" y="96"/>
                  </a:cxn>
                  <a:cxn ang="0">
                    <a:pos x="2" y="118"/>
                  </a:cxn>
                  <a:cxn ang="0">
                    <a:pos x="3" y="95"/>
                  </a:cxn>
                  <a:cxn ang="0">
                    <a:pos x="4" y="73"/>
                  </a:cxn>
                  <a:cxn ang="0">
                    <a:pos x="7" y="52"/>
                  </a:cxn>
                  <a:cxn ang="0">
                    <a:pos x="11" y="32"/>
                  </a:cxn>
                  <a:cxn ang="0">
                    <a:pos x="18" y="15"/>
                  </a:cxn>
                  <a:cxn ang="0">
                    <a:pos x="26" y="1"/>
                  </a:cxn>
                  <a:cxn ang="0">
                    <a:pos x="12" y="0"/>
                  </a:cxn>
                </a:cxnLst>
                <a:rect l="0" t="0" r="r" b="b"/>
                <a:pathLst>
                  <a:path w="26" h="119">
                    <a:moveTo>
                      <a:pt x="12" y="0"/>
                    </a:moveTo>
                    <a:lnTo>
                      <a:pt x="7" y="17"/>
                    </a:lnTo>
                    <a:lnTo>
                      <a:pt x="3" y="35"/>
                    </a:lnTo>
                    <a:lnTo>
                      <a:pt x="1" y="55"/>
                    </a:lnTo>
                    <a:lnTo>
                      <a:pt x="0" y="75"/>
                    </a:lnTo>
                    <a:lnTo>
                      <a:pt x="1" y="96"/>
                    </a:lnTo>
                    <a:lnTo>
                      <a:pt x="2" y="118"/>
                    </a:lnTo>
                    <a:lnTo>
                      <a:pt x="3" y="95"/>
                    </a:lnTo>
                    <a:lnTo>
                      <a:pt x="4" y="73"/>
                    </a:lnTo>
                    <a:lnTo>
                      <a:pt x="7" y="52"/>
                    </a:lnTo>
                    <a:lnTo>
                      <a:pt x="11" y="32"/>
                    </a:lnTo>
                    <a:lnTo>
                      <a:pt x="18" y="15"/>
                    </a:lnTo>
                    <a:lnTo>
                      <a:pt x="26" y="1"/>
                    </a:lnTo>
                    <a:lnTo>
                      <a:pt x="12" y="0"/>
                    </a:lnTo>
                    <a:close/>
                  </a:path>
                </a:pathLst>
              </a:custGeom>
              <a:solidFill>
                <a:srgbClr val="79005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06" name="Group 1024"/>
            <p:cNvGrpSpPr>
              <a:grpSpLocks/>
            </p:cNvGrpSpPr>
            <p:nvPr/>
          </p:nvGrpSpPr>
          <p:grpSpPr bwMode="auto">
            <a:xfrm>
              <a:off x="2080" y="1168"/>
              <a:ext cx="60" cy="196"/>
              <a:chOff x="2080" y="1168"/>
              <a:chExt cx="60" cy="196"/>
            </a:xfrm>
          </p:grpSpPr>
          <p:sp>
            <p:nvSpPr>
              <p:cNvPr id="51201" name="Freeform 1025"/>
              <p:cNvSpPr>
                <a:spLocks/>
              </p:cNvSpPr>
              <p:nvPr/>
            </p:nvSpPr>
            <p:spPr bwMode="auto">
              <a:xfrm>
                <a:off x="2080" y="1168"/>
                <a:ext cx="60" cy="196"/>
              </a:xfrm>
              <a:custGeom>
                <a:avLst/>
                <a:gdLst/>
                <a:ahLst/>
                <a:cxnLst>
                  <a:cxn ang="0">
                    <a:pos x="39" y="0"/>
                  </a:cxn>
                  <a:cxn ang="0">
                    <a:pos x="14" y="70"/>
                  </a:cxn>
                  <a:cxn ang="0">
                    <a:pos x="4" y="130"/>
                  </a:cxn>
                  <a:cxn ang="0">
                    <a:pos x="0" y="196"/>
                  </a:cxn>
                  <a:cxn ang="0">
                    <a:pos x="3" y="173"/>
                  </a:cxn>
                  <a:cxn ang="0">
                    <a:pos x="6" y="150"/>
                  </a:cxn>
                  <a:cxn ang="0">
                    <a:pos x="20" y="86"/>
                  </a:cxn>
                  <a:cxn ang="0">
                    <a:pos x="50" y="18"/>
                  </a:cxn>
                  <a:cxn ang="0">
                    <a:pos x="61" y="6"/>
                  </a:cxn>
                  <a:cxn ang="0">
                    <a:pos x="39" y="0"/>
                  </a:cxn>
                </a:cxnLst>
                <a:rect l="0" t="0" r="r" b="b"/>
                <a:pathLst>
                  <a:path w="60" h="196">
                    <a:moveTo>
                      <a:pt x="39" y="0"/>
                    </a:moveTo>
                    <a:lnTo>
                      <a:pt x="14" y="70"/>
                    </a:lnTo>
                    <a:lnTo>
                      <a:pt x="4" y="130"/>
                    </a:lnTo>
                    <a:lnTo>
                      <a:pt x="0" y="196"/>
                    </a:lnTo>
                    <a:lnTo>
                      <a:pt x="3" y="173"/>
                    </a:lnTo>
                    <a:lnTo>
                      <a:pt x="6" y="150"/>
                    </a:lnTo>
                    <a:lnTo>
                      <a:pt x="20" y="86"/>
                    </a:lnTo>
                    <a:lnTo>
                      <a:pt x="50" y="18"/>
                    </a:lnTo>
                    <a:lnTo>
                      <a:pt x="61" y="6"/>
                    </a:lnTo>
                    <a:lnTo>
                      <a:pt x="39" y="0"/>
                    </a:lnTo>
                    <a:close/>
                  </a:path>
                </a:pathLst>
              </a:custGeom>
              <a:solidFill>
                <a:srgbClr val="76005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08" name="Group 1026"/>
            <p:cNvGrpSpPr>
              <a:grpSpLocks/>
            </p:cNvGrpSpPr>
            <p:nvPr/>
          </p:nvGrpSpPr>
          <p:grpSpPr bwMode="auto">
            <a:xfrm>
              <a:off x="2019" y="1643"/>
              <a:ext cx="33" cy="39"/>
              <a:chOff x="2019" y="1643"/>
              <a:chExt cx="33" cy="39"/>
            </a:xfrm>
          </p:grpSpPr>
          <p:sp>
            <p:nvSpPr>
              <p:cNvPr id="51203" name="Freeform 1027"/>
              <p:cNvSpPr>
                <a:spLocks/>
              </p:cNvSpPr>
              <p:nvPr/>
            </p:nvSpPr>
            <p:spPr bwMode="auto">
              <a:xfrm>
                <a:off x="2019" y="1643"/>
                <a:ext cx="33" cy="39"/>
              </a:xfrm>
              <a:custGeom>
                <a:avLst/>
                <a:gdLst/>
                <a:ahLst/>
                <a:cxnLst>
                  <a:cxn ang="0">
                    <a:pos x="3" y="0"/>
                  </a:cxn>
                  <a:cxn ang="0">
                    <a:pos x="0" y="10"/>
                  </a:cxn>
                  <a:cxn ang="0">
                    <a:pos x="0" y="17"/>
                  </a:cxn>
                  <a:cxn ang="0">
                    <a:pos x="0" y="24"/>
                  </a:cxn>
                  <a:cxn ang="0">
                    <a:pos x="2" y="33"/>
                  </a:cxn>
                  <a:cxn ang="0">
                    <a:pos x="3" y="38"/>
                  </a:cxn>
                  <a:cxn ang="0">
                    <a:pos x="8" y="39"/>
                  </a:cxn>
                  <a:cxn ang="0">
                    <a:pos x="11" y="37"/>
                  </a:cxn>
                  <a:cxn ang="0">
                    <a:pos x="25" y="30"/>
                  </a:cxn>
                  <a:cxn ang="0">
                    <a:pos x="33" y="17"/>
                  </a:cxn>
                  <a:cxn ang="0">
                    <a:pos x="31" y="14"/>
                  </a:cxn>
                  <a:cxn ang="0">
                    <a:pos x="12" y="14"/>
                  </a:cxn>
                  <a:cxn ang="0">
                    <a:pos x="3" y="0"/>
                  </a:cxn>
                </a:cxnLst>
                <a:rect l="0" t="0" r="r" b="b"/>
                <a:pathLst>
                  <a:path w="33" h="39">
                    <a:moveTo>
                      <a:pt x="3" y="0"/>
                    </a:moveTo>
                    <a:lnTo>
                      <a:pt x="0" y="10"/>
                    </a:lnTo>
                    <a:lnTo>
                      <a:pt x="0" y="17"/>
                    </a:lnTo>
                    <a:lnTo>
                      <a:pt x="0" y="24"/>
                    </a:lnTo>
                    <a:lnTo>
                      <a:pt x="2" y="33"/>
                    </a:lnTo>
                    <a:lnTo>
                      <a:pt x="3" y="38"/>
                    </a:lnTo>
                    <a:lnTo>
                      <a:pt x="8" y="39"/>
                    </a:lnTo>
                    <a:lnTo>
                      <a:pt x="11" y="37"/>
                    </a:lnTo>
                    <a:lnTo>
                      <a:pt x="25" y="30"/>
                    </a:lnTo>
                    <a:lnTo>
                      <a:pt x="33" y="17"/>
                    </a:lnTo>
                    <a:lnTo>
                      <a:pt x="31" y="14"/>
                    </a:lnTo>
                    <a:lnTo>
                      <a:pt x="12" y="14"/>
                    </a:lnTo>
                    <a:lnTo>
                      <a:pt x="3" y="0"/>
                    </a:lnTo>
                    <a:close/>
                  </a:path>
                </a:pathLst>
              </a:custGeom>
              <a:solidFill>
                <a:srgbClr val="86005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04" name="Freeform 1028"/>
              <p:cNvSpPr>
                <a:spLocks/>
              </p:cNvSpPr>
              <p:nvPr/>
            </p:nvSpPr>
            <p:spPr bwMode="auto">
              <a:xfrm>
                <a:off x="2019" y="1643"/>
                <a:ext cx="33" cy="39"/>
              </a:xfrm>
              <a:custGeom>
                <a:avLst/>
                <a:gdLst/>
                <a:ahLst/>
                <a:cxnLst>
                  <a:cxn ang="0">
                    <a:pos x="30" y="10"/>
                  </a:cxn>
                  <a:cxn ang="0">
                    <a:pos x="12" y="14"/>
                  </a:cxn>
                  <a:cxn ang="0">
                    <a:pos x="31" y="14"/>
                  </a:cxn>
                  <a:cxn ang="0">
                    <a:pos x="30" y="10"/>
                  </a:cxn>
                </a:cxnLst>
                <a:rect l="0" t="0" r="r" b="b"/>
                <a:pathLst>
                  <a:path w="33" h="39">
                    <a:moveTo>
                      <a:pt x="30" y="10"/>
                    </a:moveTo>
                    <a:lnTo>
                      <a:pt x="12" y="14"/>
                    </a:lnTo>
                    <a:lnTo>
                      <a:pt x="31" y="14"/>
                    </a:lnTo>
                    <a:lnTo>
                      <a:pt x="30" y="10"/>
                    </a:lnTo>
                    <a:close/>
                  </a:path>
                </a:pathLst>
              </a:custGeom>
              <a:solidFill>
                <a:srgbClr val="86005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11" name="Group 1029"/>
            <p:cNvGrpSpPr>
              <a:grpSpLocks/>
            </p:cNvGrpSpPr>
            <p:nvPr/>
          </p:nvGrpSpPr>
          <p:grpSpPr bwMode="auto">
            <a:xfrm>
              <a:off x="2135" y="1018"/>
              <a:ext cx="52" cy="41"/>
              <a:chOff x="2135" y="1018"/>
              <a:chExt cx="52" cy="41"/>
            </a:xfrm>
          </p:grpSpPr>
          <p:sp>
            <p:nvSpPr>
              <p:cNvPr id="51206" name="Freeform 1030"/>
              <p:cNvSpPr>
                <a:spLocks/>
              </p:cNvSpPr>
              <p:nvPr/>
            </p:nvSpPr>
            <p:spPr bwMode="auto">
              <a:xfrm>
                <a:off x="2135" y="1018"/>
                <a:ext cx="52" cy="41"/>
              </a:xfrm>
              <a:custGeom>
                <a:avLst/>
                <a:gdLst/>
                <a:ahLst/>
                <a:cxnLst>
                  <a:cxn ang="0">
                    <a:pos x="14" y="0"/>
                  </a:cxn>
                  <a:cxn ang="0">
                    <a:pos x="0" y="10"/>
                  </a:cxn>
                  <a:cxn ang="0">
                    <a:pos x="16" y="41"/>
                  </a:cxn>
                  <a:cxn ang="0">
                    <a:pos x="52" y="35"/>
                  </a:cxn>
                  <a:cxn ang="0">
                    <a:pos x="30" y="4"/>
                  </a:cxn>
                  <a:cxn ang="0">
                    <a:pos x="14" y="0"/>
                  </a:cxn>
                </a:cxnLst>
                <a:rect l="0" t="0" r="r" b="b"/>
                <a:pathLst>
                  <a:path w="52" h="41">
                    <a:moveTo>
                      <a:pt x="14" y="0"/>
                    </a:moveTo>
                    <a:lnTo>
                      <a:pt x="0" y="10"/>
                    </a:lnTo>
                    <a:lnTo>
                      <a:pt x="16" y="41"/>
                    </a:lnTo>
                    <a:lnTo>
                      <a:pt x="52" y="35"/>
                    </a:lnTo>
                    <a:lnTo>
                      <a:pt x="30" y="4"/>
                    </a:lnTo>
                    <a:lnTo>
                      <a:pt x="14" y="0"/>
                    </a:lnTo>
                    <a:close/>
                  </a:path>
                </a:pathLst>
              </a:custGeom>
              <a:solidFill>
                <a:srgbClr val="D58B6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13" name="Group 1031"/>
            <p:cNvGrpSpPr>
              <a:grpSpLocks/>
            </p:cNvGrpSpPr>
            <p:nvPr/>
          </p:nvGrpSpPr>
          <p:grpSpPr bwMode="auto">
            <a:xfrm>
              <a:off x="2093" y="998"/>
              <a:ext cx="51" cy="70"/>
              <a:chOff x="2093" y="998"/>
              <a:chExt cx="51" cy="70"/>
            </a:xfrm>
          </p:grpSpPr>
          <p:sp>
            <p:nvSpPr>
              <p:cNvPr id="51208" name="Freeform 1032"/>
              <p:cNvSpPr>
                <a:spLocks/>
              </p:cNvSpPr>
              <p:nvPr/>
            </p:nvSpPr>
            <p:spPr bwMode="auto">
              <a:xfrm>
                <a:off x="2093" y="998"/>
                <a:ext cx="51" cy="70"/>
              </a:xfrm>
              <a:custGeom>
                <a:avLst/>
                <a:gdLst/>
                <a:ahLst/>
                <a:cxnLst>
                  <a:cxn ang="0">
                    <a:pos x="50" y="62"/>
                  </a:cxn>
                  <a:cxn ang="0">
                    <a:pos x="35" y="62"/>
                  </a:cxn>
                  <a:cxn ang="0">
                    <a:pos x="37" y="69"/>
                  </a:cxn>
                  <a:cxn ang="0">
                    <a:pos x="41" y="69"/>
                  </a:cxn>
                  <a:cxn ang="0">
                    <a:pos x="45" y="67"/>
                  </a:cxn>
                  <a:cxn ang="0">
                    <a:pos x="50" y="62"/>
                  </a:cxn>
                </a:cxnLst>
                <a:rect l="0" t="0" r="r" b="b"/>
                <a:pathLst>
                  <a:path w="51" h="70">
                    <a:moveTo>
                      <a:pt x="50" y="62"/>
                    </a:moveTo>
                    <a:lnTo>
                      <a:pt x="35" y="62"/>
                    </a:lnTo>
                    <a:lnTo>
                      <a:pt x="37" y="69"/>
                    </a:lnTo>
                    <a:lnTo>
                      <a:pt x="41" y="69"/>
                    </a:lnTo>
                    <a:lnTo>
                      <a:pt x="45" y="67"/>
                    </a:lnTo>
                    <a:lnTo>
                      <a:pt x="50" y="62"/>
                    </a:lnTo>
                    <a:close/>
                  </a:path>
                </a:pathLst>
              </a:custGeom>
              <a:solidFill>
                <a:srgbClr val="E7AA8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09" name="Freeform 1033"/>
              <p:cNvSpPr>
                <a:spLocks/>
              </p:cNvSpPr>
              <p:nvPr/>
            </p:nvSpPr>
            <p:spPr bwMode="auto">
              <a:xfrm>
                <a:off x="2093" y="998"/>
                <a:ext cx="51" cy="70"/>
              </a:xfrm>
              <a:custGeom>
                <a:avLst/>
                <a:gdLst/>
                <a:ahLst/>
                <a:cxnLst>
                  <a:cxn ang="0">
                    <a:pos x="33" y="63"/>
                  </a:cxn>
                  <a:cxn ang="0">
                    <a:pos x="32" y="63"/>
                  </a:cxn>
                  <a:cxn ang="0">
                    <a:pos x="33" y="63"/>
                  </a:cxn>
                </a:cxnLst>
                <a:rect l="0" t="0" r="r" b="b"/>
                <a:pathLst>
                  <a:path w="51" h="70">
                    <a:moveTo>
                      <a:pt x="33" y="63"/>
                    </a:moveTo>
                    <a:lnTo>
                      <a:pt x="32" y="63"/>
                    </a:lnTo>
                    <a:lnTo>
                      <a:pt x="33" y="63"/>
                    </a:lnTo>
                    <a:close/>
                  </a:path>
                </a:pathLst>
              </a:custGeom>
              <a:solidFill>
                <a:srgbClr val="E7AA8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10" name="Freeform 1034"/>
              <p:cNvSpPr>
                <a:spLocks/>
              </p:cNvSpPr>
              <p:nvPr/>
            </p:nvSpPr>
            <p:spPr bwMode="auto">
              <a:xfrm>
                <a:off x="2093" y="998"/>
                <a:ext cx="51" cy="70"/>
              </a:xfrm>
              <a:custGeom>
                <a:avLst/>
                <a:gdLst/>
                <a:ahLst/>
                <a:cxnLst>
                  <a:cxn ang="0">
                    <a:pos x="53" y="60"/>
                  </a:cxn>
                  <a:cxn ang="0">
                    <a:pos x="31" y="60"/>
                  </a:cxn>
                  <a:cxn ang="0">
                    <a:pos x="31" y="62"/>
                  </a:cxn>
                  <a:cxn ang="0">
                    <a:pos x="32" y="62"/>
                  </a:cxn>
                  <a:cxn ang="0">
                    <a:pos x="33" y="62"/>
                  </a:cxn>
                  <a:cxn ang="0">
                    <a:pos x="33" y="63"/>
                  </a:cxn>
                  <a:cxn ang="0">
                    <a:pos x="35" y="62"/>
                  </a:cxn>
                  <a:cxn ang="0">
                    <a:pos x="50" y="62"/>
                  </a:cxn>
                  <a:cxn ang="0">
                    <a:pos x="53" y="60"/>
                  </a:cxn>
                </a:cxnLst>
                <a:rect l="0" t="0" r="r" b="b"/>
                <a:pathLst>
                  <a:path w="51" h="70">
                    <a:moveTo>
                      <a:pt x="53" y="60"/>
                    </a:moveTo>
                    <a:lnTo>
                      <a:pt x="31" y="60"/>
                    </a:lnTo>
                    <a:lnTo>
                      <a:pt x="31" y="62"/>
                    </a:lnTo>
                    <a:lnTo>
                      <a:pt x="32" y="62"/>
                    </a:lnTo>
                    <a:lnTo>
                      <a:pt x="33" y="62"/>
                    </a:lnTo>
                    <a:lnTo>
                      <a:pt x="33" y="63"/>
                    </a:lnTo>
                    <a:lnTo>
                      <a:pt x="35" y="62"/>
                    </a:lnTo>
                    <a:lnTo>
                      <a:pt x="50" y="62"/>
                    </a:lnTo>
                    <a:lnTo>
                      <a:pt x="53" y="60"/>
                    </a:lnTo>
                    <a:close/>
                  </a:path>
                </a:pathLst>
              </a:custGeom>
              <a:solidFill>
                <a:srgbClr val="E7AA8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11" name="Freeform 1035"/>
              <p:cNvSpPr>
                <a:spLocks/>
              </p:cNvSpPr>
              <p:nvPr/>
            </p:nvSpPr>
            <p:spPr bwMode="auto">
              <a:xfrm>
                <a:off x="2093" y="998"/>
                <a:ext cx="51" cy="70"/>
              </a:xfrm>
              <a:custGeom>
                <a:avLst/>
                <a:gdLst/>
                <a:ahLst/>
                <a:cxnLst>
                  <a:cxn ang="0">
                    <a:pos x="59" y="54"/>
                  </a:cxn>
                  <a:cxn ang="0">
                    <a:pos x="25" y="54"/>
                  </a:cxn>
                  <a:cxn ang="0">
                    <a:pos x="27" y="55"/>
                  </a:cxn>
                  <a:cxn ang="0">
                    <a:pos x="26" y="59"/>
                  </a:cxn>
                  <a:cxn ang="0">
                    <a:pos x="28" y="60"/>
                  </a:cxn>
                  <a:cxn ang="0">
                    <a:pos x="31" y="60"/>
                  </a:cxn>
                  <a:cxn ang="0">
                    <a:pos x="53" y="60"/>
                  </a:cxn>
                  <a:cxn ang="0">
                    <a:pos x="59" y="54"/>
                  </a:cxn>
                </a:cxnLst>
                <a:rect l="0" t="0" r="r" b="b"/>
                <a:pathLst>
                  <a:path w="51" h="70">
                    <a:moveTo>
                      <a:pt x="59" y="54"/>
                    </a:moveTo>
                    <a:lnTo>
                      <a:pt x="25" y="54"/>
                    </a:lnTo>
                    <a:lnTo>
                      <a:pt x="27" y="55"/>
                    </a:lnTo>
                    <a:lnTo>
                      <a:pt x="26" y="59"/>
                    </a:lnTo>
                    <a:lnTo>
                      <a:pt x="28" y="60"/>
                    </a:lnTo>
                    <a:lnTo>
                      <a:pt x="31" y="60"/>
                    </a:lnTo>
                    <a:lnTo>
                      <a:pt x="53" y="60"/>
                    </a:lnTo>
                    <a:lnTo>
                      <a:pt x="59" y="54"/>
                    </a:lnTo>
                    <a:close/>
                  </a:path>
                </a:pathLst>
              </a:custGeom>
              <a:solidFill>
                <a:srgbClr val="E7AA8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12" name="Freeform 1036"/>
              <p:cNvSpPr>
                <a:spLocks/>
              </p:cNvSpPr>
              <p:nvPr/>
            </p:nvSpPr>
            <p:spPr bwMode="auto">
              <a:xfrm>
                <a:off x="2093" y="998"/>
                <a:ext cx="51" cy="70"/>
              </a:xfrm>
              <a:custGeom>
                <a:avLst/>
                <a:gdLst/>
                <a:ahLst/>
                <a:cxnLst>
                  <a:cxn ang="0">
                    <a:pos x="61" y="37"/>
                  </a:cxn>
                  <a:cxn ang="0">
                    <a:pos x="14" y="37"/>
                  </a:cxn>
                  <a:cxn ang="0">
                    <a:pos x="15" y="39"/>
                  </a:cxn>
                  <a:cxn ang="0">
                    <a:pos x="17" y="42"/>
                  </a:cxn>
                  <a:cxn ang="0">
                    <a:pos x="18" y="45"/>
                  </a:cxn>
                  <a:cxn ang="0">
                    <a:pos x="18" y="54"/>
                  </a:cxn>
                  <a:cxn ang="0">
                    <a:pos x="20" y="55"/>
                  </a:cxn>
                  <a:cxn ang="0">
                    <a:pos x="25" y="54"/>
                  </a:cxn>
                  <a:cxn ang="0">
                    <a:pos x="59" y="54"/>
                  </a:cxn>
                  <a:cxn ang="0">
                    <a:pos x="61" y="52"/>
                  </a:cxn>
                  <a:cxn ang="0">
                    <a:pos x="61" y="37"/>
                  </a:cxn>
                </a:cxnLst>
                <a:rect l="0" t="0" r="r" b="b"/>
                <a:pathLst>
                  <a:path w="51" h="70">
                    <a:moveTo>
                      <a:pt x="61" y="37"/>
                    </a:moveTo>
                    <a:lnTo>
                      <a:pt x="14" y="37"/>
                    </a:lnTo>
                    <a:lnTo>
                      <a:pt x="15" y="39"/>
                    </a:lnTo>
                    <a:lnTo>
                      <a:pt x="17" y="42"/>
                    </a:lnTo>
                    <a:lnTo>
                      <a:pt x="18" y="45"/>
                    </a:lnTo>
                    <a:lnTo>
                      <a:pt x="18" y="54"/>
                    </a:lnTo>
                    <a:lnTo>
                      <a:pt x="20" y="55"/>
                    </a:lnTo>
                    <a:lnTo>
                      <a:pt x="25" y="54"/>
                    </a:lnTo>
                    <a:lnTo>
                      <a:pt x="59" y="54"/>
                    </a:lnTo>
                    <a:lnTo>
                      <a:pt x="61" y="52"/>
                    </a:lnTo>
                    <a:lnTo>
                      <a:pt x="61" y="37"/>
                    </a:lnTo>
                    <a:close/>
                  </a:path>
                </a:pathLst>
              </a:custGeom>
              <a:solidFill>
                <a:srgbClr val="E7AA8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13" name="Freeform 1037"/>
              <p:cNvSpPr>
                <a:spLocks/>
              </p:cNvSpPr>
              <p:nvPr/>
            </p:nvSpPr>
            <p:spPr bwMode="auto">
              <a:xfrm>
                <a:off x="2093" y="998"/>
                <a:ext cx="51" cy="70"/>
              </a:xfrm>
              <a:custGeom>
                <a:avLst/>
                <a:gdLst/>
                <a:ahLst/>
                <a:cxnLst>
                  <a:cxn ang="0">
                    <a:pos x="19" y="0"/>
                  </a:cxn>
                  <a:cxn ang="0">
                    <a:pos x="0" y="5"/>
                  </a:cxn>
                  <a:cxn ang="0">
                    <a:pos x="3" y="8"/>
                  </a:cxn>
                  <a:cxn ang="0">
                    <a:pos x="1" y="11"/>
                  </a:cxn>
                  <a:cxn ang="0">
                    <a:pos x="4" y="22"/>
                  </a:cxn>
                  <a:cxn ang="0">
                    <a:pos x="7" y="31"/>
                  </a:cxn>
                  <a:cxn ang="0">
                    <a:pos x="11" y="35"/>
                  </a:cxn>
                  <a:cxn ang="0">
                    <a:pos x="13" y="37"/>
                  </a:cxn>
                  <a:cxn ang="0">
                    <a:pos x="14" y="37"/>
                  </a:cxn>
                  <a:cxn ang="0">
                    <a:pos x="61" y="37"/>
                  </a:cxn>
                  <a:cxn ang="0">
                    <a:pos x="61" y="36"/>
                  </a:cxn>
                  <a:cxn ang="0">
                    <a:pos x="52" y="12"/>
                  </a:cxn>
                  <a:cxn ang="0">
                    <a:pos x="51" y="9"/>
                  </a:cxn>
                  <a:cxn ang="0">
                    <a:pos x="44" y="9"/>
                  </a:cxn>
                  <a:cxn ang="0">
                    <a:pos x="41" y="8"/>
                  </a:cxn>
                  <a:cxn ang="0">
                    <a:pos x="35" y="6"/>
                  </a:cxn>
                  <a:cxn ang="0">
                    <a:pos x="19" y="0"/>
                  </a:cxn>
                </a:cxnLst>
                <a:rect l="0" t="0" r="r" b="b"/>
                <a:pathLst>
                  <a:path w="51" h="70">
                    <a:moveTo>
                      <a:pt x="19" y="0"/>
                    </a:moveTo>
                    <a:lnTo>
                      <a:pt x="0" y="5"/>
                    </a:lnTo>
                    <a:lnTo>
                      <a:pt x="3" y="8"/>
                    </a:lnTo>
                    <a:lnTo>
                      <a:pt x="1" y="11"/>
                    </a:lnTo>
                    <a:lnTo>
                      <a:pt x="4" y="22"/>
                    </a:lnTo>
                    <a:lnTo>
                      <a:pt x="7" y="31"/>
                    </a:lnTo>
                    <a:lnTo>
                      <a:pt x="11" y="35"/>
                    </a:lnTo>
                    <a:lnTo>
                      <a:pt x="13" y="37"/>
                    </a:lnTo>
                    <a:lnTo>
                      <a:pt x="14" y="37"/>
                    </a:lnTo>
                    <a:lnTo>
                      <a:pt x="61" y="37"/>
                    </a:lnTo>
                    <a:lnTo>
                      <a:pt x="61" y="36"/>
                    </a:lnTo>
                    <a:lnTo>
                      <a:pt x="52" y="12"/>
                    </a:lnTo>
                    <a:lnTo>
                      <a:pt x="51" y="9"/>
                    </a:lnTo>
                    <a:lnTo>
                      <a:pt x="44" y="9"/>
                    </a:lnTo>
                    <a:lnTo>
                      <a:pt x="41" y="8"/>
                    </a:lnTo>
                    <a:lnTo>
                      <a:pt x="35" y="6"/>
                    </a:lnTo>
                    <a:lnTo>
                      <a:pt x="19" y="0"/>
                    </a:lnTo>
                    <a:close/>
                  </a:path>
                </a:pathLst>
              </a:custGeom>
              <a:solidFill>
                <a:srgbClr val="E7AA8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14" name="Freeform 1038"/>
              <p:cNvSpPr>
                <a:spLocks/>
              </p:cNvSpPr>
              <p:nvPr/>
            </p:nvSpPr>
            <p:spPr bwMode="auto">
              <a:xfrm>
                <a:off x="2093" y="998"/>
                <a:ext cx="51" cy="70"/>
              </a:xfrm>
              <a:custGeom>
                <a:avLst/>
                <a:gdLst/>
                <a:ahLst/>
                <a:cxnLst>
                  <a:cxn ang="0">
                    <a:pos x="51" y="7"/>
                  </a:cxn>
                  <a:cxn ang="0">
                    <a:pos x="44" y="9"/>
                  </a:cxn>
                  <a:cxn ang="0">
                    <a:pos x="51" y="9"/>
                  </a:cxn>
                  <a:cxn ang="0">
                    <a:pos x="51" y="7"/>
                  </a:cxn>
                </a:cxnLst>
                <a:rect l="0" t="0" r="r" b="b"/>
                <a:pathLst>
                  <a:path w="51" h="70">
                    <a:moveTo>
                      <a:pt x="51" y="7"/>
                    </a:moveTo>
                    <a:lnTo>
                      <a:pt x="44" y="9"/>
                    </a:lnTo>
                    <a:lnTo>
                      <a:pt x="51" y="9"/>
                    </a:lnTo>
                    <a:lnTo>
                      <a:pt x="51" y="7"/>
                    </a:lnTo>
                    <a:close/>
                  </a:path>
                </a:pathLst>
              </a:custGeom>
              <a:solidFill>
                <a:srgbClr val="E7AA8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15" name="Group 1039"/>
            <p:cNvGrpSpPr>
              <a:grpSpLocks/>
            </p:cNvGrpSpPr>
            <p:nvPr/>
          </p:nvGrpSpPr>
          <p:grpSpPr bwMode="auto">
            <a:xfrm>
              <a:off x="2115" y="1030"/>
              <a:ext cx="8" cy="19"/>
              <a:chOff x="2115" y="1030"/>
              <a:chExt cx="8" cy="19"/>
            </a:xfrm>
          </p:grpSpPr>
          <p:sp>
            <p:nvSpPr>
              <p:cNvPr id="51216" name="Freeform 1040"/>
              <p:cNvSpPr>
                <a:spLocks/>
              </p:cNvSpPr>
              <p:nvPr/>
            </p:nvSpPr>
            <p:spPr bwMode="auto">
              <a:xfrm>
                <a:off x="2115" y="1030"/>
                <a:ext cx="8" cy="19"/>
              </a:xfrm>
              <a:custGeom>
                <a:avLst/>
                <a:gdLst/>
                <a:ahLst/>
                <a:cxnLst>
                  <a:cxn ang="0">
                    <a:pos x="6" y="0"/>
                  </a:cxn>
                  <a:cxn ang="0">
                    <a:pos x="6" y="1"/>
                  </a:cxn>
                  <a:cxn ang="0">
                    <a:pos x="5" y="2"/>
                  </a:cxn>
                  <a:cxn ang="0">
                    <a:pos x="5" y="3"/>
                  </a:cxn>
                  <a:cxn ang="0">
                    <a:pos x="5" y="3"/>
                  </a:cxn>
                  <a:cxn ang="0">
                    <a:pos x="5" y="3"/>
                  </a:cxn>
                  <a:cxn ang="0">
                    <a:pos x="4" y="4"/>
                  </a:cxn>
                  <a:cxn ang="0">
                    <a:pos x="2" y="5"/>
                  </a:cxn>
                  <a:cxn ang="0">
                    <a:pos x="0" y="10"/>
                  </a:cxn>
                  <a:cxn ang="0">
                    <a:pos x="2" y="15"/>
                  </a:cxn>
                  <a:cxn ang="0">
                    <a:pos x="8" y="19"/>
                  </a:cxn>
                  <a:cxn ang="0">
                    <a:pos x="2" y="10"/>
                  </a:cxn>
                  <a:cxn ang="0">
                    <a:pos x="8" y="2"/>
                  </a:cxn>
                  <a:cxn ang="0">
                    <a:pos x="7" y="0"/>
                  </a:cxn>
                  <a:cxn ang="0">
                    <a:pos x="6" y="0"/>
                  </a:cxn>
                </a:cxnLst>
                <a:rect l="0" t="0" r="r" b="b"/>
                <a:pathLst>
                  <a:path w="8" h="19">
                    <a:moveTo>
                      <a:pt x="6" y="0"/>
                    </a:moveTo>
                    <a:lnTo>
                      <a:pt x="6" y="1"/>
                    </a:lnTo>
                    <a:lnTo>
                      <a:pt x="5" y="2"/>
                    </a:lnTo>
                    <a:lnTo>
                      <a:pt x="5" y="3"/>
                    </a:lnTo>
                    <a:lnTo>
                      <a:pt x="4" y="4"/>
                    </a:lnTo>
                    <a:lnTo>
                      <a:pt x="2" y="5"/>
                    </a:lnTo>
                    <a:lnTo>
                      <a:pt x="0" y="10"/>
                    </a:lnTo>
                    <a:lnTo>
                      <a:pt x="2" y="15"/>
                    </a:lnTo>
                    <a:lnTo>
                      <a:pt x="8" y="19"/>
                    </a:lnTo>
                    <a:lnTo>
                      <a:pt x="2" y="10"/>
                    </a:lnTo>
                    <a:lnTo>
                      <a:pt x="8" y="2"/>
                    </a:lnTo>
                    <a:lnTo>
                      <a:pt x="7" y="0"/>
                    </a:lnTo>
                    <a:lnTo>
                      <a:pt x="6" y="0"/>
                    </a:lnTo>
                    <a:close/>
                  </a:path>
                </a:pathLst>
              </a:custGeom>
              <a:solidFill>
                <a:srgbClr val="EEB49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17" name="Group 1041"/>
            <p:cNvGrpSpPr>
              <a:grpSpLocks/>
            </p:cNvGrpSpPr>
            <p:nvPr/>
          </p:nvGrpSpPr>
          <p:grpSpPr bwMode="auto">
            <a:xfrm>
              <a:off x="2107" y="1023"/>
              <a:ext cx="17" cy="10"/>
              <a:chOff x="2107" y="1023"/>
              <a:chExt cx="17" cy="10"/>
            </a:xfrm>
          </p:grpSpPr>
          <p:sp>
            <p:nvSpPr>
              <p:cNvPr id="51218" name="Freeform 1042"/>
              <p:cNvSpPr>
                <a:spLocks/>
              </p:cNvSpPr>
              <p:nvPr/>
            </p:nvSpPr>
            <p:spPr bwMode="auto">
              <a:xfrm>
                <a:off x="2107" y="1023"/>
                <a:ext cx="17" cy="10"/>
              </a:xfrm>
              <a:custGeom>
                <a:avLst/>
                <a:gdLst/>
                <a:ahLst/>
                <a:cxnLst>
                  <a:cxn ang="0">
                    <a:pos x="7" y="1"/>
                  </a:cxn>
                  <a:cxn ang="0">
                    <a:pos x="4" y="3"/>
                  </a:cxn>
                  <a:cxn ang="0">
                    <a:pos x="4" y="3"/>
                  </a:cxn>
                  <a:cxn ang="0">
                    <a:pos x="0" y="5"/>
                  </a:cxn>
                  <a:cxn ang="0">
                    <a:pos x="0" y="6"/>
                  </a:cxn>
                  <a:cxn ang="0">
                    <a:pos x="2" y="9"/>
                  </a:cxn>
                  <a:cxn ang="0">
                    <a:pos x="5" y="10"/>
                  </a:cxn>
                  <a:cxn ang="0">
                    <a:pos x="8" y="9"/>
                  </a:cxn>
                  <a:cxn ang="0">
                    <a:pos x="9" y="8"/>
                  </a:cxn>
                  <a:cxn ang="0">
                    <a:pos x="12" y="8"/>
                  </a:cxn>
                  <a:cxn ang="0">
                    <a:pos x="13" y="7"/>
                  </a:cxn>
                  <a:cxn ang="0">
                    <a:pos x="14" y="7"/>
                  </a:cxn>
                  <a:cxn ang="0">
                    <a:pos x="15" y="7"/>
                  </a:cxn>
                  <a:cxn ang="0">
                    <a:pos x="17" y="4"/>
                  </a:cxn>
                  <a:cxn ang="0">
                    <a:pos x="16" y="2"/>
                  </a:cxn>
                  <a:cxn ang="0">
                    <a:pos x="8" y="2"/>
                  </a:cxn>
                  <a:cxn ang="0">
                    <a:pos x="7" y="1"/>
                  </a:cxn>
                </a:cxnLst>
                <a:rect l="0" t="0" r="r" b="b"/>
                <a:pathLst>
                  <a:path w="17" h="10">
                    <a:moveTo>
                      <a:pt x="7" y="1"/>
                    </a:moveTo>
                    <a:lnTo>
                      <a:pt x="4" y="3"/>
                    </a:lnTo>
                    <a:lnTo>
                      <a:pt x="0" y="5"/>
                    </a:lnTo>
                    <a:lnTo>
                      <a:pt x="0" y="6"/>
                    </a:lnTo>
                    <a:lnTo>
                      <a:pt x="2" y="9"/>
                    </a:lnTo>
                    <a:lnTo>
                      <a:pt x="5" y="10"/>
                    </a:lnTo>
                    <a:lnTo>
                      <a:pt x="8" y="9"/>
                    </a:lnTo>
                    <a:lnTo>
                      <a:pt x="9" y="8"/>
                    </a:lnTo>
                    <a:lnTo>
                      <a:pt x="12" y="8"/>
                    </a:lnTo>
                    <a:lnTo>
                      <a:pt x="13" y="7"/>
                    </a:lnTo>
                    <a:lnTo>
                      <a:pt x="14" y="7"/>
                    </a:lnTo>
                    <a:lnTo>
                      <a:pt x="15" y="7"/>
                    </a:lnTo>
                    <a:lnTo>
                      <a:pt x="17" y="4"/>
                    </a:lnTo>
                    <a:lnTo>
                      <a:pt x="16" y="2"/>
                    </a:lnTo>
                    <a:lnTo>
                      <a:pt x="8" y="2"/>
                    </a:lnTo>
                    <a:lnTo>
                      <a:pt x="7" y="1"/>
                    </a:lnTo>
                    <a:close/>
                  </a:path>
                </a:pathLst>
              </a:custGeom>
              <a:solidFill>
                <a:srgbClr val="D58B6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19" name="Freeform 1043"/>
              <p:cNvSpPr>
                <a:spLocks/>
              </p:cNvSpPr>
              <p:nvPr/>
            </p:nvSpPr>
            <p:spPr bwMode="auto">
              <a:xfrm>
                <a:off x="2107" y="1023"/>
                <a:ext cx="17" cy="10"/>
              </a:xfrm>
              <a:custGeom>
                <a:avLst/>
                <a:gdLst/>
                <a:ahLst/>
                <a:cxnLst>
                  <a:cxn ang="0">
                    <a:pos x="15" y="7"/>
                  </a:cxn>
                  <a:cxn ang="0">
                    <a:pos x="14" y="7"/>
                  </a:cxn>
                  <a:cxn ang="0">
                    <a:pos x="14" y="8"/>
                  </a:cxn>
                  <a:cxn ang="0">
                    <a:pos x="15" y="7"/>
                  </a:cxn>
                </a:cxnLst>
                <a:rect l="0" t="0" r="r" b="b"/>
                <a:pathLst>
                  <a:path w="17" h="10">
                    <a:moveTo>
                      <a:pt x="15" y="7"/>
                    </a:moveTo>
                    <a:lnTo>
                      <a:pt x="14" y="7"/>
                    </a:lnTo>
                    <a:lnTo>
                      <a:pt x="14" y="8"/>
                    </a:lnTo>
                    <a:lnTo>
                      <a:pt x="15" y="7"/>
                    </a:lnTo>
                    <a:close/>
                  </a:path>
                </a:pathLst>
              </a:custGeom>
              <a:solidFill>
                <a:srgbClr val="D58B6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20" name="Freeform 1044"/>
              <p:cNvSpPr>
                <a:spLocks/>
              </p:cNvSpPr>
              <p:nvPr/>
            </p:nvSpPr>
            <p:spPr bwMode="auto">
              <a:xfrm>
                <a:off x="2107" y="1023"/>
                <a:ext cx="17" cy="10"/>
              </a:xfrm>
              <a:custGeom>
                <a:avLst/>
                <a:gdLst/>
                <a:ahLst/>
                <a:cxnLst>
                  <a:cxn ang="0">
                    <a:pos x="12" y="8"/>
                  </a:cxn>
                  <a:cxn ang="0">
                    <a:pos x="9" y="8"/>
                  </a:cxn>
                  <a:cxn ang="0">
                    <a:pos x="12" y="8"/>
                  </a:cxn>
                  <a:cxn ang="0">
                    <a:pos x="12" y="8"/>
                  </a:cxn>
                </a:cxnLst>
                <a:rect l="0" t="0" r="r" b="b"/>
                <a:pathLst>
                  <a:path w="17" h="10">
                    <a:moveTo>
                      <a:pt x="12" y="8"/>
                    </a:moveTo>
                    <a:lnTo>
                      <a:pt x="9" y="8"/>
                    </a:lnTo>
                    <a:lnTo>
                      <a:pt x="12" y="8"/>
                    </a:lnTo>
                    <a:close/>
                  </a:path>
                </a:pathLst>
              </a:custGeom>
              <a:solidFill>
                <a:srgbClr val="D58B6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21" name="Freeform 1045"/>
              <p:cNvSpPr>
                <a:spLocks/>
              </p:cNvSpPr>
              <p:nvPr/>
            </p:nvSpPr>
            <p:spPr bwMode="auto">
              <a:xfrm>
                <a:off x="2107" y="1023"/>
                <a:ext cx="17" cy="10"/>
              </a:xfrm>
              <a:custGeom>
                <a:avLst/>
                <a:gdLst/>
                <a:ahLst/>
                <a:cxnLst>
                  <a:cxn ang="0">
                    <a:pos x="15" y="0"/>
                  </a:cxn>
                  <a:cxn ang="0">
                    <a:pos x="8" y="2"/>
                  </a:cxn>
                  <a:cxn ang="0">
                    <a:pos x="16" y="2"/>
                  </a:cxn>
                  <a:cxn ang="0">
                    <a:pos x="15" y="0"/>
                  </a:cxn>
                </a:cxnLst>
                <a:rect l="0" t="0" r="r" b="b"/>
                <a:pathLst>
                  <a:path w="17" h="10">
                    <a:moveTo>
                      <a:pt x="15" y="0"/>
                    </a:moveTo>
                    <a:lnTo>
                      <a:pt x="8" y="2"/>
                    </a:lnTo>
                    <a:lnTo>
                      <a:pt x="16" y="2"/>
                    </a:lnTo>
                    <a:lnTo>
                      <a:pt x="15" y="0"/>
                    </a:lnTo>
                    <a:close/>
                  </a:path>
                </a:pathLst>
              </a:custGeom>
              <a:solidFill>
                <a:srgbClr val="D58B6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20" name="Group 1046"/>
            <p:cNvGrpSpPr>
              <a:grpSpLocks/>
            </p:cNvGrpSpPr>
            <p:nvPr/>
          </p:nvGrpSpPr>
          <p:grpSpPr bwMode="auto">
            <a:xfrm>
              <a:off x="2114" y="992"/>
              <a:ext cx="55" cy="76"/>
              <a:chOff x="2114" y="992"/>
              <a:chExt cx="55" cy="76"/>
            </a:xfrm>
          </p:grpSpPr>
          <p:sp>
            <p:nvSpPr>
              <p:cNvPr id="51223" name="Freeform 1047"/>
              <p:cNvSpPr>
                <a:spLocks/>
              </p:cNvSpPr>
              <p:nvPr/>
            </p:nvSpPr>
            <p:spPr bwMode="auto">
              <a:xfrm>
                <a:off x="2114" y="992"/>
                <a:ext cx="55" cy="76"/>
              </a:xfrm>
              <a:custGeom>
                <a:avLst/>
                <a:gdLst/>
                <a:ahLst/>
                <a:cxnLst>
                  <a:cxn ang="0">
                    <a:pos x="51" y="13"/>
                  </a:cxn>
                  <a:cxn ang="0">
                    <a:pos x="1" y="13"/>
                  </a:cxn>
                  <a:cxn ang="0">
                    <a:pos x="11" y="24"/>
                  </a:cxn>
                  <a:cxn ang="0">
                    <a:pos x="15" y="38"/>
                  </a:cxn>
                  <a:cxn ang="0">
                    <a:pos x="24" y="51"/>
                  </a:cxn>
                  <a:cxn ang="0">
                    <a:pos x="28" y="63"/>
                  </a:cxn>
                  <a:cxn ang="0">
                    <a:pos x="22" y="75"/>
                  </a:cxn>
                  <a:cxn ang="0">
                    <a:pos x="21" y="76"/>
                  </a:cxn>
                  <a:cxn ang="0">
                    <a:pos x="27" y="76"/>
                  </a:cxn>
                  <a:cxn ang="0">
                    <a:pos x="32" y="72"/>
                  </a:cxn>
                  <a:cxn ang="0">
                    <a:pos x="34" y="69"/>
                  </a:cxn>
                  <a:cxn ang="0">
                    <a:pos x="43" y="60"/>
                  </a:cxn>
                  <a:cxn ang="0">
                    <a:pos x="48" y="49"/>
                  </a:cxn>
                  <a:cxn ang="0">
                    <a:pos x="43" y="37"/>
                  </a:cxn>
                  <a:cxn ang="0">
                    <a:pos x="49" y="37"/>
                  </a:cxn>
                  <a:cxn ang="0">
                    <a:pos x="53" y="27"/>
                  </a:cxn>
                  <a:cxn ang="0">
                    <a:pos x="54" y="27"/>
                  </a:cxn>
                  <a:cxn ang="0">
                    <a:pos x="52" y="14"/>
                  </a:cxn>
                  <a:cxn ang="0">
                    <a:pos x="51" y="13"/>
                  </a:cxn>
                </a:cxnLst>
                <a:rect l="0" t="0" r="r" b="b"/>
                <a:pathLst>
                  <a:path w="55" h="76">
                    <a:moveTo>
                      <a:pt x="51" y="13"/>
                    </a:moveTo>
                    <a:lnTo>
                      <a:pt x="1" y="13"/>
                    </a:lnTo>
                    <a:lnTo>
                      <a:pt x="11" y="24"/>
                    </a:lnTo>
                    <a:lnTo>
                      <a:pt x="15" y="38"/>
                    </a:lnTo>
                    <a:lnTo>
                      <a:pt x="24" y="51"/>
                    </a:lnTo>
                    <a:lnTo>
                      <a:pt x="28" y="63"/>
                    </a:lnTo>
                    <a:lnTo>
                      <a:pt x="22" y="75"/>
                    </a:lnTo>
                    <a:lnTo>
                      <a:pt x="21" y="76"/>
                    </a:lnTo>
                    <a:lnTo>
                      <a:pt x="27" y="76"/>
                    </a:lnTo>
                    <a:lnTo>
                      <a:pt x="32" y="72"/>
                    </a:lnTo>
                    <a:lnTo>
                      <a:pt x="34" y="69"/>
                    </a:lnTo>
                    <a:lnTo>
                      <a:pt x="43" y="60"/>
                    </a:lnTo>
                    <a:lnTo>
                      <a:pt x="48" y="49"/>
                    </a:lnTo>
                    <a:lnTo>
                      <a:pt x="43" y="37"/>
                    </a:lnTo>
                    <a:lnTo>
                      <a:pt x="49" y="37"/>
                    </a:lnTo>
                    <a:lnTo>
                      <a:pt x="53" y="27"/>
                    </a:lnTo>
                    <a:lnTo>
                      <a:pt x="54" y="27"/>
                    </a:lnTo>
                    <a:lnTo>
                      <a:pt x="52" y="14"/>
                    </a:lnTo>
                    <a:lnTo>
                      <a:pt x="51" y="13"/>
                    </a:lnTo>
                    <a:close/>
                  </a:path>
                </a:pathLst>
              </a:custGeom>
              <a:solidFill>
                <a:srgbClr val="E09E7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24" name="Freeform 1048"/>
              <p:cNvSpPr>
                <a:spLocks/>
              </p:cNvSpPr>
              <p:nvPr/>
            </p:nvSpPr>
            <p:spPr bwMode="auto">
              <a:xfrm>
                <a:off x="2114" y="992"/>
                <a:ext cx="55" cy="76"/>
              </a:xfrm>
              <a:custGeom>
                <a:avLst/>
                <a:gdLst/>
                <a:ahLst/>
                <a:cxnLst>
                  <a:cxn ang="0">
                    <a:pos x="49" y="37"/>
                  </a:cxn>
                  <a:cxn ang="0">
                    <a:pos x="43" y="37"/>
                  </a:cxn>
                  <a:cxn ang="0">
                    <a:pos x="46" y="42"/>
                  </a:cxn>
                  <a:cxn ang="0">
                    <a:pos x="49" y="37"/>
                  </a:cxn>
                </a:cxnLst>
                <a:rect l="0" t="0" r="r" b="b"/>
                <a:pathLst>
                  <a:path w="55" h="76">
                    <a:moveTo>
                      <a:pt x="49" y="37"/>
                    </a:moveTo>
                    <a:lnTo>
                      <a:pt x="43" y="37"/>
                    </a:lnTo>
                    <a:lnTo>
                      <a:pt x="46" y="42"/>
                    </a:lnTo>
                    <a:lnTo>
                      <a:pt x="49" y="37"/>
                    </a:lnTo>
                    <a:close/>
                  </a:path>
                </a:pathLst>
              </a:custGeom>
              <a:solidFill>
                <a:srgbClr val="E09E7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25" name="Freeform 1049"/>
              <p:cNvSpPr>
                <a:spLocks/>
              </p:cNvSpPr>
              <p:nvPr/>
            </p:nvSpPr>
            <p:spPr bwMode="auto">
              <a:xfrm>
                <a:off x="2114" y="992"/>
                <a:ext cx="55" cy="76"/>
              </a:xfrm>
              <a:custGeom>
                <a:avLst/>
                <a:gdLst/>
                <a:ahLst/>
                <a:cxnLst>
                  <a:cxn ang="0">
                    <a:pos x="54" y="27"/>
                  </a:cxn>
                  <a:cxn ang="0">
                    <a:pos x="53" y="27"/>
                  </a:cxn>
                  <a:cxn ang="0">
                    <a:pos x="55" y="31"/>
                  </a:cxn>
                  <a:cxn ang="0">
                    <a:pos x="55" y="30"/>
                  </a:cxn>
                  <a:cxn ang="0">
                    <a:pos x="54" y="27"/>
                  </a:cxn>
                </a:cxnLst>
                <a:rect l="0" t="0" r="r" b="b"/>
                <a:pathLst>
                  <a:path w="55" h="76">
                    <a:moveTo>
                      <a:pt x="54" y="27"/>
                    </a:moveTo>
                    <a:lnTo>
                      <a:pt x="53" y="27"/>
                    </a:lnTo>
                    <a:lnTo>
                      <a:pt x="55" y="31"/>
                    </a:lnTo>
                    <a:lnTo>
                      <a:pt x="55" y="30"/>
                    </a:lnTo>
                    <a:lnTo>
                      <a:pt x="54" y="27"/>
                    </a:lnTo>
                    <a:close/>
                  </a:path>
                </a:pathLst>
              </a:custGeom>
              <a:solidFill>
                <a:srgbClr val="E09E7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26" name="Freeform 1050"/>
              <p:cNvSpPr>
                <a:spLocks/>
              </p:cNvSpPr>
              <p:nvPr/>
            </p:nvSpPr>
            <p:spPr bwMode="auto">
              <a:xfrm>
                <a:off x="2114" y="992"/>
                <a:ext cx="55" cy="76"/>
              </a:xfrm>
              <a:custGeom>
                <a:avLst/>
                <a:gdLst/>
                <a:ahLst/>
                <a:cxnLst>
                  <a:cxn ang="0">
                    <a:pos x="11" y="0"/>
                  </a:cxn>
                  <a:cxn ang="0">
                    <a:pos x="0" y="14"/>
                  </a:cxn>
                  <a:cxn ang="0">
                    <a:pos x="1" y="13"/>
                  </a:cxn>
                  <a:cxn ang="0">
                    <a:pos x="51" y="13"/>
                  </a:cxn>
                  <a:cxn ang="0">
                    <a:pos x="48" y="8"/>
                  </a:cxn>
                  <a:cxn ang="0">
                    <a:pos x="43" y="6"/>
                  </a:cxn>
                  <a:cxn ang="0">
                    <a:pos x="27" y="3"/>
                  </a:cxn>
                  <a:cxn ang="0">
                    <a:pos x="11" y="0"/>
                  </a:cxn>
                </a:cxnLst>
                <a:rect l="0" t="0" r="r" b="b"/>
                <a:pathLst>
                  <a:path w="55" h="76">
                    <a:moveTo>
                      <a:pt x="11" y="0"/>
                    </a:moveTo>
                    <a:lnTo>
                      <a:pt x="0" y="14"/>
                    </a:lnTo>
                    <a:lnTo>
                      <a:pt x="1" y="13"/>
                    </a:lnTo>
                    <a:lnTo>
                      <a:pt x="51" y="13"/>
                    </a:lnTo>
                    <a:lnTo>
                      <a:pt x="48" y="8"/>
                    </a:lnTo>
                    <a:lnTo>
                      <a:pt x="43" y="6"/>
                    </a:lnTo>
                    <a:lnTo>
                      <a:pt x="27" y="3"/>
                    </a:lnTo>
                    <a:lnTo>
                      <a:pt x="11" y="0"/>
                    </a:lnTo>
                    <a:close/>
                  </a:path>
                </a:pathLst>
              </a:custGeom>
              <a:solidFill>
                <a:srgbClr val="E09E7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31" name="Group 1051"/>
            <p:cNvGrpSpPr>
              <a:grpSpLocks/>
            </p:cNvGrpSpPr>
            <p:nvPr/>
          </p:nvGrpSpPr>
          <p:grpSpPr bwMode="auto">
            <a:xfrm>
              <a:off x="2111" y="1049"/>
              <a:ext cx="9" cy="5"/>
              <a:chOff x="2111" y="1049"/>
              <a:chExt cx="9" cy="5"/>
            </a:xfrm>
          </p:grpSpPr>
          <p:sp>
            <p:nvSpPr>
              <p:cNvPr id="51228" name="Freeform 1052"/>
              <p:cNvSpPr>
                <a:spLocks/>
              </p:cNvSpPr>
              <p:nvPr/>
            </p:nvSpPr>
            <p:spPr bwMode="auto">
              <a:xfrm>
                <a:off x="2111" y="1049"/>
                <a:ext cx="9" cy="5"/>
              </a:xfrm>
              <a:custGeom>
                <a:avLst/>
                <a:gdLst/>
                <a:ahLst/>
                <a:cxnLst>
                  <a:cxn ang="0">
                    <a:pos x="0" y="2"/>
                  </a:cxn>
                  <a:cxn ang="0">
                    <a:pos x="0" y="5"/>
                  </a:cxn>
                  <a:cxn ang="0">
                    <a:pos x="5" y="4"/>
                  </a:cxn>
                  <a:cxn ang="0">
                    <a:pos x="7" y="4"/>
                  </a:cxn>
                  <a:cxn ang="0">
                    <a:pos x="3" y="4"/>
                  </a:cxn>
                  <a:cxn ang="0">
                    <a:pos x="0" y="2"/>
                  </a:cxn>
                </a:cxnLst>
                <a:rect l="0" t="0" r="r" b="b"/>
                <a:pathLst>
                  <a:path w="9" h="5">
                    <a:moveTo>
                      <a:pt x="0" y="2"/>
                    </a:moveTo>
                    <a:lnTo>
                      <a:pt x="0" y="5"/>
                    </a:lnTo>
                    <a:lnTo>
                      <a:pt x="5" y="4"/>
                    </a:lnTo>
                    <a:lnTo>
                      <a:pt x="7" y="4"/>
                    </a:lnTo>
                    <a:lnTo>
                      <a:pt x="3" y="4"/>
                    </a:lnTo>
                    <a:lnTo>
                      <a:pt x="0" y="2"/>
                    </a:lnTo>
                    <a:close/>
                  </a:path>
                </a:pathLst>
              </a:custGeom>
              <a:solidFill>
                <a:srgbClr val="D9957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29" name="Freeform 1053"/>
              <p:cNvSpPr>
                <a:spLocks/>
              </p:cNvSpPr>
              <p:nvPr/>
            </p:nvSpPr>
            <p:spPr bwMode="auto">
              <a:xfrm>
                <a:off x="2111" y="1049"/>
                <a:ext cx="9" cy="5"/>
              </a:xfrm>
              <a:custGeom>
                <a:avLst/>
                <a:gdLst/>
                <a:ahLst/>
                <a:cxnLst>
                  <a:cxn ang="0">
                    <a:pos x="8" y="0"/>
                  </a:cxn>
                  <a:cxn ang="0">
                    <a:pos x="7" y="0"/>
                  </a:cxn>
                  <a:cxn ang="0">
                    <a:pos x="4" y="1"/>
                  </a:cxn>
                  <a:cxn ang="0">
                    <a:pos x="3" y="4"/>
                  </a:cxn>
                  <a:cxn ang="0">
                    <a:pos x="7" y="4"/>
                  </a:cxn>
                  <a:cxn ang="0">
                    <a:pos x="8" y="3"/>
                  </a:cxn>
                  <a:cxn ang="0">
                    <a:pos x="9" y="2"/>
                  </a:cxn>
                  <a:cxn ang="0">
                    <a:pos x="9" y="1"/>
                  </a:cxn>
                  <a:cxn ang="0">
                    <a:pos x="8" y="0"/>
                  </a:cxn>
                </a:cxnLst>
                <a:rect l="0" t="0" r="r" b="b"/>
                <a:pathLst>
                  <a:path w="9" h="5">
                    <a:moveTo>
                      <a:pt x="8" y="0"/>
                    </a:moveTo>
                    <a:lnTo>
                      <a:pt x="7" y="0"/>
                    </a:lnTo>
                    <a:lnTo>
                      <a:pt x="4" y="1"/>
                    </a:lnTo>
                    <a:lnTo>
                      <a:pt x="3" y="4"/>
                    </a:lnTo>
                    <a:lnTo>
                      <a:pt x="7" y="4"/>
                    </a:lnTo>
                    <a:lnTo>
                      <a:pt x="8" y="3"/>
                    </a:lnTo>
                    <a:lnTo>
                      <a:pt x="9" y="2"/>
                    </a:lnTo>
                    <a:lnTo>
                      <a:pt x="9" y="1"/>
                    </a:lnTo>
                    <a:lnTo>
                      <a:pt x="8" y="0"/>
                    </a:lnTo>
                    <a:close/>
                  </a:path>
                </a:pathLst>
              </a:custGeom>
              <a:solidFill>
                <a:srgbClr val="D9957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36" name="Group 1054"/>
            <p:cNvGrpSpPr>
              <a:grpSpLocks/>
            </p:cNvGrpSpPr>
            <p:nvPr/>
          </p:nvGrpSpPr>
          <p:grpSpPr bwMode="auto">
            <a:xfrm>
              <a:off x="2106" y="1023"/>
              <a:ext cx="13" cy="6"/>
              <a:chOff x="2106" y="1023"/>
              <a:chExt cx="13" cy="6"/>
            </a:xfrm>
          </p:grpSpPr>
          <p:sp>
            <p:nvSpPr>
              <p:cNvPr id="51231" name="Freeform 1055"/>
              <p:cNvSpPr>
                <a:spLocks/>
              </p:cNvSpPr>
              <p:nvPr/>
            </p:nvSpPr>
            <p:spPr bwMode="auto">
              <a:xfrm>
                <a:off x="2106" y="1023"/>
                <a:ext cx="13" cy="6"/>
              </a:xfrm>
              <a:custGeom>
                <a:avLst/>
                <a:gdLst/>
                <a:ahLst/>
                <a:cxnLst>
                  <a:cxn ang="0">
                    <a:pos x="13" y="0"/>
                  </a:cxn>
                  <a:cxn ang="0">
                    <a:pos x="11" y="1"/>
                  </a:cxn>
                  <a:cxn ang="0">
                    <a:pos x="8" y="1"/>
                  </a:cxn>
                  <a:cxn ang="0">
                    <a:pos x="5" y="1"/>
                  </a:cxn>
                  <a:cxn ang="0">
                    <a:pos x="0" y="5"/>
                  </a:cxn>
                  <a:cxn ang="0">
                    <a:pos x="1" y="6"/>
                  </a:cxn>
                  <a:cxn ang="0">
                    <a:pos x="4" y="4"/>
                  </a:cxn>
                  <a:cxn ang="0">
                    <a:pos x="5" y="4"/>
                  </a:cxn>
                  <a:cxn ang="0">
                    <a:pos x="7" y="3"/>
                  </a:cxn>
                  <a:cxn ang="0">
                    <a:pos x="9" y="2"/>
                  </a:cxn>
                  <a:cxn ang="0">
                    <a:pos x="10" y="1"/>
                  </a:cxn>
                  <a:cxn ang="0">
                    <a:pos x="13" y="1"/>
                  </a:cxn>
                  <a:cxn ang="0">
                    <a:pos x="13" y="0"/>
                  </a:cxn>
                </a:cxnLst>
                <a:rect l="0" t="0" r="r" b="b"/>
                <a:pathLst>
                  <a:path w="13" h="6">
                    <a:moveTo>
                      <a:pt x="13" y="0"/>
                    </a:moveTo>
                    <a:lnTo>
                      <a:pt x="11" y="1"/>
                    </a:lnTo>
                    <a:lnTo>
                      <a:pt x="8" y="1"/>
                    </a:lnTo>
                    <a:lnTo>
                      <a:pt x="5" y="1"/>
                    </a:lnTo>
                    <a:lnTo>
                      <a:pt x="0" y="5"/>
                    </a:lnTo>
                    <a:lnTo>
                      <a:pt x="1" y="6"/>
                    </a:lnTo>
                    <a:lnTo>
                      <a:pt x="4" y="4"/>
                    </a:lnTo>
                    <a:lnTo>
                      <a:pt x="5" y="4"/>
                    </a:lnTo>
                    <a:lnTo>
                      <a:pt x="7" y="3"/>
                    </a:lnTo>
                    <a:lnTo>
                      <a:pt x="9" y="2"/>
                    </a:lnTo>
                    <a:lnTo>
                      <a:pt x="10" y="1"/>
                    </a:lnTo>
                    <a:lnTo>
                      <a:pt x="13" y="1"/>
                    </a:lnTo>
                    <a:lnTo>
                      <a:pt x="13" y="0"/>
                    </a:lnTo>
                    <a:close/>
                  </a:path>
                </a:pathLst>
              </a:custGeom>
              <a:solidFill>
                <a:srgbClr val="B6613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40" name="Group 1056"/>
            <p:cNvGrpSpPr>
              <a:grpSpLocks/>
            </p:cNvGrpSpPr>
            <p:nvPr/>
          </p:nvGrpSpPr>
          <p:grpSpPr bwMode="auto">
            <a:xfrm>
              <a:off x="2115" y="1030"/>
              <a:ext cx="6" cy="7"/>
              <a:chOff x="2115" y="1030"/>
              <a:chExt cx="6" cy="7"/>
            </a:xfrm>
          </p:grpSpPr>
          <p:sp>
            <p:nvSpPr>
              <p:cNvPr id="51233" name="Freeform 1057"/>
              <p:cNvSpPr>
                <a:spLocks/>
              </p:cNvSpPr>
              <p:nvPr/>
            </p:nvSpPr>
            <p:spPr bwMode="auto">
              <a:xfrm>
                <a:off x="2115" y="1030"/>
                <a:ext cx="6" cy="7"/>
              </a:xfrm>
              <a:custGeom>
                <a:avLst/>
                <a:gdLst/>
                <a:ahLst/>
                <a:cxnLst>
                  <a:cxn ang="0">
                    <a:pos x="6" y="0"/>
                  </a:cxn>
                  <a:cxn ang="0">
                    <a:pos x="4" y="0"/>
                  </a:cxn>
                  <a:cxn ang="0">
                    <a:pos x="0" y="2"/>
                  </a:cxn>
                  <a:cxn ang="0">
                    <a:pos x="2" y="7"/>
                  </a:cxn>
                  <a:cxn ang="0">
                    <a:pos x="4" y="4"/>
                  </a:cxn>
                  <a:cxn ang="0">
                    <a:pos x="6" y="0"/>
                  </a:cxn>
                  <a:cxn ang="0">
                    <a:pos x="6" y="0"/>
                  </a:cxn>
                </a:cxnLst>
                <a:rect l="0" t="0" r="r" b="b"/>
                <a:pathLst>
                  <a:path w="6" h="7">
                    <a:moveTo>
                      <a:pt x="6" y="0"/>
                    </a:moveTo>
                    <a:lnTo>
                      <a:pt x="4" y="0"/>
                    </a:lnTo>
                    <a:lnTo>
                      <a:pt x="0" y="2"/>
                    </a:lnTo>
                    <a:lnTo>
                      <a:pt x="2" y="7"/>
                    </a:lnTo>
                    <a:lnTo>
                      <a:pt x="4" y="4"/>
                    </a:lnTo>
                    <a:lnTo>
                      <a:pt x="6" y="0"/>
                    </a:lnTo>
                    <a:close/>
                  </a:path>
                </a:pathLst>
              </a:custGeom>
              <a:solidFill>
                <a:srgbClr val="E6E9F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42" name="Group 1058"/>
            <p:cNvGrpSpPr>
              <a:grpSpLocks/>
            </p:cNvGrpSpPr>
            <p:nvPr/>
          </p:nvGrpSpPr>
          <p:grpSpPr bwMode="auto">
            <a:xfrm>
              <a:off x="2115" y="1030"/>
              <a:ext cx="6" cy="4"/>
              <a:chOff x="2115" y="1030"/>
              <a:chExt cx="6" cy="4"/>
            </a:xfrm>
          </p:grpSpPr>
          <p:sp>
            <p:nvSpPr>
              <p:cNvPr id="51235" name="Freeform 1059"/>
              <p:cNvSpPr>
                <a:spLocks/>
              </p:cNvSpPr>
              <p:nvPr/>
            </p:nvSpPr>
            <p:spPr bwMode="auto">
              <a:xfrm>
                <a:off x="2115" y="1030"/>
                <a:ext cx="6" cy="4"/>
              </a:xfrm>
              <a:custGeom>
                <a:avLst/>
                <a:gdLst/>
                <a:ahLst/>
                <a:cxnLst>
                  <a:cxn ang="0">
                    <a:pos x="6" y="0"/>
                  </a:cxn>
                  <a:cxn ang="0">
                    <a:pos x="6" y="0"/>
                  </a:cxn>
                  <a:cxn ang="0">
                    <a:pos x="2" y="1"/>
                  </a:cxn>
                  <a:cxn ang="0">
                    <a:pos x="0" y="2"/>
                  </a:cxn>
                  <a:cxn ang="0">
                    <a:pos x="1" y="4"/>
                  </a:cxn>
                  <a:cxn ang="0">
                    <a:pos x="2" y="3"/>
                  </a:cxn>
                  <a:cxn ang="0">
                    <a:pos x="4" y="3"/>
                  </a:cxn>
                  <a:cxn ang="0">
                    <a:pos x="6" y="2"/>
                  </a:cxn>
                  <a:cxn ang="0">
                    <a:pos x="6" y="0"/>
                  </a:cxn>
                  <a:cxn ang="0">
                    <a:pos x="6" y="0"/>
                  </a:cxn>
                </a:cxnLst>
                <a:rect l="0" t="0" r="r" b="b"/>
                <a:pathLst>
                  <a:path w="6" h="4">
                    <a:moveTo>
                      <a:pt x="6" y="0"/>
                    </a:moveTo>
                    <a:lnTo>
                      <a:pt x="6" y="0"/>
                    </a:lnTo>
                    <a:lnTo>
                      <a:pt x="2" y="1"/>
                    </a:lnTo>
                    <a:lnTo>
                      <a:pt x="0" y="2"/>
                    </a:lnTo>
                    <a:lnTo>
                      <a:pt x="1" y="4"/>
                    </a:lnTo>
                    <a:lnTo>
                      <a:pt x="2" y="3"/>
                    </a:lnTo>
                    <a:lnTo>
                      <a:pt x="4" y="3"/>
                    </a:lnTo>
                    <a:lnTo>
                      <a:pt x="6" y="2"/>
                    </a:lnTo>
                    <a:lnTo>
                      <a:pt x="6" y="0"/>
                    </a:lnTo>
                    <a:close/>
                  </a:path>
                </a:pathLst>
              </a:custGeom>
              <a:solidFill>
                <a:srgbClr val="CCD1D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46" name="Group 1060"/>
            <p:cNvGrpSpPr>
              <a:grpSpLocks/>
            </p:cNvGrpSpPr>
            <p:nvPr/>
          </p:nvGrpSpPr>
          <p:grpSpPr bwMode="auto">
            <a:xfrm>
              <a:off x="2112" y="1032"/>
              <a:ext cx="6" cy="6"/>
              <a:chOff x="2112" y="1032"/>
              <a:chExt cx="6" cy="6"/>
            </a:xfrm>
          </p:grpSpPr>
          <p:sp>
            <p:nvSpPr>
              <p:cNvPr id="51237" name="Freeform 1061"/>
              <p:cNvSpPr>
                <a:spLocks/>
              </p:cNvSpPr>
              <p:nvPr/>
            </p:nvSpPr>
            <p:spPr bwMode="auto">
              <a:xfrm>
                <a:off x="2112" y="1032"/>
                <a:ext cx="6" cy="6"/>
              </a:xfrm>
              <a:custGeom>
                <a:avLst/>
                <a:gdLst/>
                <a:ahLst/>
                <a:cxnLst>
                  <a:cxn ang="0">
                    <a:pos x="4" y="0"/>
                  </a:cxn>
                  <a:cxn ang="0">
                    <a:pos x="0" y="1"/>
                  </a:cxn>
                  <a:cxn ang="0">
                    <a:pos x="0" y="3"/>
                  </a:cxn>
                  <a:cxn ang="0">
                    <a:pos x="2" y="6"/>
                  </a:cxn>
                  <a:cxn ang="0">
                    <a:pos x="5" y="6"/>
                  </a:cxn>
                  <a:cxn ang="0">
                    <a:pos x="6" y="5"/>
                  </a:cxn>
                  <a:cxn ang="0">
                    <a:pos x="6" y="3"/>
                  </a:cxn>
                  <a:cxn ang="0">
                    <a:pos x="5" y="1"/>
                  </a:cxn>
                  <a:cxn ang="0">
                    <a:pos x="4" y="0"/>
                  </a:cxn>
                </a:cxnLst>
                <a:rect l="0" t="0" r="r" b="b"/>
                <a:pathLst>
                  <a:path w="6" h="6">
                    <a:moveTo>
                      <a:pt x="4" y="0"/>
                    </a:moveTo>
                    <a:lnTo>
                      <a:pt x="0" y="1"/>
                    </a:lnTo>
                    <a:lnTo>
                      <a:pt x="0" y="3"/>
                    </a:lnTo>
                    <a:lnTo>
                      <a:pt x="2" y="6"/>
                    </a:lnTo>
                    <a:lnTo>
                      <a:pt x="5" y="6"/>
                    </a:lnTo>
                    <a:lnTo>
                      <a:pt x="6" y="5"/>
                    </a:lnTo>
                    <a:lnTo>
                      <a:pt x="6" y="3"/>
                    </a:lnTo>
                    <a:lnTo>
                      <a:pt x="5" y="1"/>
                    </a:lnTo>
                    <a:lnTo>
                      <a:pt x="4" y="0"/>
                    </a:lnTo>
                    <a:close/>
                  </a:path>
                </a:pathLst>
              </a:custGeom>
              <a:solidFill>
                <a:srgbClr val="7585A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48" name="Group 1062"/>
            <p:cNvGrpSpPr>
              <a:grpSpLocks/>
            </p:cNvGrpSpPr>
            <p:nvPr/>
          </p:nvGrpSpPr>
          <p:grpSpPr bwMode="auto">
            <a:xfrm>
              <a:off x="2111" y="1028"/>
              <a:ext cx="11" cy="6"/>
              <a:chOff x="2111" y="1028"/>
              <a:chExt cx="11" cy="6"/>
            </a:xfrm>
          </p:grpSpPr>
          <p:sp>
            <p:nvSpPr>
              <p:cNvPr id="51239" name="Freeform 1063"/>
              <p:cNvSpPr>
                <a:spLocks/>
              </p:cNvSpPr>
              <p:nvPr/>
            </p:nvSpPr>
            <p:spPr bwMode="auto">
              <a:xfrm>
                <a:off x="2111" y="1028"/>
                <a:ext cx="11" cy="6"/>
              </a:xfrm>
              <a:custGeom>
                <a:avLst/>
                <a:gdLst/>
                <a:ahLst/>
                <a:cxnLst>
                  <a:cxn ang="0">
                    <a:pos x="9" y="0"/>
                  </a:cxn>
                  <a:cxn ang="0">
                    <a:pos x="3" y="0"/>
                  </a:cxn>
                  <a:cxn ang="0">
                    <a:pos x="0" y="3"/>
                  </a:cxn>
                  <a:cxn ang="0">
                    <a:pos x="0" y="4"/>
                  </a:cxn>
                  <a:cxn ang="0">
                    <a:pos x="1" y="5"/>
                  </a:cxn>
                  <a:cxn ang="0">
                    <a:pos x="3" y="5"/>
                  </a:cxn>
                  <a:cxn ang="0">
                    <a:pos x="2" y="5"/>
                  </a:cxn>
                  <a:cxn ang="0">
                    <a:pos x="5" y="4"/>
                  </a:cxn>
                  <a:cxn ang="0">
                    <a:pos x="6" y="4"/>
                  </a:cxn>
                  <a:cxn ang="0">
                    <a:pos x="7" y="4"/>
                  </a:cxn>
                  <a:cxn ang="0">
                    <a:pos x="8" y="3"/>
                  </a:cxn>
                  <a:cxn ang="0">
                    <a:pos x="9" y="3"/>
                  </a:cxn>
                  <a:cxn ang="0">
                    <a:pos x="11" y="3"/>
                  </a:cxn>
                  <a:cxn ang="0">
                    <a:pos x="10" y="2"/>
                  </a:cxn>
                  <a:cxn ang="0">
                    <a:pos x="9" y="0"/>
                  </a:cxn>
                </a:cxnLst>
                <a:rect l="0" t="0" r="r" b="b"/>
                <a:pathLst>
                  <a:path w="11" h="6">
                    <a:moveTo>
                      <a:pt x="9" y="0"/>
                    </a:moveTo>
                    <a:lnTo>
                      <a:pt x="3" y="0"/>
                    </a:lnTo>
                    <a:lnTo>
                      <a:pt x="0" y="3"/>
                    </a:lnTo>
                    <a:lnTo>
                      <a:pt x="0" y="4"/>
                    </a:lnTo>
                    <a:lnTo>
                      <a:pt x="1" y="5"/>
                    </a:lnTo>
                    <a:lnTo>
                      <a:pt x="3" y="5"/>
                    </a:lnTo>
                    <a:lnTo>
                      <a:pt x="2" y="5"/>
                    </a:lnTo>
                    <a:lnTo>
                      <a:pt x="5" y="4"/>
                    </a:lnTo>
                    <a:lnTo>
                      <a:pt x="6" y="4"/>
                    </a:lnTo>
                    <a:lnTo>
                      <a:pt x="7" y="4"/>
                    </a:lnTo>
                    <a:lnTo>
                      <a:pt x="8" y="3"/>
                    </a:lnTo>
                    <a:lnTo>
                      <a:pt x="9" y="3"/>
                    </a:lnTo>
                    <a:lnTo>
                      <a:pt x="11" y="3"/>
                    </a:lnTo>
                    <a:lnTo>
                      <a:pt x="10" y="2"/>
                    </a:lnTo>
                    <a:lnTo>
                      <a:pt x="9" y="0"/>
                    </a:lnTo>
                    <a:close/>
                  </a:path>
                </a:pathLst>
              </a:custGeom>
              <a:solidFill>
                <a:srgbClr val="C77A5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40" name="Freeform 1064"/>
              <p:cNvSpPr>
                <a:spLocks/>
              </p:cNvSpPr>
              <p:nvPr/>
            </p:nvSpPr>
            <p:spPr bwMode="auto">
              <a:xfrm>
                <a:off x="2111" y="1028"/>
                <a:ext cx="11" cy="6"/>
              </a:xfrm>
              <a:custGeom>
                <a:avLst/>
                <a:gdLst/>
                <a:ahLst/>
                <a:cxnLst>
                  <a:cxn ang="0">
                    <a:pos x="3" y="5"/>
                  </a:cxn>
                  <a:cxn ang="0">
                    <a:pos x="2" y="5"/>
                  </a:cxn>
                  <a:cxn ang="0">
                    <a:pos x="3" y="5"/>
                  </a:cxn>
                  <a:cxn ang="0">
                    <a:pos x="3" y="5"/>
                  </a:cxn>
                </a:cxnLst>
                <a:rect l="0" t="0" r="r" b="b"/>
                <a:pathLst>
                  <a:path w="11" h="6">
                    <a:moveTo>
                      <a:pt x="3" y="5"/>
                    </a:moveTo>
                    <a:lnTo>
                      <a:pt x="2" y="5"/>
                    </a:lnTo>
                    <a:lnTo>
                      <a:pt x="3" y="5"/>
                    </a:lnTo>
                    <a:close/>
                  </a:path>
                </a:pathLst>
              </a:custGeom>
              <a:solidFill>
                <a:srgbClr val="C77A5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41" name="Freeform 1065"/>
              <p:cNvSpPr>
                <a:spLocks/>
              </p:cNvSpPr>
              <p:nvPr/>
            </p:nvSpPr>
            <p:spPr bwMode="auto">
              <a:xfrm>
                <a:off x="2111" y="1028"/>
                <a:ext cx="11" cy="6"/>
              </a:xfrm>
              <a:custGeom>
                <a:avLst/>
                <a:gdLst/>
                <a:ahLst/>
                <a:cxnLst>
                  <a:cxn ang="0">
                    <a:pos x="11" y="3"/>
                  </a:cxn>
                  <a:cxn ang="0">
                    <a:pos x="9" y="3"/>
                  </a:cxn>
                  <a:cxn ang="0">
                    <a:pos x="11" y="3"/>
                  </a:cxn>
                </a:cxnLst>
                <a:rect l="0" t="0" r="r" b="b"/>
                <a:pathLst>
                  <a:path w="11" h="6">
                    <a:moveTo>
                      <a:pt x="11" y="3"/>
                    </a:moveTo>
                    <a:lnTo>
                      <a:pt x="9" y="3"/>
                    </a:lnTo>
                    <a:lnTo>
                      <a:pt x="11" y="3"/>
                    </a:lnTo>
                    <a:close/>
                  </a:path>
                </a:pathLst>
              </a:custGeom>
              <a:solidFill>
                <a:srgbClr val="C77A5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50" name="Group 1066"/>
            <p:cNvGrpSpPr>
              <a:grpSpLocks/>
            </p:cNvGrpSpPr>
            <p:nvPr/>
          </p:nvGrpSpPr>
          <p:grpSpPr bwMode="auto">
            <a:xfrm>
              <a:off x="2114" y="1033"/>
              <a:ext cx="2" cy="3"/>
              <a:chOff x="2114" y="1033"/>
              <a:chExt cx="2" cy="3"/>
            </a:xfrm>
          </p:grpSpPr>
          <p:sp>
            <p:nvSpPr>
              <p:cNvPr id="51243" name="Freeform 1067"/>
              <p:cNvSpPr>
                <a:spLocks/>
              </p:cNvSpPr>
              <p:nvPr/>
            </p:nvSpPr>
            <p:spPr bwMode="auto">
              <a:xfrm>
                <a:off x="2114" y="1033"/>
                <a:ext cx="2" cy="3"/>
              </a:xfrm>
              <a:custGeom>
                <a:avLst/>
                <a:gdLst/>
                <a:ahLst/>
                <a:cxnLst>
                  <a:cxn ang="0">
                    <a:pos x="1" y="0"/>
                  </a:cxn>
                  <a:cxn ang="0">
                    <a:pos x="0" y="0"/>
                  </a:cxn>
                  <a:cxn ang="0">
                    <a:pos x="0" y="0"/>
                  </a:cxn>
                  <a:cxn ang="0">
                    <a:pos x="0" y="1"/>
                  </a:cxn>
                  <a:cxn ang="0">
                    <a:pos x="1" y="3"/>
                  </a:cxn>
                  <a:cxn ang="0">
                    <a:pos x="2" y="3"/>
                  </a:cxn>
                  <a:cxn ang="0">
                    <a:pos x="2" y="3"/>
                  </a:cxn>
                  <a:cxn ang="0">
                    <a:pos x="2" y="2"/>
                  </a:cxn>
                  <a:cxn ang="0">
                    <a:pos x="2" y="1"/>
                  </a:cxn>
                  <a:cxn ang="0">
                    <a:pos x="1" y="0"/>
                  </a:cxn>
                  <a:cxn ang="0">
                    <a:pos x="1" y="0"/>
                  </a:cxn>
                </a:cxnLst>
                <a:rect l="0" t="0" r="r" b="b"/>
                <a:pathLst>
                  <a:path w="2" h="3">
                    <a:moveTo>
                      <a:pt x="1" y="0"/>
                    </a:moveTo>
                    <a:lnTo>
                      <a:pt x="0" y="0"/>
                    </a:lnTo>
                    <a:lnTo>
                      <a:pt x="0" y="1"/>
                    </a:lnTo>
                    <a:lnTo>
                      <a:pt x="1" y="3"/>
                    </a:lnTo>
                    <a:lnTo>
                      <a:pt x="2" y="3"/>
                    </a:lnTo>
                    <a:lnTo>
                      <a:pt x="2" y="2"/>
                    </a:lnTo>
                    <a:lnTo>
                      <a:pt x="2" y="1"/>
                    </a:lnTo>
                    <a:lnTo>
                      <a:pt x="1" y="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52" name="Group 1068"/>
            <p:cNvGrpSpPr>
              <a:grpSpLocks/>
            </p:cNvGrpSpPr>
            <p:nvPr/>
          </p:nvGrpSpPr>
          <p:grpSpPr bwMode="auto">
            <a:xfrm>
              <a:off x="2115" y="1050"/>
              <a:ext cx="4" cy="2"/>
              <a:chOff x="2115" y="1050"/>
              <a:chExt cx="4" cy="2"/>
            </a:xfrm>
          </p:grpSpPr>
          <p:sp>
            <p:nvSpPr>
              <p:cNvPr id="51245" name="Freeform 1069"/>
              <p:cNvSpPr>
                <a:spLocks/>
              </p:cNvSpPr>
              <p:nvPr/>
            </p:nvSpPr>
            <p:spPr bwMode="auto">
              <a:xfrm>
                <a:off x="2115" y="1050"/>
                <a:ext cx="4" cy="2"/>
              </a:xfrm>
              <a:custGeom>
                <a:avLst/>
                <a:gdLst/>
                <a:ahLst/>
                <a:cxnLst>
                  <a:cxn ang="0">
                    <a:pos x="2" y="0"/>
                  </a:cxn>
                  <a:cxn ang="0">
                    <a:pos x="0" y="1"/>
                  </a:cxn>
                  <a:cxn ang="0">
                    <a:pos x="1" y="2"/>
                  </a:cxn>
                  <a:cxn ang="0">
                    <a:pos x="2" y="2"/>
                  </a:cxn>
                  <a:cxn ang="0">
                    <a:pos x="3" y="1"/>
                  </a:cxn>
                  <a:cxn ang="0">
                    <a:pos x="4" y="1"/>
                  </a:cxn>
                  <a:cxn ang="0">
                    <a:pos x="2" y="0"/>
                  </a:cxn>
                </a:cxnLst>
                <a:rect l="0" t="0" r="r" b="b"/>
                <a:pathLst>
                  <a:path w="4" h="2">
                    <a:moveTo>
                      <a:pt x="2" y="0"/>
                    </a:moveTo>
                    <a:lnTo>
                      <a:pt x="0" y="1"/>
                    </a:lnTo>
                    <a:lnTo>
                      <a:pt x="1" y="2"/>
                    </a:lnTo>
                    <a:lnTo>
                      <a:pt x="2" y="2"/>
                    </a:lnTo>
                    <a:lnTo>
                      <a:pt x="3" y="1"/>
                    </a:lnTo>
                    <a:lnTo>
                      <a:pt x="4" y="1"/>
                    </a:lnTo>
                    <a:lnTo>
                      <a:pt x="2" y="0"/>
                    </a:lnTo>
                    <a:close/>
                  </a:path>
                </a:pathLst>
              </a:custGeom>
              <a:solidFill>
                <a:srgbClr val="BC69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65" name="Group 1070"/>
            <p:cNvGrpSpPr>
              <a:grpSpLocks/>
            </p:cNvGrpSpPr>
            <p:nvPr/>
          </p:nvGrpSpPr>
          <p:grpSpPr bwMode="auto">
            <a:xfrm>
              <a:off x="2115" y="1030"/>
              <a:ext cx="7" cy="9"/>
              <a:chOff x="2115" y="1030"/>
              <a:chExt cx="7" cy="9"/>
            </a:xfrm>
          </p:grpSpPr>
          <p:sp>
            <p:nvSpPr>
              <p:cNvPr id="51247" name="Freeform 1071"/>
              <p:cNvSpPr>
                <a:spLocks/>
              </p:cNvSpPr>
              <p:nvPr/>
            </p:nvSpPr>
            <p:spPr bwMode="auto">
              <a:xfrm>
                <a:off x="2115" y="1030"/>
                <a:ext cx="7" cy="9"/>
              </a:xfrm>
              <a:custGeom>
                <a:avLst/>
                <a:gdLst/>
                <a:ahLst/>
                <a:cxnLst>
                  <a:cxn ang="0">
                    <a:pos x="6" y="0"/>
                  </a:cxn>
                  <a:cxn ang="0">
                    <a:pos x="6" y="2"/>
                  </a:cxn>
                  <a:cxn ang="0">
                    <a:pos x="2" y="8"/>
                  </a:cxn>
                  <a:cxn ang="0">
                    <a:pos x="0" y="9"/>
                  </a:cxn>
                  <a:cxn ang="0">
                    <a:pos x="2" y="9"/>
                  </a:cxn>
                  <a:cxn ang="0">
                    <a:pos x="7" y="2"/>
                  </a:cxn>
                  <a:cxn ang="0">
                    <a:pos x="6" y="0"/>
                  </a:cxn>
                </a:cxnLst>
                <a:rect l="0" t="0" r="r" b="b"/>
                <a:pathLst>
                  <a:path w="7" h="9">
                    <a:moveTo>
                      <a:pt x="6" y="0"/>
                    </a:moveTo>
                    <a:lnTo>
                      <a:pt x="6" y="2"/>
                    </a:lnTo>
                    <a:lnTo>
                      <a:pt x="2" y="8"/>
                    </a:lnTo>
                    <a:lnTo>
                      <a:pt x="0" y="9"/>
                    </a:lnTo>
                    <a:lnTo>
                      <a:pt x="2" y="9"/>
                    </a:lnTo>
                    <a:lnTo>
                      <a:pt x="7" y="2"/>
                    </a:lnTo>
                    <a:lnTo>
                      <a:pt x="6" y="0"/>
                    </a:lnTo>
                    <a:close/>
                  </a:path>
                </a:pathLst>
              </a:custGeom>
              <a:solidFill>
                <a:srgbClr val="D58B6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67" name="Group 1072"/>
            <p:cNvGrpSpPr>
              <a:grpSpLocks/>
            </p:cNvGrpSpPr>
            <p:nvPr/>
          </p:nvGrpSpPr>
          <p:grpSpPr bwMode="auto">
            <a:xfrm>
              <a:off x="2108" y="1030"/>
              <a:ext cx="14" cy="6"/>
              <a:chOff x="2108" y="1030"/>
              <a:chExt cx="14" cy="6"/>
            </a:xfrm>
          </p:grpSpPr>
          <p:sp>
            <p:nvSpPr>
              <p:cNvPr id="51249" name="Freeform 1073"/>
              <p:cNvSpPr>
                <a:spLocks/>
              </p:cNvSpPr>
              <p:nvPr/>
            </p:nvSpPr>
            <p:spPr bwMode="auto">
              <a:xfrm>
                <a:off x="2108" y="1030"/>
                <a:ext cx="14" cy="6"/>
              </a:xfrm>
              <a:custGeom>
                <a:avLst/>
                <a:gdLst/>
                <a:ahLst/>
                <a:cxnLst>
                  <a:cxn ang="0">
                    <a:pos x="11" y="0"/>
                  </a:cxn>
                  <a:cxn ang="0">
                    <a:pos x="8" y="2"/>
                  </a:cxn>
                  <a:cxn ang="0">
                    <a:pos x="3" y="4"/>
                  </a:cxn>
                  <a:cxn ang="0">
                    <a:pos x="1" y="5"/>
                  </a:cxn>
                  <a:cxn ang="0">
                    <a:pos x="1" y="5"/>
                  </a:cxn>
                  <a:cxn ang="0">
                    <a:pos x="7" y="3"/>
                  </a:cxn>
                  <a:cxn ang="0">
                    <a:pos x="9" y="2"/>
                  </a:cxn>
                  <a:cxn ang="0">
                    <a:pos x="11" y="2"/>
                  </a:cxn>
                  <a:cxn ang="0">
                    <a:pos x="12" y="0"/>
                  </a:cxn>
                  <a:cxn ang="0">
                    <a:pos x="14" y="0"/>
                  </a:cxn>
                  <a:cxn ang="0">
                    <a:pos x="11" y="0"/>
                  </a:cxn>
                </a:cxnLst>
                <a:rect l="0" t="0" r="r" b="b"/>
                <a:pathLst>
                  <a:path w="14" h="6">
                    <a:moveTo>
                      <a:pt x="11" y="0"/>
                    </a:moveTo>
                    <a:lnTo>
                      <a:pt x="8" y="2"/>
                    </a:lnTo>
                    <a:lnTo>
                      <a:pt x="3" y="4"/>
                    </a:lnTo>
                    <a:lnTo>
                      <a:pt x="1" y="5"/>
                    </a:lnTo>
                    <a:lnTo>
                      <a:pt x="7" y="3"/>
                    </a:lnTo>
                    <a:lnTo>
                      <a:pt x="9" y="2"/>
                    </a:lnTo>
                    <a:lnTo>
                      <a:pt x="11" y="2"/>
                    </a:lnTo>
                    <a:lnTo>
                      <a:pt x="12" y="0"/>
                    </a:lnTo>
                    <a:lnTo>
                      <a:pt x="14" y="0"/>
                    </a:lnTo>
                    <a:lnTo>
                      <a:pt x="11" y="0"/>
                    </a:lnTo>
                    <a:close/>
                  </a:path>
                </a:pathLst>
              </a:custGeom>
              <a:solidFill>
                <a:srgbClr val="BC69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50" name="Freeform 1074"/>
              <p:cNvSpPr>
                <a:spLocks/>
              </p:cNvSpPr>
              <p:nvPr/>
            </p:nvSpPr>
            <p:spPr bwMode="auto">
              <a:xfrm>
                <a:off x="2108" y="1030"/>
                <a:ext cx="14" cy="6"/>
              </a:xfrm>
              <a:custGeom>
                <a:avLst/>
                <a:gdLst/>
                <a:ahLst/>
                <a:cxnLst>
                  <a:cxn ang="0">
                    <a:pos x="0" y="4"/>
                  </a:cxn>
                  <a:cxn ang="0">
                    <a:pos x="1" y="5"/>
                  </a:cxn>
                  <a:cxn ang="0">
                    <a:pos x="0" y="4"/>
                  </a:cxn>
                </a:cxnLst>
                <a:rect l="0" t="0" r="r" b="b"/>
                <a:pathLst>
                  <a:path w="14" h="6">
                    <a:moveTo>
                      <a:pt x="0" y="4"/>
                    </a:moveTo>
                    <a:lnTo>
                      <a:pt x="1" y="5"/>
                    </a:lnTo>
                    <a:lnTo>
                      <a:pt x="0" y="4"/>
                    </a:lnTo>
                    <a:close/>
                  </a:path>
                </a:pathLst>
              </a:custGeom>
              <a:solidFill>
                <a:srgbClr val="BC69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69" name="Group 1075"/>
            <p:cNvGrpSpPr>
              <a:grpSpLocks/>
            </p:cNvGrpSpPr>
            <p:nvPr/>
          </p:nvGrpSpPr>
          <p:grpSpPr bwMode="auto">
            <a:xfrm>
              <a:off x="2123" y="1033"/>
              <a:ext cx="8" cy="10"/>
              <a:chOff x="2123" y="1033"/>
              <a:chExt cx="8" cy="10"/>
            </a:xfrm>
          </p:grpSpPr>
          <p:sp>
            <p:nvSpPr>
              <p:cNvPr id="51252" name="Freeform 1076"/>
              <p:cNvSpPr>
                <a:spLocks/>
              </p:cNvSpPr>
              <p:nvPr/>
            </p:nvSpPr>
            <p:spPr bwMode="auto">
              <a:xfrm>
                <a:off x="2123" y="1033"/>
                <a:ext cx="8" cy="10"/>
              </a:xfrm>
              <a:custGeom>
                <a:avLst/>
                <a:gdLst/>
                <a:ahLst/>
                <a:cxnLst>
                  <a:cxn ang="0">
                    <a:pos x="6" y="0"/>
                  </a:cxn>
                  <a:cxn ang="0">
                    <a:pos x="4" y="0"/>
                  </a:cxn>
                  <a:cxn ang="0">
                    <a:pos x="2" y="0"/>
                  </a:cxn>
                  <a:cxn ang="0">
                    <a:pos x="0" y="2"/>
                  </a:cxn>
                  <a:cxn ang="0">
                    <a:pos x="0" y="7"/>
                  </a:cxn>
                  <a:cxn ang="0">
                    <a:pos x="2" y="9"/>
                  </a:cxn>
                  <a:cxn ang="0">
                    <a:pos x="6" y="9"/>
                  </a:cxn>
                  <a:cxn ang="0">
                    <a:pos x="8" y="7"/>
                  </a:cxn>
                  <a:cxn ang="0">
                    <a:pos x="8" y="2"/>
                  </a:cxn>
                  <a:cxn ang="0">
                    <a:pos x="6" y="0"/>
                  </a:cxn>
                </a:cxnLst>
                <a:rect l="0" t="0" r="r" b="b"/>
                <a:pathLst>
                  <a:path w="8" h="10">
                    <a:moveTo>
                      <a:pt x="6" y="0"/>
                    </a:moveTo>
                    <a:lnTo>
                      <a:pt x="4" y="0"/>
                    </a:lnTo>
                    <a:lnTo>
                      <a:pt x="2" y="0"/>
                    </a:lnTo>
                    <a:lnTo>
                      <a:pt x="0" y="2"/>
                    </a:lnTo>
                    <a:lnTo>
                      <a:pt x="0" y="7"/>
                    </a:lnTo>
                    <a:lnTo>
                      <a:pt x="2" y="9"/>
                    </a:lnTo>
                    <a:lnTo>
                      <a:pt x="6" y="9"/>
                    </a:lnTo>
                    <a:lnTo>
                      <a:pt x="8" y="7"/>
                    </a:lnTo>
                    <a:lnTo>
                      <a:pt x="8" y="2"/>
                    </a:lnTo>
                    <a:lnTo>
                      <a:pt x="6" y="0"/>
                    </a:lnTo>
                    <a:close/>
                  </a:path>
                </a:pathLst>
              </a:custGeom>
              <a:solidFill>
                <a:srgbClr val="E4A18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71" name="Group 1077"/>
            <p:cNvGrpSpPr>
              <a:grpSpLocks/>
            </p:cNvGrpSpPr>
            <p:nvPr/>
          </p:nvGrpSpPr>
          <p:grpSpPr bwMode="auto">
            <a:xfrm>
              <a:off x="2122" y="1055"/>
              <a:ext cx="6" cy="8"/>
              <a:chOff x="2122" y="1055"/>
              <a:chExt cx="6" cy="8"/>
            </a:xfrm>
          </p:grpSpPr>
          <p:sp>
            <p:nvSpPr>
              <p:cNvPr id="51254" name="Freeform 1078"/>
              <p:cNvSpPr>
                <a:spLocks/>
              </p:cNvSpPr>
              <p:nvPr/>
            </p:nvSpPr>
            <p:spPr bwMode="auto">
              <a:xfrm>
                <a:off x="2122" y="1055"/>
                <a:ext cx="6" cy="8"/>
              </a:xfrm>
              <a:custGeom>
                <a:avLst/>
                <a:gdLst/>
                <a:ahLst/>
                <a:cxnLst>
                  <a:cxn ang="0">
                    <a:pos x="5" y="0"/>
                  </a:cxn>
                  <a:cxn ang="0">
                    <a:pos x="0" y="2"/>
                  </a:cxn>
                  <a:cxn ang="0">
                    <a:pos x="0" y="2"/>
                  </a:cxn>
                  <a:cxn ang="0">
                    <a:pos x="0" y="3"/>
                  </a:cxn>
                  <a:cxn ang="0">
                    <a:pos x="0" y="3"/>
                  </a:cxn>
                  <a:cxn ang="0">
                    <a:pos x="0" y="6"/>
                  </a:cxn>
                  <a:cxn ang="0">
                    <a:pos x="2" y="8"/>
                  </a:cxn>
                  <a:cxn ang="0">
                    <a:pos x="5" y="5"/>
                  </a:cxn>
                  <a:cxn ang="0">
                    <a:pos x="6" y="4"/>
                  </a:cxn>
                  <a:cxn ang="0">
                    <a:pos x="6" y="2"/>
                  </a:cxn>
                  <a:cxn ang="0">
                    <a:pos x="5" y="1"/>
                  </a:cxn>
                  <a:cxn ang="0">
                    <a:pos x="5" y="0"/>
                  </a:cxn>
                </a:cxnLst>
                <a:rect l="0" t="0" r="r" b="b"/>
                <a:pathLst>
                  <a:path w="6" h="8">
                    <a:moveTo>
                      <a:pt x="5" y="0"/>
                    </a:moveTo>
                    <a:lnTo>
                      <a:pt x="0" y="2"/>
                    </a:lnTo>
                    <a:lnTo>
                      <a:pt x="0" y="3"/>
                    </a:lnTo>
                    <a:lnTo>
                      <a:pt x="0" y="6"/>
                    </a:lnTo>
                    <a:lnTo>
                      <a:pt x="2" y="8"/>
                    </a:lnTo>
                    <a:lnTo>
                      <a:pt x="5" y="5"/>
                    </a:lnTo>
                    <a:lnTo>
                      <a:pt x="6" y="4"/>
                    </a:lnTo>
                    <a:lnTo>
                      <a:pt x="6" y="2"/>
                    </a:lnTo>
                    <a:lnTo>
                      <a:pt x="5" y="1"/>
                    </a:lnTo>
                    <a:lnTo>
                      <a:pt x="5" y="0"/>
                    </a:lnTo>
                    <a:close/>
                  </a:path>
                </a:pathLst>
              </a:custGeom>
              <a:solidFill>
                <a:srgbClr val="D9957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255" name="Picture 1079"/>
              <p:cNvPicPr>
                <a:picLocks noChangeAspect="1" noChangeArrowheads="1"/>
              </p:cNvPicPr>
              <p:nvPr/>
            </p:nvPicPr>
            <p:blipFill>
              <a:blip r:embed="rId151"/>
              <a:srcRect/>
              <a:stretch>
                <a:fillRect/>
              </a:stretch>
            </p:blipFill>
            <p:spPr bwMode="auto">
              <a:xfrm>
                <a:off x="2122" y="1056"/>
                <a:ext cx="4" cy="5"/>
              </a:xfrm>
              <a:prstGeom prst="rect">
                <a:avLst/>
              </a:prstGeom>
              <a:noFill/>
            </p:spPr>
          </p:pic>
          <p:pic>
            <p:nvPicPr>
              <p:cNvPr id="51256" name="Picture 1080"/>
              <p:cNvPicPr>
                <a:picLocks noChangeAspect="1" noChangeArrowheads="1"/>
              </p:cNvPicPr>
              <p:nvPr/>
            </p:nvPicPr>
            <p:blipFill>
              <a:blip r:embed="rId152" cstate="print"/>
              <a:srcRect/>
              <a:stretch>
                <a:fillRect/>
              </a:stretch>
            </p:blipFill>
            <p:spPr bwMode="auto">
              <a:xfrm>
                <a:off x="2030" y="868"/>
                <a:ext cx="201" cy="396"/>
              </a:xfrm>
              <a:prstGeom prst="rect">
                <a:avLst/>
              </a:prstGeom>
              <a:noFill/>
            </p:spPr>
          </p:pic>
        </p:grpSp>
        <p:grpSp>
          <p:nvGrpSpPr>
            <p:cNvPr id="51573" name="Group 1081"/>
            <p:cNvGrpSpPr>
              <a:grpSpLocks/>
            </p:cNvGrpSpPr>
            <p:nvPr/>
          </p:nvGrpSpPr>
          <p:grpSpPr bwMode="auto">
            <a:xfrm>
              <a:off x="2021" y="1651"/>
              <a:ext cx="7" cy="26"/>
              <a:chOff x="2021" y="1651"/>
              <a:chExt cx="7" cy="26"/>
            </a:xfrm>
          </p:grpSpPr>
          <p:sp>
            <p:nvSpPr>
              <p:cNvPr id="51258" name="Freeform 1082"/>
              <p:cNvSpPr>
                <a:spLocks/>
              </p:cNvSpPr>
              <p:nvPr/>
            </p:nvSpPr>
            <p:spPr bwMode="auto">
              <a:xfrm>
                <a:off x="2021" y="1651"/>
                <a:ext cx="7" cy="26"/>
              </a:xfrm>
              <a:custGeom>
                <a:avLst/>
                <a:gdLst/>
                <a:ahLst/>
                <a:cxnLst>
                  <a:cxn ang="0">
                    <a:pos x="3" y="0"/>
                  </a:cxn>
                  <a:cxn ang="0">
                    <a:pos x="0" y="10"/>
                  </a:cxn>
                  <a:cxn ang="0">
                    <a:pos x="2" y="21"/>
                  </a:cxn>
                  <a:cxn ang="0">
                    <a:pos x="3" y="26"/>
                  </a:cxn>
                  <a:cxn ang="0">
                    <a:pos x="2" y="18"/>
                  </a:cxn>
                  <a:cxn ang="0">
                    <a:pos x="4" y="10"/>
                  </a:cxn>
                  <a:cxn ang="0">
                    <a:pos x="7" y="4"/>
                  </a:cxn>
                  <a:cxn ang="0">
                    <a:pos x="5" y="3"/>
                  </a:cxn>
                  <a:cxn ang="0">
                    <a:pos x="4" y="2"/>
                  </a:cxn>
                  <a:cxn ang="0">
                    <a:pos x="3" y="0"/>
                  </a:cxn>
                </a:cxnLst>
                <a:rect l="0" t="0" r="r" b="b"/>
                <a:pathLst>
                  <a:path w="7" h="26">
                    <a:moveTo>
                      <a:pt x="3" y="0"/>
                    </a:moveTo>
                    <a:lnTo>
                      <a:pt x="0" y="10"/>
                    </a:lnTo>
                    <a:lnTo>
                      <a:pt x="2" y="21"/>
                    </a:lnTo>
                    <a:lnTo>
                      <a:pt x="3" y="26"/>
                    </a:lnTo>
                    <a:lnTo>
                      <a:pt x="2" y="18"/>
                    </a:lnTo>
                    <a:lnTo>
                      <a:pt x="4" y="10"/>
                    </a:lnTo>
                    <a:lnTo>
                      <a:pt x="7" y="4"/>
                    </a:lnTo>
                    <a:lnTo>
                      <a:pt x="5" y="3"/>
                    </a:lnTo>
                    <a:lnTo>
                      <a:pt x="4" y="2"/>
                    </a:lnTo>
                    <a:lnTo>
                      <a:pt x="3" y="0"/>
                    </a:lnTo>
                    <a:close/>
                  </a:path>
                </a:pathLst>
              </a:custGeom>
              <a:solidFill>
                <a:srgbClr val="AF017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259" name="Picture 1083"/>
              <p:cNvPicPr>
                <a:picLocks noChangeAspect="1" noChangeArrowheads="1"/>
              </p:cNvPicPr>
              <p:nvPr/>
            </p:nvPicPr>
            <p:blipFill>
              <a:blip r:embed="rId153" cstate="print"/>
              <a:srcRect/>
              <a:stretch>
                <a:fillRect/>
              </a:stretch>
            </p:blipFill>
            <p:spPr bwMode="auto">
              <a:xfrm>
                <a:off x="2057" y="1295"/>
                <a:ext cx="43" cy="152"/>
              </a:xfrm>
              <a:prstGeom prst="rect">
                <a:avLst/>
              </a:prstGeom>
              <a:noFill/>
            </p:spPr>
          </p:pic>
        </p:grpSp>
        <p:grpSp>
          <p:nvGrpSpPr>
            <p:cNvPr id="51575" name="Group 1084"/>
            <p:cNvGrpSpPr>
              <a:grpSpLocks/>
            </p:cNvGrpSpPr>
            <p:nvPr/>
          </p:nvGrpSpPr>
          <p:grpSpPr bwMode="auto">
            <a:xfrm>
              <a:off x="2137" y="1178"/>
              <a:ext cx="6" cy="21"/>
              <a:chOff x="2137" y="1178"/>
              <a:chExt cx="6" cy="21"/>
            </a:xfrm>
          </p:grpSpPr>
          <p:sp>
            <p:nvSpPr>
              <p:cNvPr id="51261" name="Freeform 1085"/>
              <p:cNvSpPr>
                <a:spLocks/>
              </p:cNvSpPr>
              <p:nvPr/>
            </p:nvSpPr>
            <p:spPr bwMode="auto">
              <a:xfrm>
                <a:off x="2137" y="1178"/>
                <a:ext cx="6" cy="21"/>
              </a:xfrm>
              <a:custGeom>
                <a:avLst/>
                <a:gdLst/>
                <a:ahLst/>
                <a:cxnLst>
                  <a:cxn ang="0">
                    <a:pos x="5" y="0"/>
                  </a:cxn>
                  <a:cxn ang="0">
                    <a:pos x="4" y="2"/>
                  </a:cxn>
                  <a:cxn ang="0">
                    <a:pos x="3" y="4"/>
                  </a:cxn>
                  <a:cxn ang="0">
                    <a:pos x="2" y="7"/>
                  </a:cxn>
                  <a:cxn ang="0">
                    <a:pos x="0" y="12"/>
                  </a:cxn>
                  <a:cxn ang="0">
                    <a:pos x="1" y="17"/>
                  </a:cxn>
                  <a:cxn ang="0">
                    <a:pos x="3" y="21"/>
                  </a:cxn>
                  <a:cxn ang="0">
                    <a:pos x="2" y="17"/>
                  </a:cxn>
                  <a:cxn ang="0">
                    <a:pos x="2" y="12"/>
                  </a:cxn>
                  <a:cxn ang="0">
                    <a:pos x="4" y="7"/>
                  </a:cxn>
                  <a:cxn ang="0">
                    <a:pos x="5" y="5"/>
                  </a:cxn>
                  <a:cxn ang="0">
                    <a:pos x="6" y="3"/>
                  </a:cxn>
                  <a:cxn ang="0">
                    <a:pos x="7" y="1"/>
                  </a:cxn>
                  <a:cxn ang="0">
                    <a:pos x="6" y="1"/>
                  </a:cxn>
                  <a:cxn ang="0">
                    <a:pos x="5" y="0"/>
                  </a:cxn>
                </a:cxnLst>
                <a:rect l="0" t="0" r="r" b="b"/>
                <a:pathLst>
                  <a:path w="6" h="21">
                    <a:moveTo>
                      <a:pt x="5" y="0"/>
                    </a:moveTo>
                    <a:lnTo>
                      <a:pt x="4" y="2"/>
                    </a:lnTo>
                    <a:lnTo>
                      <a:pt x="3" y="4"/>
                    </a:lnTo>
                    <a:lnTo>
                      <a:pt x="2" y="7"/>
                    </a:lnTo>
                    <a:lnTo>
                      <a:pt x="0" y="12"/>
                    </a:lnTo>
                    <a:lnTo>
                      <a:pt x="1" y="17"/>
                    </a:lnTo>
                    <a:lnTo>
                      <a:pt x="3" y="21"/>
                    </a:lnTo>
                    <a:lnTo>
                      <a:pt x="2" y="17"/>
                    </a:lnTo>
                    <a:lnTo>
                      <a:pt x="2" y="12"/>
                    </a:lnTo>
                    <a:lnTo>
                      <a:pt x="4" y="7"/>
                    </a:lnTo>
                    <a:lnTo>
                      <a:pt x="5" y="5"/>
                    </a:lnTo>
                    <a:lnTo>
                      <a:pt x="6" y="3"/>
                    </a:lnTo>
                    <a:lnTo>
                      <a:pt x="7" y="1"/>
                    </a:lnTo>
                    <a:lnTo>
                      <a:pt x="6" y="1"/>
                    </a:lnTo>
                    <a:lnTo>
                      <a:pt x="5" y="0"/>
                    </a:lnTo>
                    <a:close/>
                  </a:path>
                </a:pathLst>
              </a:custGeom>
              <a:solidFill>
                <a:srgbClr val="86005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77" name="Group 1086"/>
            <p:cNvGrpSpPr>
              <a:grpSpLocks/>
            </p:cNvGrpSpPr>
            <p:nvPr/>
          </p:nvGrpSpPr>
          <p:grpSpPr bwMode="auto">
            <a:xfrm>
              <a:off x="2194" y="1044"/>
              <a:ext cx="26" cy="43"/>
              <a:chOff x="2194" y="1044"/>
              <a:chExt cx="26" cy="43"/>
            </a:xfrm>
          </p:grpSpPr>
          <p:sp>
            <p:nvSpPr>
              <p:cNvPr id="51263" name="Freeform 1087"/>
              <p:cNvSpPr>
                <a:spLocks/>
              </p:cNvSpPr>
              <p:nvPr/>
            </p:nvSpPr>
            <p:spPr bwMode="auto">
              <a:xfrm>
                <a:off x="2194" y="1044"/>
                <a:ext cx="26" cy="43"/>
              </a:xfrm>
              <a:custGeom>
                <a:avLst/>
                <a:gdLst/>
                <a:ahLst/>
                <a:cxnLst>
                  <a:cxn ang="0">
                    <a:pos x="0" y="0"/>
                  </a:cxn>
                  <a:cxn ang="0">
                    <a:pos x="2" y="5"/>
                  </a:cxn>
                  <a:cxn ang="0">
                    <a:pos x="3" y="10"/>
                  </a:cxn>
                  <a:cxn ang="0">
                    <a:pos x="4" y="16"/>
                  </a:cxn>
                  <a:cxn ang="0">
                    <a:pos x="4" y="22"/>
                  </a:cxn>
                  <a:cxn ang="0">
                    <a:pos x="4" y="30"/>
                  </a:cxn>
                  <a:cxn ang="0">
                    <a:pos x="12" y="31"/>
                  </a:cxn>
                  <a:cxn ang="0">
                    <a:pos x="19" y="37"/>
                  </a:cxn>
                  <a:cxn ang="0">
                    <a:pos x="22" y="38"/>
                  </a:cxn>
                  <a:cxn ang="0">
                    <a:pos x="25" y="43"/>
                  </a:cxn>
                  <a:cxn ang="0">
                    <a:pos x="25" y="37"/>
                  </a:cxn>
                  <a:cxn ang="0">
                    <a:pos x="24" y="30"/>
                  </a:cxn>
                  <a:cxn ang="0">
                    <a:pos x="23" y="24"/>
                  </a:cxn>
                  <a:cxn ang="0">
                    <a:pos x="20" y="16"/>
                  </a:cxn>
                  <a:cxn ang="0">
                    <a:pos x="15" y="7"/>
                  </a:cxn>
                  <a:cxn ang="0">
                    <a:pos x="5" y="2"/>
                  </a:cxn>
                  <a:cxn ang="0">
                    <a:pos x="3" y="1"/>
                  </a:cxn>
                  <a:cxn ang="0">
                    <a:pos x="0" y="0"/>
                  </a:cxn>
                </a:cxnLst>
                <a:rect l="0" t="0" r="r" b="b"/>
                <a:pathLst>
                  <a:path w="26" h="43">
                    <a:moveTo>
                      <a:pt x="0" y="0"/>
                    </a:moveTo>
                    <a:lnTo>
                      <a:pt x="2" y="5"/>
                    </a:lnTo>
                    <a:lnTo>
                      <a:pt x="3" y="10"/>
                    </a:lnTo>
                    <a:lnTo>
                      <a:pt x="4" y="16"/>
                    </a:lnTo>
                    <a:lnTo>
                      <a:pt x="4" y="22"/>
                    </a:lnTo>
                    <a:lnTo>
                      <a:pt x="4" y="30"/>
                    </a:lnTo>
                    <a:lnTo>
                      <a:pt x="12" y="31"/>
                    </a:lnTo>
                    <a:lnTo>
                      <a:pt x="19" y="37"/>
                    </a:lnTo>
                    <a:lnTo>
                      <a:pt x="22" y="38"/>
                    </a:lnTo>
                    <a:lnTo>
                      <a:pt x="25" y="43"/>
                    </a:lnTo>
                    <a:lnTo>
                      <a:pt x="25" y="37"/>
                    </a:lnTo>
                    <a:lnTo>
                      <a:pt x="24" y="30"/>
                    </a:lnTo>
                    <a:lnTo>
                      <a:pt x="23" y="24"/>
                    </a:lnTo>
                    <a:lnTo>
                      <a:pt x="20" y="16"/>
                    </a:lnTo>
                    <a:lnTo>
                      <a:pt x="15" y="7"/>
                    </a:lnTo>
                    <a:lnTo>
                      <a:pt x="5" y="2"/>
                    </a:lnTo>
                    <a:lnTo>
                      <a:pt x="3" y="1"/>
                    </a:lnTo>
                    <a:lnTo>
                      <a:pt x="0" y="0"/>
                    </a:lnTo>
                    <a:close/>
                  </a:path>
                </a:pathLst>
              </a:custGeom>
              <a:solidFill>
                <a:srgbClr val="C1724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79" name="Group 1088"/>
            <p:cNvGrpSpPr>
              <a:grpSpLocks/>
            </p:cNvGrpSpPr>
            <p:nvPr/>
          </p:nvGrpSpPr>
          <p:grpSpPr bwMode="auto">
            <a:xfrm>
              <a:off x="2169" y="879"/>
              <a:ext cx="16" cy="13"/>
              <a:chOff x="2169" y="879"/>
              <a:chExt cx="16" cy="13"/>
            </a:xfrm>
          </p:grpSpPr>
          <p:sp>
            <p:nvSpPr>
              <p:cNvPr id="51265" name="Freeform 1089"/>
              <p:cNvSpPr>
                <a:spLocks/>
              </p:cNvSpPr>
              <p:nvPr/>
            </p:nvSpPr>
            <p:spPr bwMode="auto">
              <a:xfrm>
                <a:off x="2169" y="879"/>
                <a:ext cx="16" cy="13"/>
              </a:xfrm>
              <a:custGeom>
                <a:avLst/>
                <a:gdLst/>
                <a:ahLst/>
                <a:cxnLst>
                  <a:cxn ang="0">
                    <a:pos x="0" y="0"/>
                  </a:cxn>
                  <a:cxn ang="0">
                    <a:pos x="1" y="7"/>
                  </a:cxn>
                  <a:cxn ang="0">
                    <a:pos x="10" y="13"/>
                  </a:cxn>
                  <a:cxn ang="0">
                    <a:pos x="16" y="12"/>
                  </a:cxn>
                  <a:cxn ang="0">
                    <a:pos x="12" y="12"/>
                  </a:cxn>
                  <a:cxn ang="0">
                    <a:pos x="3" y="7"/>
                  </a:cxn>
                  <a:cxn ang="0">
                    <a:pos x="0" y="0"/>
                  </a:cxn>
                </a:cxnLst>
                <a:rect l="0" t="0" r="r" b="b"/>
                <a:pathLst>
                  <a:path w="16" h="13">
                    <a:moveTo>
                      <a:pt x="0" y="0"/>
                    </a:moveTo>
                    <a:lnTo>
                      <a:pt x="1" y="7"/>
                    </a:lnTo>
                    <a:lnTo>
                      <a:pt x="10" y="13"/>
                    </a:lnTo>
                    <a:lnTo>
                      <a:pt x="16" y="12"/>
                    </a:lnTo>
                    <a:lnTo>
                      <a:pt x="12" y="12"/>
                    </a:lnTo>
                    <a:lnTo>
                      <a:pt x="3" y="7"/>
                    </a:lnTo>
                    <a:lnTo>
                      <a:pt x="0" y="0"/>
                    </a:lnTo>
                    <a:close/>
                  </a:path>
                </a:pathLst>
              </a:custGeom>
              <a:solidFill>
                <a:srgbClr val="BC69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66" name="Freeform 1090"/>
              <p:cNvSpPr>
                <a:spLocks/>
              </p:cNvSpPr>
              <p:nvPr/>
            </p:nvSpPr>
            <p:spPr bwMode="auto">
              <a:xfrm>
                <a:off x="2169" y="879"/>
                <a:ext cx="16" cy="13"/>
              </a:xfrm>
              <a:custGeom>
                <a:avLst/>
                <a:gdLst/>
                <a:ahLst/>
                <a:cxnLst>
                  <a:cxn ang="0">
                    <a:pos x="16" y="12"/>
                  </a:cxn>
                  <a:cxn ang="0">
                    <a:pos x="12" y="12"/>
                  </a:cxn>
                  <a:cxn ang="0">
                    <a:pos x="16" y="12"/>
                  </a:cxn>
                  <a:cxn ang="0">
                    <a:pos x="16" y="12"/>
                  </a:cxn>
                </a:cxnLst>
                <a:rect l="0" t="0" r="r" b="b"/>
                <a:pathLst>
                  <a:path w="16" h="13">
                    <a:moveTo>
                      <a:pt x="16" y="12"/>
                    </a:moveTo>
                    <a:lnTo>
                      <a:pt x="12" y="12"/>
                    </a:lnTo>
                    <a:lnTo>
                      <a:pt x="16" y="12"/>
                    </a:lnTo>
                    <a:close/>
                  </a:path>
                </a:pathLst>
              </a:custGeom>
              <a:solidFill>
                <a:srgbClr val="BC69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81" name="Group 1091"/>
            <p:cNvGrpSpPr>
              <a:grpSpLocks/>
            </p:cNvGrpSpPr>
            <p:nvPr/>
          </p:nvGrpSpPr>
          <p:grpSpPr bwMode="auto">
            <a:xfrm>
              <a:off x="2144" y="959"/>
              <a:ext cx="12" cy="5"/>
              <a:chOff x="2144" y="959"/>
              <a:chExt cx="12" cy="5"/>
            </a:xfrm>
          </p:grpSpPr>
          <p:sp>
            <p:nvSpPr>
              <p:cNvPr id="51268" name="Freeform 1092"/>
              <p:cNvSpPr>
                <a:spLocks/>
              </p:cNvSpPr>
              <p:nvPr/>
            </p:nvSpPr>
            <p:spPr bwMode="auto">
              <a:xfrm>
                <a:off x="2144" y="959"/>
                <a:ext cx="12" cy="5"/>
              </a:xfrm>
              <a:custGeom>
                <a:avLst/>
                <a:gdLst/>
                <a:ahLst/>
                <a:cxnLst>
                  <a:cxn ang="0">
                    <a:pos x="0" y="0"/>
                  </a:cxn>
                  <a:cxn ang="0">
                    <a:pos x="4" y="5"/>
                  </a:cxn>
                  <a:cxn ang="0">
                    <a:pos x="8" y="4"/>
                  </a:cxn>
                  <a:cxn ang="0">
                    <a:pos x="12" y="3"/>
                  </a:cxn>
                  <a:cxn ang="0">
                    <a:pos x="8" y="2"/>
                  </a:cxn>
                  <a:cxn ang="0">
                    <a:pos x="4" y="0"/>
                  </a:cxn>
                  <a:cxn ang="0">
                    <a:pos x="0" y="0"/>
                  </a:cxn>
                </a:cxnLst>
                <a:rect l="0" t="0" r="r" b="b"/>
                <a:pathLst>
                  <a:path w="12" h="5">
                    <a:moveTo>
                      <a:pt x="0" y="0"/>
                    </a:moveTo>
                    <a:lnTo>
                      <a:pt x="4" y="5"/>
                    </a:lnTo>
                    <a:lnTo>
                      <a:pt x="8" y="4"/>
                    </a:lnTo>
                    <a:lnTo>
                      <a:pt x="12" y="3"/>
                    </a:lnTo>
                    <a:lnTo>
                      <a:pt x="8" y="2"/>
                    </a:lnTo>
                    <a:lnTo>
                      <a:pt x="4" y="0"/>
                    </a:lnTo>
                    <a:lnTo>
                      <a:pt x="0" y="0"/>
                    </a:lnTo>
                    <a:close/>
                  </a:path>
                </a:pathLst>
              </a:custGeom>
              <a:solidFill>
                <a:srgbClr val="E7AA8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83" name="Group 1093"/>
            <p:cNvGrpSpPr>
              <a:grpSpLocks/>
            </p:cNvGrpSpPr>
            <p:nvPr/>
          </p:nvGrpSpPr>
          <p:grpSpPr bwMode="auto">
            <a:xfrm>
              <a:off x="1989" y="992"/>
              <a:ext cx="24" cy="16"/>
              <a:chOff x="1989" y="992"/>
              <a:chExt cx="24" cy="16"/>
            </a:xfrm>
          </p:grpSpPr>
          <p:sp>
            <p:nvSpPr>
              <p:cNvPr id="51270" name="Freeform 1094"/>
              <p:cNvSpPr>
                <a:spLocks/>
              </p:cNvSpPr>
              <p:nvPr/>
            </p:nvSpPr>
            <p:spPr bwMode="auto">
              <a:xfrm>
                <a:off x="1989" y="992"/>
                <a:ext cx="24" cy="16"/>
              </a:xfrm>
              <a:custGeom>
                <a:avLst/>
                <a:gdLst/>
                <a:ahLst/>
                <a:cxnLst>
                  <a:cxn ang="0">
                    <a:pos x="3" y="0"/>
                  </a:cxn>
                  <a:cxn ang="0">
                    <a:pos x="0" y="2"/>
                  </a:cxn>
                  <a:cxn ang="0">
                    <a:pos x="2" y="4"/>
                  </a:cxn>
                  <a:cxn ang="0">
                    <a:pos x="2" y="5"/>
                  </a:cxn>
                  <a:cxn ang="0">
                    <a:pos x="4" y="6"/>
                  </a:cxn>
                  <a:cxn ang="0">
                    <a:pos x="11" y="8"/>
                  </a:cxn>
                  <a:cxn ang="0">
                    <a:pos x="14" y="9"/>
                  </a:cxn>
                  <a:cxn ang="0">
                    <a:pos x="17" y="11"/>
                  </a:cxn>
                  <a:cxn ang="0">
                    <a:pos x="25" y="16"/>
                  </a:cxn>
                  <a:cxn ang="0">
                    <a:pos x="23" y="12"/>
                  </a:cxn>
                  <a:cxn ang="0">
                    <a:pos x="14" y="5"/>
                  </a:cxn>
                  <a:cxn ang="0">
                    <a:pos x="10" y="3"/>
                  </a:cxn>
                  <a:cxn ang="0">
                    <a:pos x="3" y="0"/>
                  </a:cxn>
                </a:cxnLst>
                <a:rect l="0" t="0" r="r" b="b"/>
                <a:pathLst>
                  <a:path w="24" h="16">
                    <a:moveTo>
                      <a:pt x="3" y="0"/>
                    </a:moveTo>
                    <a:lnTo>
                      <a:pt x="0" y="2"/>
                    </a:lnTo>
                    <a:lnTo>
                      <a:pt x="2" y="4"/>
                    </a:lnTo>
                    <a:lnTo>
                      <a:pt x="2" y="5"/>
                    </a:lnTo>
                    <a:lnTo>
                      <a:pt x="4" y="6"/>
                    </a:lnTo>
                    <a:lnTo>
                      <a:pt x="11" y="8"/>
                    </a:lnTo>
                    <a:lnTo>
                      <a:pt x="14" y="9"/>
                    </a:lnTo>
                    <a:lnTo>
                      <a:pt x="17" y="11"/>
                    </a:lnTo>
                    <a:lnTo>
                      <a:pt x="25" y="16"/>
                    </a:lnTo>
                    <a:lnTo>
                      <a:pt x="23" y="12"/>
                    </a:lnTo>
                    <a:lnTo>
                      <a:pt x="14" y="5"/>
                    </a:lnTo>
                    <a:lnTo>
                      <a:pt x="10" y="3"/>
                    </a:lnTo>
                    <a:lnTo>
                      <a:pt x="3" y="0"/>
                    </a:lnTo>
                    <a:close/>
                  </a:path>
                </a:pathLst>
              </a:custGeom>
              <a:solidFill>
                <a:srgbClr val="D9DDE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85" name="Group 1095"/>
            <p:cNvGrpSpPr>
              <a:grpSpLocks/>
            </p:cNvGrpSpPr>
            <p:nvPr/>
          </p:nvGrpSpPr>
          <p:grpSpPr bwMode="auto">
            <a:xfrm>
              <a:off x="1956" y="992"/>
              <a:ext cx="24" cy="15"/>
              <a:chOff x="1956" y="992"/>
              <a:chExt cx="24" cy="15"/>
            </a:xfrm>
          </p:grpSpPr>
          <p:sp>
            <p:nvSpPr>
              <p:cNvPr id="51272" name="Freeform 1096"/>
              <p:cNvSpPr>
                <a:spLocks/>
              </p:cNvSpPr>
              <p:nvPr/>
            </p:nvSpPr>
            <p:spPr bwMode="auto">
              <a:xfrm>
                <a:off x="1956" y="992"/>
                <a:ext cx="24" cy="15"/>
              </a:xfrm>
              <a:custGeom>
                <a:avLst/>
                <a:gdLst/>
                <a:ahLst/>
                <a:cxnLst>
                  <a:cxn ang="0">
                    <a:pos x="21" y="0"/>
                  </a:cxn>
                  <a:cxn ang="0">
                    <a:pos x="14" y="4"/>
                  </a:cxn>
                  <a:cxn ang="0">
                    <a:pos x="10" y="6"/>
                  </a:cxn>
                  <a:cxn ang="0">
                    <a:pos x="1" y="12"/>
                  </a:cxn>
                  <a:cxn ang="0">
                    <a:pos x="0" y="16"/>
                  </a:cxn>
                  <a:cxn ang="0">
                    <a:pos x="10" y="10"/>
                  </a:cxn>
                  <a:cxn ang="0">
                    <a:pos x="14" y="8"/>
                  </a:cxn>
                  <a:cxn ang="0">
                    <a:pos x="20" y="6"/>
                  </a:cxn>
                  <a:cxn ang="0">
                    <a:pos x="22" y="6"/>
                  </a:cxn>
                  <a:cxn ang="0">
                    <a:pos x="24" y="3"/>
                  </a:cxn>
                  <a:cxn ang="0">
                    <a:pos x="21" y="0"/>
                  </a:cxn>
                </a:cxnLst>
                <a:rect l="0" t="0" r="r" b="b"/>
                <a:pathLst>
                  <a:path w="24" h="15">
                    <a:moveTo>
                      <a:pt x="21" y="0"/>
                    </a:moveTo>
                    <a:lnTo>
                      <a:pt x="14" y="4"/>
                    </a:lnTo>
                    <a:lnTo>
                      <a:pt x="10" y="6"/>
                    </a:lnTo>
                    <a:lnTo>
                      <a:pt x="1" y="12"/>
                    </a:lnTo>
                    <a:lnTo>
                      <a:pt x="0" y="16"/>
                    </a:lnTo>
                    <a:lnTo>
                      <a:pt x="10" y="10"/>
                    </a:lnTo>
                    <a:lnTo>
                      <a:pt x="14" y="8"/>
                    </a:lnTo>
                    <a:lnTo>
                      <a:pt x="20" y="6"/>
                    </a:lnTo>
                    <a:lnTo>
                      <a:pt x="22" y="6"/>
                    </a:lnTo>
                    <a:lnTo>
                      <a:pt x="24" y="3"/>
                    </a:lnTo>
                    <a:lnTo>
                      <a:pt x="21" y="0"/>
                    </a:lnTo>
                    <a:close/>
                  </a:path>
                </a:pathLst>
              </a:custGeom>
              <a:solidFill>
                <a:srgbClr val="D9DDE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87" name="Group 1097"/>
            <p:cNvGrpSpPr>
              <a:grpSpLocks/>
            </p:cNvGrpSpPr>
            <p:nvPr/>
          </p:nvGrpSpPr>
          <p:grpSpPr bwMode="auto">
            <a:xfrm>
              <a:off x="1711" y="1058"/>
              <a:ext cx="3" cy="10"/>
              <a:chOff x="1711" y="1058"/>
              <a:chExt cx="3" cy="10"/>
            </a:xfrm>
          </p:grpSpPr>
          <p:sp>
            <p:nvSpPr>
              <p:cNvPr id="51274" name="Freeform 1098"/>
              <p:cNvSpPr>
                <a:spLocks/>
              </p:cNvSpPr>
              <p:nvPr/>
            </p:nvSpPr>
            <p:spPr bwMode="auto">
              <a:xfrm>
                <a:off x="1711" y="1058"/>
                <a:ext cx="3" cy="10"/>
              </a:xfrm>
              <a:custGeom>
                <a:avLst/>
                <a:gdLst/>
                <a:ahLst/>
                <a:cxnLst>
                  <a:cxn ang="0">
                    <a:pos x="4" y="9"/>
                  </a:cxn>
                  <a:cxn ang="0">
                    <a:pos x="1" y="9"/>
                  </a:cxn>
                  <a:cxn ang="0">
                    <a:pos x="1" y="11"/>
                  </a:cxn>
                  <a:cxn ang="0">
                    <a:pos x="2" y="10"/>
                  </a:cxn>
                  <a:cxn ang="0">
                    <a:pos x="2" y="10"/>
                  </a:cxn>
                  <a:cxn ang="0">
                    <a:pos x="3" y="10"/>
                  </a:cxn>
                  <a:cxn ang="0">
                    <a:pos x="3" y="9"/>
                  </a:cxn>
                  <a:cxn ang="0">
                    <a:pos x="4" y="9"/>
                  </a:cxn>
                </a:cxnLst>
                <a:rect l="0" t="0" r="r" b="b"/>
                <a:pathLst>
                  <a:path w="3" h="10">
                    <a:moveTo>
                      <a:pt x="4" y="9"/>
                    </a:moveTo>
                    <a:lnTo>
                      <a:pt x="1" y="9"/>
                    </a:lnTo>
                    <a:lnTo>
                      <a:pt x="1" y="11"/>
                    </a:lnTo>
                    <a:lnTo>
                      <a:pt x="2" y="10"/>
                    </a:lnTo>
                    <a:lnTo>
                      <a:pt x="3" y="10"/>
                    </a:lnTo>
                    <a:lnTo>
                      <a:pt x="3" y="9"/>
                    </a:lnTo>
                    <a:lnTo>
                      <a:pt x="4" y="9"/>
                    </a:lnTo>
                    <a:close/>
                  </a:path>
                </a:pathLst>
              </a:custGeom>
              <a:solidFill>
                <a:srgbClr val="FDD6B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75" name="Freeform 1099"/>
              <p:cNvSpPr>
                <a:spLocks/>
              </p:cNvSpPr>
              <p:nvPr/>
            </p:nvSpPr>
            <p:spPr bwMode="auto">
              <a:xfrm>
                <a:off x="1711" y="1058"/>
                <a:ext cx="3" cy="10"/>
              </a:xfrm>
              <a:custGeom>
                <a:avLst/>
                <a:gdLst/>
                <a:ahLst/>
                <a:cxnLst>
                  <a:cxn ang="0">
                    <a:pos x="4" y="0"/>
                  </a:cxn>
                  <a:cxn ang="0">
                    <a:pos x="1" y="3"/>
                  </a:cxn>
                  <a:cxn ang="0">
                    <a:pos x="0" y="10"/>
                  </a:cxn>
                  <a:cxn ang="0">
                    <a:pos x="1" y="9"/>
                  </a:cxn>
                  <a:cxn ang="0">
                    <a:pos x="4" y="9"/>
                  </a:cxn>
                  <a:cxn ang="0">
                    <a:pos x="4" y="9"/>
                  </a:cxn>
                  <a:cxn ang="0">
                    <a:pos x="3" y="7"/>
                  </a:cxn>
                  <a:cxn ang="0">
                    <a:pos x="2" y="5"/>
                  </a:cxn>
                  <a:cxn ang="0">
                    <a:pos x="4" y="0"/>
                  </a:cxn>
                </a:cxnLst>
                <a:rect l="0" t="0" r="r" b="b"/>
                <a:pathLst>
                  <a:path w="3" h="10">
                    <a:moveTo>
                      <a:pt x="4" y="0"/>
                    </a:moveTo>
                    <a:lnTo>
                      <a:pt x="1" y="3"/>
                    </a:lnTo>
                    <a:lnTo>
                      <a:pt x="0" y="10"/>
                    </a:lnTo>
                    <a:lnTo>
                      <a:pt x="1" y="9"/>
                    </a:lnTo>
                    <a:lnTo>
                      <a:pt x="4" y="9"/>
                    </a:lnTo>
                    <a:lnTo>
                      <a:pt x="3" y="7"/>
                    </a:lnTo>
                    <a:lnTo>
                      <a:pt x="2" y="5"/>
                    </a:lnTo>
                    <a:lnTo>
                      <a:pt x="4" y="0"/>
                    </a:lnTo>
                    <a:close/>
                  </a:path>
                </a:pathLst>
              </a:custGeom>
              <a:solidFill>
                <a:srgbClr val="FDD6B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89" name="Group 1100"/>
            <p:cNvGrpSpPr>
              <a:grpSpLocks/>
            </p:cNvGrpSpPr>
            <p:nvPr/>
          </p:nvGrpSpPr>
          <p:grpSpPr bwMode="auto">
            <a:xfrm>
              <a:off x="1718" y="1079"/>
              <a:ext cx="11" cy="9"/>
              <a:chOff x="1718" y="1079"/>
              <a:chExt cx="11" cy="9"/>
            </a:xfrm>
          </p:grpSpPr>
          <p:sp>
            <p:nvSpPr>
              <p:cNvPr id="51277" name="Freeform 1101"/>
              <p:cNvSpPr>
                <a:spLocks/>
              </p:cNvSpPr>
              <p:nvPr/>
            </p:nvSpPr>
            <p:spPr bwMode="auto">
              <a:xfrm>
                <a:off x="1718" y="1079"/>
                <a:ext cx="11" cy="9"/>
              </a:xfrm>
              <a:custGeom>
                <a:avLst/>
                <a:gdLst/>
                <a:ahLst/>
                <a:cxnLst>
                  <a:cxn ang="0">
                    <a:pos x="7" y="0"/>
                  </a:cxn>
                  <a:cxn ang="0">
                    <a:pos x="1" y="5"/>
                  </a:cxn>
                  <a:cxn ang="0">
                    <a:pos x="0" y="9"/>
                  </a:cxn>
                  <a:cxn ang="0">
                    <a:pos x="6" y="5"/>
                  </a:cxn>
                  <a:cxn ang="0">
                    <a:pos x="11" y="2"/>
                  </a:cxn>
                  <a:cxn ang="0">
                    <a:pos x="7" y="0"/>
                  </a:cxn>
                </a:cxnLst>
                <a:rect l="0" t="0" r="r" b="b"/>
                <a:pathLst>
                  <a:path w="11" h="9">
                    <a:moveTo>
                      <a:pt x="7" y="0"/>
                    </a:moveTo>
                    <a:lnTo>
                      <a:pt x="1" y="5"/>
                    </a:lnTo>
                    <a:lnTo>
                      <a:pt x="0" y="9"/>
                    </a:lnTo>
                    <a:lnTo>
                      <a:pt x="6" y="5"/>
                    </a:lnTo>
                    <a:lnTo>
                      <a:pt x="11" y="2"/>
                    </a:lnTo>
                    <a:lnTo>
                      <a:pt x="7" y="0"/>
                    </a:lnTo>
                    <a:close/>
                  </a:path>
                </a:pathLst>
              </a:custGeom>
              <a:solidFill>
                <a:srgbClr val="EEB49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90" name="Group 1102"/>
            <p:cNvGrpSpPr>
              <a:grpSpLocks/>
            </p:cNvGrpSpPr>
            <p:nvPr/>
          </p:nvGrpSpPr>
          <p:grpSpPr bwMode="auto">
            <a:xfrm>
              <a:off x="1711" y="1067"/>
              <a:ext cx="24" cy="14"/>
              <a:chOff x="1711" y="1067"/>
              <a:chExt cx="24" cy="14"/>
            </a:xfrm>
          </p:grpSpPr>
          <p:sp>
            <p:nvSpPr>
              <p:cNvPr id="51279" name="Freeform 1103"/>
              <p:cNvSpPr>
                <a:spLocks/>
              </p:cNvSpPr>
              <p:nvPr/>
            </p:nvSpPr>
            <p:spPr bwMode="auto">
              <a:xfrm>
                <a:off x="1711" y="1067"/>
                <a:ext cx="24" cy="14"/>
              </a:xfrm>
              <a:custGeom>
                <a:avLst/>
                <a:gdLst/>
                <a:ahLst/>
                <a:cxnLst>
                  <a:cxn ang="0">
                    <a:pos x="1" y="0"/>
                  </a:cxn>
                  <a:cxn ang="0">
                    <a:pos x="0" y="5"/>
                  </a:cxn>
                  <a:cxn ang="0">
                    <a:pos x="3" y="8"/>
                  </a:cxn>
                  <a:cxn ang="0">
                    <a:pos x="5" y="9"/>
                  </a:cxn>
                  <a:cxn ang="0">
                    <a:pos x="9" y="10"/>
                  </a:cxn>
                  <a:cxn ang="0">
                    <a:pos x="19" y="14"/>
                  </a:cxn>
                  <a:cxn ang="0">
                    <a:pos x="24" y="14"/>
                  </a:cxn>
                  <a:cxn ang="0">
                    <a:pos x="24" y="10"/>
                  </a:cxn>
                  <a:cxn ang="0">
                    <a:pos x="24" y="9"/>
                  </a:cxn>
                  <a:cxn ang="0">
                    <a:pos x="23" y="5"/>
                  </a:cxn>
                  <a:cxn ang="0">
                    <a:pos x="22" y="3"/>
                  </a:cxn>
                  <a:cxn ang="0">
                    <a:pos x="13" y="3"/>
                  </a:cxn>
                  <a:cxn ang="0">
                    <a:pos x="1" y="0"/>
                  </a:cxn>
                </a:cxnLst>
                <a:rect l="0" t="0" r="r" b="b"/>
                <a:pathLst>
                  <a:path w="24" h="14">
                    <a:moveTo>
                      <a:pt x="1" y="0"/>
                    </a:moveTo>
                    <a:lnTo>
                      <a:pt x="0" y="5"/>
                    </a:lnTo>
                    <a:lnTo>
                      <a:pt x="3" y="8"/>
                    </a:lnTo>
                    <a:lnTo>
                      <a:pt x="5" y="9"/>
                    </a:lnTo>
                    <a:lnTo>
                      <a:pt x="9" y="10"/>
                    </a:lnTo>
                    <a:lnTo>
                      <a:pt x="19" y="14"/>
                    </a:lnTo>
                    <a:lnTo>
                      <a:pt x="24" y="14"/>
                    </a:lnTo>
                    <a:lnTo>
                      <a:pt x="24" y="10"/>
                    </a:lnTo>
                    <a:lnTo>
                      <a:pt x="24" y="9"/>
                    </a:lnTo>
                    <a:lnTo>
                      <a:pt x="23" y="5"/>
                    </a:lnTo>
                    <a:lnTo>
                      <a:pt x="22" y="3"/>
                    </a:lnTo>
                    <a:lnTo>
                      <a:pt x="13" y="3"/>
                    </a:lnTo>
                    <a:lnTo>
                      <a:pt x="1" y="0"/>
                    </a:lnTo>
                    <a:close/>
                  </a:path>
                </a:pathLst>
              </a:custGeom>
              <a:solidFill>
                <a:srgbClr val="E7AA8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99" name="Group 1104"/>
            <p:cNvGrpSpPr>
              <a:grpSpLocks/>
            </p:cNvGrpSpPr>
            <p:nvPr/>
          </p:nvGrpSpPr>
          <p:grpSpPr bwMode="auto">
            <a:xfrm>
              <a:off x="1701" y="1097"/>
              <a:ext cx="15" cy="7"/>
              <a:chOff x="1701" y="1097"/>
              <a:chExt cx="15" cy="7"/>
            </a:xfrm>
          </p:grpSpPr>
          <p:sp>
            <p:nvSpPr>
              <p:cNvPr id="51281" name="Freeform 1105"/>
              <p:cNvSpPr>
                <a:spLocks/>
              </p:cNvSpPr>
              <p:nvPr/>
            </p:nvSpPr>
            <p:spPr bwMode="auto">
              <a:xfrm>
                <a:off x="1701" y="1097"/>
                <a:ext cx="15" cy="7"/>
              </a:xfrm>
              <a:custGeom>
                <a:avLst/>
                <a:gdLst/>
                <a:ahLst/>
                <a:cxnLst>
                  <a:cxn ang="0">
                    <a:pos x="0" y="0"/>
                  </a:cxn>
                  <a:cxn ang="0">
                    <a:pos x="12" y="7"/>
                  </a:cxn>
                  <a:cxn ang="0">
                    <a:pos x="14" y="6"/>
                  </a:cxn>
                  <a:cxn ang="0">
                    <a:pos x="14" y="6"/>
                  </a:cxn>
                  <a:cxn ang="0">
                    <a:pos x="15" y="5"/>
                  </a:cxn>
                  <a:cxn ang="0">
                    <a:pos x="15" y="4"/>
                  </a:cxn>
                  <a:cxn ang="0">
                    <a:pos x="7" y="4"/>
                  </a:cxn>
                  <a:cxn ang="0">
                    <a:pos x="3" y="4"/>
                  </a:cxn>
                  <a:cxn ang="0">
                    <a:pos x="0" y="2"/>
                  </a:cxn>
                  <a:cxn ang="0">
                    <a:pos x="0" y="0"/>
                  </a:cxn>
                </a:cxnLst>
                <a:rect l="0" t="0" r="r" b="b"/>
                <a:pathLst>
                  <a:path w="15" h="7">
                    <a:moveTo>
                      <a:pt x="0" y="0"/>
                    </a:moveTo>
                    <a:lnTo>
                      <a:pt x="12" y="7"/>
                    </a:lnTo>
                    <a:lnTo>
                      <a:pt x="14" y="6"/>
                    </a:lnTo>
                    <a:lnTo>
                      <a:pt x="15" y="5"/>
                    </a:lnTo>
                    <a:lnTo>
                      <a:pt x="15" y="4"/>
                    </a:lnTo>
                    <a:lnTo>
                      <a:pt x="7" y="4"/>
                    </a:lnTo>
                    <a:lnTo>
                      <a:pt x="3" y="4"/>
                    </a:lnTo>
                    <a:lnTo>
                      <a:pt x="0" y="2"/>
                    </a:lnTo>
                    <a:lnTo>
                      <a:pt x="0" y="0"/>
                    </a:lnTo>
                    <a:close/>
                  </a:path>
                </a:pathLst>
              </a:custGeom>
              <a:solidFill>
                <a:srgbClr val="E5A68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82" name="Freeform 1106"/>
              <p:cNvSpPr>
                <a:spLocks/>
              </p:cNvSpPr>
              <p:nvPr/>
            </p:nvSpPr>
            <p:spPr bwMode="auto">
              <a:xfrm>
                <a:off x="1701" y="1097"/>
                <a:ext cx="15" cy="7"/>
              </a:xfrm>
              <a:custGeom>
                <a:avLst/>
                <a:gdLst/>
                <a:ahLst/>
                <a:cxnLst>
                  <a:cxn ang="0">
                    <a:pos x="9" y="2"/>
                  </a:cxn>
                  <a:cxn ang="0">
                    <a:pos x="7" y="4"/>
                  </a:cxn>
                  <a:cxn ang="0">
                    <a:pos x="15" y="4"/>
                  </a:cxn>
                  <a:cxn ang="0">
                    <a:pos x="15" y="3"/>
                  </a:cxn>
                  <a:cxn ang="0">
                    <a:pos x="14" y="2"/>
                  </a:cxn>
                  <a:cxn ang="0">
                    <a:pos x="9" y="2"/>
                  </a:cxn>
                </a:cxnLst>
                <a:rect l="0" t="0" r="r" b="b"/>
                <a:pathLst>
                  <a:path w="15" h="7">
                    <a:moveTo>
                      <a:pt x="9" y="2"/>
                    </a:moveTo>
                    <a:lnTo>
                      <a:pt x="7" y="4"/>
                    </a:lnTo>
                    <a:lnTo>
                      <a:pt x="15" y="4"/>
                    </a:lnTo>
                    <a:lnTo>
                      <a:pt x="15" y="3"/>
                    </a:lnTo>
                    <a:lnTo>
                      <a:pt x="14" y="2"/>
                    </a:lnTo>
                    <a:lnTo>
                      <a:pt x="9" y="2"/>
                    </a:lnTo>
                    <a:close/>
                  </a:path>
                </a:pathLst>
              </a:custGeom>
              <a:solidFill>
                <a:srgbClr val="E5A68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601" name="Group 1107"/>
            <p:cNvGrpSpPr>
              <a:grpSpLocks/>
            </p:cNvGrpSpPr>
            <p:nvPr/>
          </p:nvGrpSpPr>
          <p:grpSpPr bwMode="auto">
            <a:xfrm>
              <a:off x="1717" y="1074"/>
              <a:ext cx="13" cy="8"/>
              <a:chOff x="1717" y="1074"/>
              <a:chExt cx="13" cy="8"/>
            </a:xfrm>
          </p:grpSpPr>
          <p:sp>
            <p:nvSpPr>
              <p:cNvPr id="51284" name="Freeform 1108"/>
              <p:cNvSpPr>
                <a:spLocks/>
              </p:cNvSpPr>
              <p:nvPr/>
            </p:nvSpPr>
            <p:spPr bwMode="auto">
              <a:xfrm>
                <a:off x="1717" y="1074"/>
                <a:ext cx="13" cy="8"/>
              </a:xfrm>
              <a:custGeom>
                <a:avLst/>
                <a:gdLst/>
                <a:ahLst/>
                <a:cxnLst>
                  <a:cxn ang="0">
                    <a:pos x="8" y="2"/>
                  </a:cxn>
                  <a:cxn ang="0">
                    <a:pos x="1" y="2"/>
                  </a:cxn>
                  <a:cxn ang="0">
                    <a:pos x="2" y="3"/>
                  </a:cxn>
                  <a:cxn ang="0">
                    <a:pos x="3" y="4"/>
                  </a:cxn>
                  <a:cxn ang="0">
                    <a:pos x="4" y="4"/>
                  </a:cxn>
                  <a:cxn ang="0">
                    <a:pos x="5" y="5"/>
                  </a:cxn>
                  <a:cxn ang="0">
                    <a:pos x="6" y="6"/>
                  </a:cxn>
                  <a:cxn ang="0">
                    <a:pos x="9" y="7"/>
                  </a:cxn>
                  <a:cxn ang="0">
                    <a:pos x="11" y="7"/>
                  </a:cxn>
                  <a:cxn ang="0">
                    <a:pos x="13" y="8"/>
                  </a:cxn>
                  <a:cxn ang="0">
                    <a:pos x="13" y="7"/>
                  </a:cxn>
                  <a:cxn ang="0">
                    <a:pos x="12" y="4"/>
                  </a:cxn>
                  <a:cxn ang="0">
                    <a:pos x="8" y="2"/>
                  </a:cxn>
                </a:cxnLst>
                <a:rect l="0" t="0" r="r" b="b"/>
                <a:pathLst>
                  <a:path w="13" h="8">
                    <a:moveTo>
                      <a:pt x="8" y="2"/>
                    </a:moveTo>
                    <a:lnTo>
                      <a:pt x="1" y="2"/>
                    </a:lnTo>
                    <a:lnTo>
                      <a:pt x="2" y="3"/>
                    </a:lnTo>
                    <a:lnTo>
                      <a:pt x="3" y="4"/>
                    </a:lnTo>
                    <a:lnTo>
                      <a:pt x="4" y="4"/>
                    </a:lnTo>
                    <a:lnTo>
                      <a:pt x="5" y="5"/>
                    </a:lnTo>
                    <a:lnTo>
                      <a:pt x="6" y="6"/>
                    </a:lnTo>
                    <a:lnTo>
                      <a:pt x="9" y="7"/>
                    </a:lnTo>
                    <a:lnTo>
                      <a:pt x="11" y="7"/>
                    </a:lnTo>
                    <a:lnTo>
                      <a:pt x="13" y="8"/>
                    </a:lnTo>
                    <a:lnTo>
                      <a:pt x="13" y="7"/>
                    </a:lnTo>
                    <a:lnTo>
                      <a:pt x="12" y="4"/>
                    </a:lnTo>
                    <a:lnTo>
                      <a:pt x="8" y="2"/>
                    </a:lnTo>
                    <a:close/>
                  </a:path>
                </a:pathLst>
              </a:custGeom>
              <a:solidFill>
                <a:srgbClr val="EEB49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85" name="Freeform 1109"/>
              <p:cNvSpPr>
                <a:spLocks/>
              </p:cNvSpPr>
              <p:nvPr/>
            </p:nvSpPr>
            <p:spPr bwMode="auto">
              <a:xfrm>
                <a:off x="1717" y="1074"/>
                <a:ext cx="13" cy="8"/>
              </a:xfrm>
              <a:custGeom>
                <a:avLst/>
                <a:gdLst/>
                <a:ahLst/>
                <a:cxnLst>
                  <a:cxn ang="0">
                    <a:pos x="5" y="0"/>
                  </a:cxn>
                  <a:cxn ang="0">
                    <a:pos x="1" y="0"/>
                  </a:cxn>
                  <a:cxn ang="0">
                    <a:pos x="0" y="1"/>
                  </a:cxn>
                  <a:cxn ang="0">
                    <a:pos x="0" y="2"/>
                  </a:cxn>
                  <a:cxn ang="0">
                    <a:pos x="1" y="2"/>
                  </a:cxn>
                  <a:cxn ang="0">
                    <a:pos x="8" y="2"/>
                  </a:cxn>
                  <a:cxn ang="0">
                    <a:pos x="5" y="0"/>
                  </a:cxn>
                </a:cxnLst>
                <a:rect l="0" t="0" r="r" b="b"/>
                <a:pathLst>
                  <a:path w="13" h="8">
                    <a:moveTo>
                      <a:pt x="5" y="0"/>
                    </a:moveTo>
                    <a:lnTo>
                      <a:pt x="1" y="0"/>
                    </a:lnTo>
                    <a:lnTo>
                      <a:pt x="0" y="1"/>
                    </a:lnTo>
                    <a:lnTo>
                      <a:pt x="0" y="2"/>
                    </a:lnTo>
                    <a:lnTo>
                      <a:pt x="1" y="2"/>
                    </a:lnTo>
                    <a:lnTo>
                      <a:pt x="8" y="2"/>
                    </a:lnTo>
                    <a:lnTo>
                      <a:pt x="5" y="0"/>
                    </a:lnTo>
                    <a:close/>
                  </a:path>
                </a:pathLst>
              </a:custGeom>
              <a:solidFill>
                <a:srgbClr val="EEB49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603" name="Group 1110"/>
            <p:cNvGrpSpPr>
              <a:grpSpLocks/>
            </p:cNvGrpSpPr>
            <p:nvPr/>
          </p:nvGrpSpPr>
          <p:grpSpPr bwMode="auto">
            <a:xfrm>
              <a:off x="1720" y="1077"/>
              <a:ext cx="9" cy="6"/>
              <a:chOff x="1720" y="1077"/>
              <a:chExt cx="9" cy="6"/>
            </a:xfrm>
          </p:grpSpPr>
          <p:sp>
            <p:nvSpPr>
              <p:cNvPr id="51287" name="Freeform 1111"/>
              <p:cNvSpPr>
                <a:spLocks/>
              </p:cNvSpPr>
              <p:nvPr/>
            </p:nvSpPr>
            <p:spPr bwMode="auto">
              <a:xfrm>
                <a:off x="1720" y="1077"/>
                <a:ext cx="9" cy="6"/>
              </a:xfrm>
              <a:custGeom>
                <a:avLst/>
                <a:gdLst/>
                <a:ahLst/>
                <a:cxnLst>
                  <a:cxn ang="0">
                    <a:pos x="2" y="0"/>
                  </a:cxn>
                  <a:cxn ang="0">
                    <a:pos x="0" y="6"/>
                  </a:cxn>
                  <a:cxn ang="0">
                    <a:pos x="5" y="5"/>
                  </a:cxn>
                  <a:cxn ang="0">
                    <a:pos x="7" y="4"/>
                  </a:cxn>
                  <a:cxn ang="0">
                    <a:pos x="9" y="4"/>
                  </a:cxn>
                  <a:cxn ang="0">
                    <a:pos x="9" y="4"/>
                  </a:cxn>
                  <a:cxn ang="0">
                    <a:pos x="3" y="1"/>
                  </a:cxn>
                  <a:cxn ang="0">
                    <a:pos x="2" y="0"/>
                  </a:cxn>
                </a:cxnLst>
                <a:rect l="0" t="0" r="r" b="b"/>
                <a:pathLst>
                  <a:path w="9" h="6">
                    <a:moveTo>
                      <a:pt x="2" y="0"/>
                    </a:moveTo>
                    <a:lnTo>
                      <a:pt x="0" y="6"/>
                    </a:lnTo>
                    <a:lnTo>
                      <a:pt x="5" y="5"/>
                    </a:lnTo>
                    <a:lnTo>
                      <a:pt x="7" y="4"/>
                    </a:lnTo>
                    <a:lnTo>
                      <a:pt x="9" y="4"/>
                    </a:lnTo>
                    <a:lnTo>
                      <a:pt x="3" y="1"/>
                    </a:lnTo>
                    <a:lnTo>
                      <a:pt x="2" y="0"/>
                    </a:lnTo>
                    <a:close/>
                  </a:path>
                </a:pathLst>
              </a:custGeom>
              <a:solidFill>
                <a:srgbClr val="FEE0C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88" name="Freeform 1112"/>
              <p:cNvSpPr>
                <a:spLocks/>
              </p:cNvSpPr>
              <p:nvPr/>
            </p:nvSpPr>
            <p:spPr bwMode="auto">
              <a:xfrm>
                <a:off x="1720" y="1077"/>
                <a:ext cx="9" cy="6"/>
              </a:xfrm>
              <a:custGeom>
                <a:avLst/>
                <a:gdLst/>
                <a:ahLst/>
                <a:cxnLst>
                  <a:cxn ang="0">
                    <a:pos x="9" y="4"/>
                  </a:cxn>
                  <a:cxn ang="0">
                    <a:pos x="7" y="4"/>
                  </a:cxn>
                  <a:cxn ang="0">
                    <a:pos x="9" y="4"/>
                  </a:cxn>
                  <a:cxn ang="0">
                    <a:pos x="9" y="4"/>
                  </a:cxn>
                </a:cxnLst>
                <a:rect l="0" t="0" r="r" b="b"/>
                <a:pathLst>
                  <a:path w="9" h="6">
                    <a:moveTo>
                      <a:pt x="9" y="4"/>
                    </a:moveTo>
                    <a:lnTo>
                      <a:pt x="7" y="4"/>
                    </a:lnTo>
                    <a:lnTo>
                      <a:pt x="9" y="4"/>
                    </a:lnTo>
                    <a:close/>
                  </a:path>
                </a:pathLst>
              </a:custGeom>
              <a:solidFill>
                <a:srgbClr val="FEE0C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604" name="Group 1113"/>
            <p:cNvGrpSpPr>
              <a:grpSpLocks/>
            </p:cNvGrpSpPr>
            <p:nvPr/>
          </p:nvGrpSpPr>
          <p:grpSpPr bwMode="auto">
            <a:xfrm>
              <a:off x="1708" y="1108"/>
              <a:ext cx="15" cy="10"/>
              <a:chOff x="1708" y="1108"/>
              <a:chExt cx="15" cy="10"/>
            </a:xfrm>
          </p:grpSpPr>
          <p:sp>
            <p:nvSpPr>
              <p:cNvPr id="51290" name="Freeform 1114"/>
              <p:cNvSpPr>
                <a:spLocks/>
              </p:cNvSpPr>
              <p:nvPr/>
            </p:nvSpPr>
            <p:spPr bwMode="auto">
              <a:xfrm>
                <a:off x="1708" y="1108"/>
                <a:ext cx="15" cy="10"/>
              </a:xfrm>
              <a:custGeom>
                <a:avLst/>
                <a:gdLst/>
                <a:ahLst/>
                <a:cxnLst>
                  <a:cxn ang="0">
                    <a:pos x="2" y="0"/>
                  </a:cxn>
                  <a:cxn ang="0">
                    <a:pos x="1" y="4"/>
                  </a:cxn>
                  <a:cxn ang="0">
                    <a:pos x="0" y="7"/>
                  </a:cxn>
                  <a:cxn ang="0">
                    <a:pos x="4" y="9"/>
                  </a:cxn>
                  <a:cxn ang="0">
                    <a:pos x="6" y="9"/>
                  </a:cxn>
                  <a:cxn ang="0">
                    <a:pos x="10" y="10"/>
                  </a:cxn>
                  <a:cxn ang="0">
                    <a:pos x="13" y="8"/>
                  </a:cxn>
                  <a:cxn ang="0">
                    <a:pos x="14" y="7"/>
                  </a:cxn>
                  <a:cxn ang="0">
                    <a:pos x="13" y="7"/>
                  </a:cxn>
                  <a:cxn ang="0">
                    <a:pos x="7" y="6"/>
                  </a:cxn>
                  <a:cxn ang="0">
                    <a:pos x="5" y="3"/>
                  </a:cxn>
                  <a:cxn ang="0">
                    <a:pos x="2" y="0"/>
                  </a:cxn>
                </a:cxnLst>
                <a:rect l="0" t="0" r="r" b="b"/>
                <a:pathLst>
                  <a:path w="15" h="10">
                    <a:moveTo>
                      <a:pt x="2" y="0"/>
                    </a:moveTo>
                    <a:lnTo>
                      <a:pt x="1" y="4"/>
                    </a:lnTo>
                    <a:lnTo>
                      <a:pt x="0" y="7"/>
                    </a:lnTo>
                    <a:lnTo>
                      <a:pt x="4" y="9"/>
                    </a:lnTo>
                    <a:lnTo>
                      <a:pt x="6" y="9"/>
                    </a:lnTo>
                    <a:lnTo>
                      <a:pt x="10" y="10"/>
                    </a:lnTo>
                    <a:lnTo>
                      <a:pt x="13" y="8"/>
                    </a:lnTo>
                    <a:lnTo>
                      <a:pt x="14" y="7"/>
                    </a:lnTo>
                    <a:lnTo>
                      <a:pt x="13" y="7"/>
                    </a:lnTo>
                    <a:lnTo>
                      <a:pt x="7" y="6"/>
                    </a:lnTo>
                    <a:lnTo>
                      <a:pt x="5" y="3"/>
                    </a:lnTo>
                    <a:lnTo>
                      <a:pt x="2" y="0"/>
                    </a:lnTo>
                    <a:close/>
                  </a:path>
                </a:pathLst>
              </a:custGeom>
              <a:solidFill>
                <a:srgbClr val="EEB69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91" name="Freeform 1115"/>
              <p:cNvSpPr>
                <a:spLocks/>
              </p:cNvSpPr>
              <p:nvPr/>
            </p:nvSpPr>
            <p:spPr bwMode="auto">
              <a:xfrm>
                <a:off x="1708" y="1108"/>
                <a:ext cx="15" cy="10"/>
              </a:xfrm>
              <a:custGeom>
                <a:avLst/>
                <a:gdLst/>
                <a:ahLst/>
                <a:cxnLst>
                  <a:cxn ang="0">
                    <a:pos x="15" y="7"/>
                  </a:cxn>
                  <a:cxn ang="0">
                    <a:pos x="13" y="7"/>
                  </a:cxn>
                  <a:cxn ang="0">
                    <a:pos x="14" y="7"/>
                  </a:cxn>
                  <a:cxn ang="0">
                    <a:pos x="15" y="7"/>
                  </a:cxn>
                </a:cxnLst>
                <a:rect l="0" t="0" r="r" b="b"/>
                <a:pathLst>
                  <a:path w="15" h="10">
                    <a:moveTo>
                      <a:pt x="15" y="7"/>
                    </a:moveTo>
                    <a:lnTo>
                      <a:pt x="13" y="7"/>
                    </a:lnTo>
                    <a:lnTo>
                      <a:pt x="14" y="7"/>
                    </a:lnTo>
                    <a:lnTo>
                      <a:pt x="15" y="7"/>
                    </a:lnTo>
                    <a:close/>
                  </a:path>
                </a:pathLst>
              </a:custGeom>
              <a:solidFill>
                <a:srgbClr val="EEB69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612" name="Group 1116"/>
            <p:cNvGrpSpPr>
              <a:grpSpLocks/>
            </p:cNvGrpSpPr>
            <p:nvPr/>
          </p:nvGrpSpPr>
          <p:grpSpPr bwMode="auto">
            <a:xfrm>
              <a:off x="1708" y="1112"/>
              <a:ext cx="14" cy="5"/>
              <a:chOff x="1708" y="1112"/>
              <a:chExt cx="14" cy="5"/>
            </a:xfrm>
          </p:grpSpPr>
          <p:sp>
            <p:nvSpPr>
              <p:cNvPr id="51293" name="Freeform 1117"/>
              <p:cNvSpPr>
                <a:spLocks/>
              </p:cNvSpPr>
              <p:nvPr/>
            </p:nvSpPr>
            <p:spPr bwMode="auto">
              <a:xfrm>
                <a:off x="1708" y="1112"/>
                <a:ext cx="14" cy="5"/>
              </a:xfrm>
              <a:custGeom>
                <a:avLst/>
                <a:gdLst/>
                <a:ahLst/>
                <a:cxnLst>
                  <a:cxn ang="0">
                    <a:pos x="1" y="0"/>
                  </a:cxn>
                  <a:cxn ang="0">
                    <a:pos x="0" y="4"/>
                  </a:cxn>
                  <a:cxn ang="0">
                    <a:pos x="4" y="5"/>
                  </a:cxn>
                  <a:cxn ang="0">
                    <a:pos x="6" y="5"/>
                  </a:cxn>
                  <a:cxn ang="0">
                    <a:pos x="10" y="6"/>
                  </a:cxn>
                  <a:cxn ang="0">
                    <a:pos x="13" y="4"/>
                  </a:cxn>
                  <a:cxn ang="0">
                    <a:pos x="13" y="4"/>
                  </a:cxn>
                  <a:cxn ang="0">
                    <a:pos x="11" y="4"/>
                  </a:cxn>
                  <a:cxn ang="0">
                    <a:pos x="3" y="4"/>
                  </a:cxn>
                  <a:cxn ang="0">
                    <a:pos x="1" y="0"/>
                  </a:cxn>
                </a:cxnLst>
                <a:rect l="0" t="0" r="r" b="b"/>
                <a:pathLst>
                  <a:path w="14" h="5">
                    <a:moveTo>
                      <a:pt x="1" y="0"/>
                    </a:moveTo>
                    <a:lnTo>
                      <a:pt x="0" y="4"/>
                    </a:lnTo>
                    <a:lnTo>
                      <a:pt x="4" y="5"/>
                    </a:lnTo>
                    <a:lnTo>
                      <a:pt x="6" y="5"/>
                    </a:lnTo>
                    <a:lnTo>
                      <a:pt x="10" y="6"/>
                    </a:lnTo>
                    <a:lnTo>
                      <a:pt x="13" y="4"/>
                    </a:lnTo>
                    <a:lnTo>
                      <a:pt x="11" y="4"/>
                    </a:lnTo>
                    <a:lnTo>
                      <a:pt x="3" y="4"/>
                    </a:lnTo>
                    <a:lnTo>
                      <a:pt x="1" y="0"/>
                    </a:lnTo>
                    <a:close/>
                  </a:path>
                </a:pathLst>
              </a:custGeom>
              <a:solidFill>
                <a:srgbClr val="E7AA8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94" name="Freeform 1118"/>
              <p:cNvSpPr>
                <a:spLocks/>
              </p:cNvSpPr>
              <p:nvPr/>
            </p:nvSpPr>
            <p:spPr bwMode="auto">
              <a:xfrm>
                <a:off x="1708" y="1112"/>
                <a:ext cx="14" cy="5"/>
              </a:xfrm>
              <a:custGeom>
                <a:avLst/>
                <a:gdLst/>
                <a:ahLst/>
                <a:cxnLst>
                  <a:cxn ang="0">
                    <a:pos x="15" y="3"/>
                  </a:cxn>
                  <a:cxn ang="0">
                    <a:pos x="11" y="4"/>
                  </a:cxn>
                  <a:cxn ang="0">
                    <a:pos x="13" y="4"/>
                  </a:cxn>
                  <a:cxn ang="0">
                    <a:pos x="15" y="3"/>
                  </a:cxn>
                </a:cxnLst>
                <a:rect l="0" t="0" r="r" b="b"/>
                <a:pathLst>
                  <a:path w="14" h="5">
                    <a:moveTo>
                      <a:pt x="15" y="3"/>
                    </a:moveTo>
                    <a:lnTo>
                      <a:pt x="11" y="4"/>
                    </a:lnTo>
                    <a:lnTo>
                      <a:pt x="13" y="4"/>
                    </a:lnTo>
                    <a:lnTo>
                      <a:pt x="15" y="3"/>
                    </a:lnTo>
                    <a:close/>
                  </a:path>
                </a:pathLst>
              </a:custGeom>
              <a:solidFill>
                <a:srgbClr val="E7AA8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623" name="Group 1119"/>
            <p:cNvGrpSpPr>
              <a:grpSpLocks/>
            </p:cNvGrpSpPr>
            <p:nvPr/>
          </p:nvGrpSpPr>
          <p:grpSpPr bwMode="auto">
            <a:xfrm>
              <a:off x="1711" y="1116"/>
              <a:ext cx="12" cy="9"/>
              <a:chOff x="1711" y="1116"/>
              <a:chExt cx="12" cy="9"/>
            </a:xfrm>
          </p:grpSpPr>
          <p:sp>
            <p:nvSpPr>
              <p:cNvPr id="51296" name="Freeform 1120"/>
              <p:cNvSpPr>
                <a:spLocks/>
              </p:cNvSpPr>
              <p:nvPr/>
            </p:nvSpPr>
            <p:spPr bwMode="auto">
              <a:xfrm>
                <a:off x="1711" y="1116"/>
                <a:ext cx="12" cy="9"/>
              </a:xfrm>
              <a:custGeom>
                <a:avLst/>
                <a:gdLst/>
                <a:ahLst/>
                <a:cxnLst>
                  <a:cxn ang="0">
                    <a:pos x="5" y="0"/>
                  </a:cxn>
                  <a:cxn ang="0">
                    <a:pos x="2" y="1"/>
                  </a:cxn>
                  <a:cxn ang="0">
                    <a:pos x="1" y="2"/>
                  </a:cxn>
                  <a:cxn ang="0">
                    <a:pos x="0" y="2"/>
                  </a:cxn>
                  <a:cxn ang="0">
                    <a:pos x="2" y="8"/>
                  </a:cxn>
                  <a:cxn ang="0">
                    <a:pos x="5" y="8"/>
                  </a:cxn>
                  <a:cxn ang="0">
                    <a:pos x="7" y="8"/>
                  </a:cxn>
                  <a:cxn ang="0">
                    <a:pos x="7" y="8"/>
                  </a:cxn>
                  <a:cxn ang="0">
                    <a:pos x="9" y="4"/>
                  </a:cxn>
                  <a:cxn ang="0">
                    <a:pos x="10" y="1"/>
                  </a:cxn>
                  <a:cxn ang="0">
                    <a:pos x="8" y="1"/>
                  </a:cxn>
                  <a:cxn ang="0">
                    <a:pos x="5" y="0"/>
                  </a:cxn>
                </a:cxnLst>
                <a:rect l="0" t="0" r="r" b="b"/>
                <a:pathLst>
                  <a:path w="12" h="9">
                    <a:moveTo>
                      <a:pt x="5" y="0"/>
                    </a:moveTo>
                    <a:lnTo>
                      <a:pt x="2" y="1"/>
                    </a:lnTo>
                    <a:lnTo>
                      <a:pt x="1" y="2"/>
                    </a:lnTo>
                    <a:lnTo>
                      <a:pt x="0" y="2"/>
                    </a:lnTo>
                    <a:lnTo>
                      <a:pt x="2" y="8"/>
                    </a:lnTo>
                    <a:lnTo>
                      <a:pt x="5" y="8"/>
                    </a:lnTo>
                    <a:lnTo>
                      <a:pt x="7" y="8"/>
                    </a:lnTo>
                    <a:lnTo>
                      <a:pt x="9" y="4"/>
                    </a:lnTo>
                    <a:lnTo>
                      <a:pt x="10" y="1"/>
                    </a:lnTo>
                    <a:lnTo>
                      <a:pt x="8" y="1"/>
                    </a:lnTo>
                    <a:lnTo>
                      <a:pt x="5" y="0"/>
                    </a:lnTo>
                    <a:close/>
                  </a:path>
                </a:pathLst>
              </a:custGeom>
              <a:solidFill>
                <a:srgbClr val="E5A48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97" name="Freeform 1121"/>
              <p:cNvSpPr>
                <a:spLocks/>
              </p:cNvSpPr>
              <p:nvPr/>
            </p:nvSpPr>
            <p:spPr bwMode="auto">
              <a:xfrm>
                <a:off x="1711" y="1116"/>
                <a:ext cx="12" cy="9"/>
              </a:xfrm>
              <a:custGeom>
                <a:avLst/>
                <a:gdLst/>
                <a:ahLst/>
                <a:cxnLst>
                  <a:cxn ang="0">
                    <a:pos x="12" y="0"/>
                  </a:cxn>
                  <a:cxn ang="0">
                    <a:pos x="8" y="1"/>
                  </a:cxn>
                  <a:cxn ang="0">
                    <a:pos x="10" y="1"/>
                  </a:cxn>
                  <a:cxn ang="0">
                    <a:pos x="12" y="0"/>
                  </a:cxn>
                </a:cxnLst>
                <a:rect l="0" t="0" r="r" b="b"/>
                <a:pathLst>
                  <a:path w="12" h="9">
                    <a:moveTo>
                      <a:pt x="12" y="0"/>
                    </a:moveTo>
                    <a:lnTo>
                      <a:pt x="8" y="1"/>
                    </a:lnTo>
                    <a:lnTo>
                      <a:pt x="10" y="1"/>
                    </a:lnTo>
                    <a:lnTo>
                      <a:pt x="12" y="0"/>
                    </a:lnTo>
                    <a:close/>
                  </a:path>
                </a:pathLst>
              </a:custGeom>
              <a:solidFill>
                <a:srgbClr val="E5A48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632" name="Group 1122"/>
            <p:cNvGrpSpPr>
              <a:grpSpLocks/>
            </p:cNvGrpSpPr>
            <p:nvPr/>
          </p:nvGrpSpPr>
          <p:grpSpPr bwMode="auto">
            <a:xfrm>
              <a:off x="1711" y="1116"/>
              <a:ext cx="12" cy="7"/>
              <a:chOff x="1711" y="1116"/>
              <a:chExt cx="12" cy="7"/>
            </a:xfrm>
          </p:grpSpPr>
          <p:sp>
            <p:nvSpPr>
              <p:cNvPr id="51299" name="Freeform 1123"/>
              <p:cNvSpPr>
                <a:spLocks/>
              </p:cNvSpPr>
              <p:nvPr/>
            </p:nvSpPr>
            <p:spPr bwMode="auto">
              <a:xfrm>
                <a:off x="1711" y="1116"/>
                <a:ext cx="12" cy="7"/>
              </a:xfrm>
              <a:custGeom>
                <a:avLst/>
                <a:gdLst/>
                <a:ahLst/>
                <a:cxnLst>
                  <a:cxn ang="0">
                    <a:pos x="5" y="0"/>
                  </a:cxn>
                  <a:cxn ang="0">
                    <a:pos x="2" y="1"/>
                  </a:cxn>
                  <a:cxn ang="0">
                    <a:pos x="1" y="1"/>
                  </a:cxn>
                  <a:cxn ang="0">
                    <a:pos x="0" y="2"/>
                  </a:cxn>
                  <a:cxn ang="0">
                    <a:pos x="0" y="4"/>
                  </a:cxn>
                  <a:cxn ang="0">
                    <a:pos x="0" y="5"/>
                  </a:cxn>
                  <a:cxn ang="0">
                    <a:pos x="0" y="6"/>
                  </a:cxn>
                  <a:cxn ang="0">
                    <a:pos x="1" y="6"/>
                  </a:cxn>
                  <a:cxn ang="0">
                    <a:pos x="3" y="6"/>
                  </a:cxn>
                  <a:cxn ang="0">
                    <a:pos x="5" y="6"/>
                  </a:cxn>
                  <a:cxn ang="0">
                    <a:pos x="6" y="6"/>
                  </a:cxn>
                  <a:cxn ang="0">
                    <a:pos x="7" y="6"/>
                  </a:cxn>
                  <a:cxn ang="0">
                    <a:pos x="8" y="5"/>
                  </a:cxn>
                  <a:cxn ang="0">
                    <a:pos x="8" y="5"/>
                  </a:cxn>
                  <a:cxn ang="0">
                    <a:pos x="9" y="4"/>
                  </a:cxn>
                  <a:cxn ang="0">
                    <a:pos x="10" y="3"/>
                  </a:cxn>
                  <a:cxn ang="0">
                    <a:pos x="10" y="1"/>
                  </a:cxn>
                  <a:cxn ang="0">
                    <a:pos x="8" y="1"/>
                  </a:cxn>
                  <a:cxn ang="0">
                    <a:pos x="5" y="0"/>
                  </a:cxn>
                </a:cxnLst>
                <a:rect l="0" t="0" r="r" b="b"/>
                <a:pathLst>
                  <a:path w="12" h="7">
                    <a:moveTo>
                      <a:pt x="5" y="0"/>
                    </a:moveTo>
                    <a:lnTo>
                      <a:pt x="2" y="1"/>
                    </a:lnTo>
                    <a:lnTo>
                      <a:pt x="1" y="1"/>
                    </a:lnTo>
                    <a:lnTo>
                      <a:pt x="0" y="2"/>
                    </a:lnTo>
                    <a:lnTo>
                      <a:pt x="0" y="4"/>
                    </a:lnTo>
                    <a:lnTo>
                      <a:pt x="0" y="5"/>
                    </a:lnTo>
                    <a:lnTo>
                      <a:pt x="0" y="6"/>
                    </a:lnTo>
                    <a:lnTo>
                      <a:pt x="1" y="6"/>
                    </a:lnTo>
                    <a:lnTo>
                      <a:pt x="3" y="6"/>
                    </a:lnTo>
                    <a:lnTo>
                      <a:pt x="5" y="6"/>
                    </a:lnTo>
                    <a:lnTo>
                      <a:pt x="6" y="6"/>
                    </a:lnTo>
                    <a:lnTo>
                      <a:pt x="7" y="6"/>
                    </a:lnTo>
                    <a:lnTo>
                      <a:pt x="8" y="5"/>
                    </a:lnTo>
                    <a:lnTo>
                      <a:pt x="9" y="4"/>
                    </a:lnTo>
                    <a:lnTo>
                      <a:pt x="10" y="3"/>
                    </a:lnTo>
                    <a:lnTo>
                      <a:pt x="10" y="1"/>
                    </a:lnTo>
                    <a:lnTo>
                      <a:pt x="8" y="1"/>
                    </a:lnTo>
                    <a:lnTo>
                      <a:pt x="5" y="0"/>
                    </a:lnTo>
                    <a:close/>
                  </a:path>
                </a:pathLst>
              </a:custGeom>
              <a:solidFill>
                <a:srgbClr val="EBB08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00" name="Freeform 1124"/>
              <p:cNvSpPr>
                <a:spLocks/>
              </p:cNvSpPr>
              <p:nvPr/>
            </p:nvSpPr>
            <p:spPr bwMode="auto">
              <a:xfrm>
                <a:off x="1711" y="1116"/>
                <a:ext cx="12" cy="7"/>
              </a:xfrm>
              <a:custGeom>
                <a:avLst/>
                <a:gdLst/>
                <a:ahLst/>
                <a:cxnLst>
                  <a:cxn ang="0">
                    <a:pos x="12" y="0"/>
                  </a:cxn>
                  <a:cxn ang="0">
                    <a:pos x="8" y="1"/>
                  </a:cxn>
                  <a:cxn ang="0">
                    <a:pos x="10" y="1"/>
                  </a:cxn>
                  <a:cxn ang="0">
                    <a:pos x="11" y="0"/>
                  </a:cxn>
                  <a:cxn ang="0">
                    <a:pos x="12" y="0"/>
                  </a:cxn>
                </a:cxnLst>
                <a:rect l="0" t="0" r="r" b="b"/>
                <a:pathLst>
                  <a:path w="12" h="7">
                    <a:moveTo>
                      <a:pt x="12" y="0"/>
                    </a:moveTo>
                    <a:lnTo>
                      <a:pt x="8" y="1"/>
                    </a:lnTo>
                    <a:lnTo>
                      <a:pt x="10" y="1"/>
                    </a:lnTo>
                    <a:lnTo>
                      <a:pt x="11" y="0"/>
                    </a:lnTo>
                    <a:lnTo>
                      <a:pt x="12" y="0"/>
                    </a:lnTo>
                    <a:close/>
                  </a:path>
                </a:pathLst>
              </a:custGeom>
              <a:solidFill>
                <a:srgbClr val="EBB08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642" name="Group 1125"/>
            <p:cNvGrpSpPr>
              <a:grpSpLocks/>
            </p:cNvGrpSpPr>
            <p:nvPr/>
          </p:nvGrpSpPr>
          <p:grpSpPr bwMode="auto">
            <a:xfrm>
              <a:off x="1717" y="1076"/>
              <a:ext cx="5" cy="9"/>
              <a:chOff x="1717" y="1076"/>
              <a:chExt cx="5" cy="9"/>
            </a:xfrm>
          </p:grpSpPr>
          <p:sp>
            <p:nvSpPr>
              <p:cNvPr id="51302" name="Freeform 1126"/>
              <p:cNvSpPr>
                <a:spLocks/>
              </p:cNvSpPr>
              <p:nvPr/>
            </p:nvSpPr>
            <p:spPr bwMode="auto">
              <a:xfrm>
                <a:off x="1717" y="1076"/>
                <a:ext cx="5" cy="9"/>
              </a:xfrm>
              <a:custGeom>
                <a:avLst/>
                <a:gdLst/>
                <a:ahLst/>
                <a:cxnLst>
                  <a:cxn ang="0">
                    <a:pos x="1" y="0"/>
                  </a:cxn>
                  <a:cxn ang="0">
                    <a:pos x="0" y="2"/>
                  </a:cxn>
                  <a:cxn ang="0">
                    <a:pos x="0" y="5"/>
                  </a:cxn>
                  <a:cxn ang="0">
                    <a:pos x="3" y="9"/>
                  </a:cxn>
                  <a:cxn ang="0">
                    <a:pos x="5" y="5"/>
                  </a:cxn>
                  <a:cxn ang="0">
                    <a:pos x="5" y="2"/>
                  </a:cxn>
                  <a:cxn ang="0">
                    <a:pos x="1" y="0"/>
                  </a:cxn>
                </a:cxnLst>
                <a:rect l="0" t="0" r="r" b="b"/>
                <a:pathLst>
                  <a:path w="5" h="9">
                    <a:moveTo>
                      <a:pt x="1" y="0"/>
                    </a:moveTo>
                    <a:lnTo>
                      <a:pt x="0" y="2"/>
                    </a:lnTo>
                    <a:lnTo>
                      <a:pt x="0" y="5"/>
                    </a:lnTo>
                    <a:lnTo>
                      <a:pt x="3" y="9"/>
                    </a:lnTo>
                    <a:lnTo>
                      <a:pt x="5" y="5"/>
                    </a:lnTo>
                    <a:lnTo>
                      <a:pt x="5" y="2"/>
                    </a:lnTo>
                    <a:lnTo>
                      <a:pt x="1"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652" name="Group 1127"/>
            <p:cNvGrpSpPr>
              <a:grpSpLocks/>
            </p:cNvGrpSpPr>
            <p:nvPr/>
          </p:nvGrpSpPr>
          <p:grpSpPr bwMode="auto">
            <a:xfrm>
              <a:off x="1717" y="1076"/>
              <a:ext cx="5" cy="8"/>
              <a:chOff x="1717" y="1076"/>
              <a:chExt cx="5" cy="8"/>
            </a:xfrm>
          </p:grpSpPr>
          <p:sp>
            <p:nvSpPr>
              <p:cNvPr id="51304" name="Freeform 1128"/>
              <p:cNvSpPr>
                <a:spLocks/>
              </p:cNvSpPr>
              <p:nvPr/>
            </p:nvSpPr>
            <p:spPr bwMode="auto">
              <a:xfrm>
                <a:off x="1717" y="1076"/>
                <a:ext cx="5" cy="8"/>
              </a:xfrm>
              <a:custGeom>
                <a:avLst/>
                <a:gdLst/>
                <a:ahLst/>
                <a:cxnLst>
                  <a:cxn ang="0">
                    <a:pos x="0" y="0"/>
                  </a:cxn>
                  <a:cxn ang="0">
                    <a:pos x="0" y="5"/>
                  </a:cxn>
                  <a:cxn ang="0">
                    <a:pos x="0" y="5"/>
                  </a:cxn>
                  <a:cxn ang="0">
                    <a:pos x="1" y="7"/>
                  </a:cxn>
                  <a:cxn ang="0">
                    <a:pos x="2" y="7"/>
                  </a:cxn>
                  <a:cxn ang="0">
                    <a:pos x="3" y="8"/>
                  </a:cxn>
                  <a:cxn ang="0">
                    <a:pos x="3" y="8"/>
                  </a:cxn>
                  <a:cxn ang="0">
                    <a:pos x="3" y="7"/>
                  </a:cxn>
                  <a:cxn ang="0">
                    <a:pos x="4" y="7"/>
                  </a:cxn>
                  <a:cxn ang="0">
                    <a:pos x="2" y="7"/>
                  </a:cxn>
                  <a:cxn ang="0">
                    <a:pos x="2" y="7"/>
                  </a:cxn>
                  <a:cxn ang="0">
                    <a:pos x="1" y="6"/>
                  </a:cxn>
                  <a:cxn ang="0">
                    <a:pos x="1" y="5"/>
                  </a:cxn>
                  <a:cxn ang="0">
                    <a:pos x="1" y="4"/>
                  </a:cxn>
                  <a:cxn ang="0">
                    <a:pos x="1" y="0"/>
                  </a:cxn>
                  <a:cxn ang="0">
                    <a:pos x="1" y="0"/>
                  </a:cxn>
                  <a:cxn ang="0">
                    <a:pos x="1" y="0"/>
                  </a:cxn>
                  <a:cxn ang="0">
                    <a:pos x="0" y="0"/>
                  </a:cxn>
                </a:cxnLst>
                <a:rect l="0" t="0" r="r" b="b"/>
                <a:pathLst>
                  <a:path w="5" h="8">
                    <a:moveTo>
                      <a:pt x="0" y="0"/>
                    </a:moveTo>
                    <a:lnTo>
                      <a:pt x="0" y="5"/>
                    </a:lnTo>
                    <a:lnTo>
                      <a:pt x="1" y="7"/>
                    </a:lnTo>
                    <a:lnTo>
                      <a:pt x="2" y="7"/>
                    </a:lnTo>
                    <a:lnTo>
                      <a:pt x="3" y="8"/>
                    </a:lnTo>
                    <a:lnTo>
                      <a:pt x="3" y="7"/>
                    </a:lnTo>
                    <a:lnTo>
                      <a:pt x="4" y="7"/>
                    </a:lnTo>
                    <a:lnTo>
                      <a:pt x="2" y="7"/>
                    </a:lnTo>
                    <a:lnTo>
                      <a:pt x="1" y="6"/>
                    </a:lnTo>
                    <a:lnTo>
                      <a:pt x="1" y="5"/>
                    </a:lnTo>
                    <a:lnTo>
                      <a:pt x="1" y="4"/>
                    </a:lnTo>
                    <a:lnTo>
                      <a:pt x="1"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05" name="Freeform 1129"/>
              <p:cNvSpPr>
                <a:spLocks/>
              </p:cNvSpPr>
              <p:nvPr/>
            </p:nvSpPr>
            <p:spPr bwMode="auto">
              <a:xfrm>
                <a:off x="1717" y="1076"/>
                <a:ext cx="5" cy="8"/>
              </a:xfrm>
              <a:custGeom>
                <a:avLst/>
                <a:gdLst/>
                <a:ahLst/>
                <a:cxnLst>
                  <a:cxn ang="0">
                    <a:pos x="1" y="0"/>
                  </a:cxn>
                  <a:cxn ang="0">
                    <a:pos x="1" y="0"/>
                  </a:cxn>
                </a:cxnLst>
                <a:rect l="0" t="0" r="r" b="b"/>
                <a:pathLst>
                  <a:path w="5" h="8">
                    <a:moveTo>
                      <a:pt x="1" y="0"/>
                    </a:moveTo>
                    <a:lnTo>
                      <a:pt x="1"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06" name="Freeform 1130"/>
              <p:cNvSpPr>
                <a:spLocks/>
              </p:cNvSpPr>
              <p:nvPr/>
            </p:nvSpPr>
            <p:spPr bwMode="auto">
              <a:xfrm>
                <a:off x="1717" y="1076"/>
                <a:ext cx="5" cy="8"/>
              </a:xfrm>
              <a:custGeom>
                <a:avLst/>
                <a:gdLst/>
                <a:ahLst/>
                <a:cxnLst>
                  <a:cxn ang="0">
                    <a:pos x="3" y="7"/>
                  </a:cxn>
                  <a:cxn ang="0">
                    <a:pos x="3" y="7"/>
                  </a:cxn>
                  <a:cxn ang="0">
                    <a:pos x="4" y="7"/>
                  </a:cxn>
                </a:cxnLst>
                <a:rect l="0" t="0" r="r" b="b"/>
                <a:pathLst>
                  <a:path w="5" h="8">
                    <a:moveTo>
                      <a:pt x="3" y="7"/>
                    </a:moveTo>
                    <a:lnTo>
                      <a:pt x="3" y="7"/>
                    </a:lnTo>
                    <a:lnTo>
                      <a:pt x="4" y="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07" name="Freeform 1131"/>
              <p:cNvSpPr>
                <a:spLocks/>
              </p:cNvSpPr>
              <p:nvPr/>
            </p:nvSpPr>
            <p:spPr bwMode="auto">
              <a:xfrm>
                <a:off x="1717" y="1076"/>
                <a:ext cx="5" cy="8"/>
              </a:xfrm>
              <a:custGeom>
                <a:avLst/>
                <a:gdLst/>
                <a:ahLst/>
                <a:cxnLst>
                  <a:cxn ang="0">
                    <a:pos x="4" y="7"/>
                  </a:cxn>
                  <a:cxn ang="0">
                    <a:pos x="3" y="7"/>
                  </a:cxn>
                </a:cxnLst>
                <a:rect l="0" t="0" r="r" b="b"/>
                <a:pathLst>
                  <a:path w="5" h="8">
                    <a:moveTo>
                      <a:pt x="4" y="7"/>
                    </a:moveTo>
                    <a:lnTo>
                      <a:pt x="3" y="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08" name="Freeform 1132"/>
              <p:cNvSpPr>
                <a:spLocks/>
              </p:cNvSpPr>
              <p:nvPr/>
            </p:nvSpPr>
            <p:spPr bwMode="auto">
              <a:xfrm>
                <a:off x="1717" y="1076"/>
                <a:ext cx="5" cy="8"/>
              </a:xfrm>
              <a:custGeom>
                <a:avLst/>
                <a:gdLst/>
                <a:ahLst/>
                <a:cxnLst>
                  <a:cxn ang="0">
                    <a:pos x="1" y="0"/>
                  </a:cxn>
                  <a:cxn ang="0">
                    <a:pos x="1" y="0"/>
                  </a:cxn>
                </a:cxnLst>
                <a:rect l="0" t="0" r="r" b="b"/>
                <a:pathLst>
                  <a:path w="5" h="8">
                    <a:moveTo>
                      <a:pt x="1" y="0"/>
                    </a:moveTo>
                    <a:lnTo>
                      <a:pt x="1"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09" name="Freeform 1133"/>
              <p:cNvSpPr>
                <a:spLocks/>
              </p:cNvSpPr>
              <p:nvPr/>
            </p:nvSpPr>
            <p:spPr bwMode="auto">
              <a:xfrm>
                <a:off x="1717" y="1076"/>
                <a:ext cx="5" cy="8"/>
              </a:xfrm>
              <a:custGeom>
                <a:avLst/>
                <a:gdLst/>
                <a:ahLst/>
                <a:cxnLst>
                  <a:cxn ang="0">
                    <a:pos x="1" y="0"/>
                  </a:cxn>
                  <a:cxn ang="0">
                    <a:pos x="1" y="0"/>
                  </a:cxn>
                  <a:cxn ang="0">
                    <a:pos x="5" y="2"/>
                  </a:cxn>
                  <a:cxn ang="0">
                    <a:pos x="5" y="3"/>
                  </a:cxn>
                  <a:cxn ang="0">
                    <a:pos x="4" y="5"/>
                  </a:cxn>
                  <a:cxn ang="0">
                    <a:pos x="3" y="6"/>
                  </a:cxn>
                  <a:cxn ang="0">
                    <a:pos x="3" y="7"/>
                  </a:cxn>
                  <a:cxn ang="0">
                    <a:pos x="4" y="7"/>
                  </a:cxn>
                  <a:cxn ang="0">
                    <a:pos x="4" y="6"/>
                  </a:cxn>
                  <a:cxn ang="0">
                    <a:pos x="5" y="5"/>
                  </a:cxn>
                  <a:cxn ang="0">
                    <a:pos x="5" y="5"/>
                  </a:cxn>
                  <a:cxn ang="0">
                    <a:pos x="5" y="3"/>
                  </a:cxn>
                  <a:cxn ang="0">
                    <a:pos x="5" y="2"/>
                  </a:cxn>
                  <a:cxn ang="0">
                    <a:pos x="1" y="0"/>
                  </a:cxn>
                </a:cxnLst>
                <a:rect l="0" t="0" r="r" b="b"/>
                <a:pathLst>
                  <a:path w="5" h="8">
                    <a:moveTo>
                      <a:pt x="1" y="0"/>
                    </a:moveTo>
                    <a:lnTo>
                      <a:pt x="1" y="0"/>
                    </a:lnTo>
                    <a:lnTo>
                      <a:pt x="5" y="2"/>
                    </a:lnTo>
                    <a:lnTo>
                      <a:pt x="5" y="3"/>
                    </a:lnTo>
                    <a:lnTo>
                      <a:pt x="4" y="5"/>
                    </a:lnTo>
                    <a:lnTo>
                      <a:pt x="3" y="6"/>
                    </a:lnTo>
                    <a:lnTo>
                      <a:pt x="3" y="7"/>
                    </a:lnTo>
                    <a:lnTo>
                      <a:pt x="4" y="7"/>
                    </a:lnTo>
                    <a:lnTo>
                      <a:pt x="4" y="6"/>
                    </a:lnTo>
                    <a:lnTo>
                      <a:pt x="5" y="5"/>
                    </a:lnTo>
                    <a:lnTo>
                      <a:pt x="5" y="3"/>
                    </a:lnTo>
                    <a:lnTo>
                      <a:pt x="5" y="2"/>
                    </a:lnTo>
                    <a:lnTo>
                      <a:pt x="1"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662" name="Group 1134"/>
            <p:cNvGrpSpPr>
              <a:grpSpLocks/>
            </p:cNvGrpSpPr>
            <p:nvPr/>
          </p:nvGrpSpPr>
          <p:grpSpPr bwMode="auto">
            <a:xfrm>
              <a:off x="1715" y="1076"/>
              <a:ext cx="15" cy="8"/>
              <a:chOff x="1715" y="1076"/>
              <a:chExt cx="15" cy="8"/>
            </a:xfrm>
          </p:grpSpPr>
          <p:sp>
            <p:nvSpPr>
              <p:cNvPr id="51311" name="Freeform 1135"/>
              <p:cNvSpPr>
                <a:spLocks/>
              </p:cNvSpPr>
              <p:nvPr/>
            </p:nvSpPr>
            <p:spPr bwMode="auto">
              <a:xfrm>
                <a:off x="1715" y="1076"/>
                <a:ext cx="15" cy="8"/>
              </a:xfrm>
              <a:custGeom>
                <a:avLst/>
                <a:gdLst/>
                <a:ahLst/>
                <a:cxnLst>
                  <a:cxn ang="0">
                    <a:pos x="11" y="4"/>
                  </a:cxn>
                  <a:cxn ang="0">
                    <a:pos x="8" y="6"/>
                  </a:cxn>
                  <a:cxn ang="0">
                    <a:pos x="7" y="6"/>
                  </a:cxn>
                  <a:cxn ang="0">
                    <a:pos x="6" y="7"/>
                  </a:cxn>
                  <a:cxn ang="0">
                    <a:pos x="1" y="8"/>
                  </a:cxn>
                  <a:cxn ang="0">
                    <a:pos x="1" y="8"/>
                  </a:cxn>
                  <a:cxn ang="0">
                    <a:pos x="3" y="8"/>
                  </a:cxn>
                  <a:cxn ang="0">
                    <a:pos x="5" y="8"/>
                  </a:cxn>
                  <a:cxn ang="0">
                    <a:pos x="10" y="7"/>
                  </a:cxn>
                  <a:cxn ang="0">
                    <a:pos x="11" y="5"/>
                  </a:cxn>
                  <a:cxn ang="0">
                    <a:pos x="13" y="5"/>
                  </a:cxn>
                  <a:cxn ang="0">
                    <a:pos x="11" y="4"/>
                  </a:cxn>
                </a:cxnLst>
                <a:rect l="0" t="0" r="r" b="b"/>
                <a:pathLst>
                  <a:path w="15" h="8">
                    <a:moveTo>
                      <a:pt x="11" y="4"/>
                    </a:moveTo>
                    <a:lnTo>
                      <a:pt x="8" y="6"/>
                    </a:lnTo>
                    <a:lnTo>
                      <a:pt x="7" y="6"/>
                    </a:lnTo>
                    <a:lnTo>
                      <a:pt x="6" y="7"/>
                    </a:lnTo>
                    <a:lnTo>
                      <a:pt x="1" y="8"/>
                    </a:lnTo>
                    <a:lnTo>
                      <a:pt x="3" y="8"/>
                    </a:lnTo>
                    <a:lnTo>
                      <a:pt x="5" y="8"/>
                    </a:lnTo>
                    <a:lnTo>
                      <a:pt x="10" y="7"/>
                    </a:lnTo>
                    <a:lnTo>
                      <a:pt x="11" y="5"/>
                    </a:lnTo>
                    <a:lnTo>
                      <a:pt x="13" y="5"/>
                    </a:lnTo>
                    <a:lnTo>
                      <a:pt x="11" y="4"/>
                    </a:lnTo>
                    <a:close/>
                  </a:path>
                </a:pathLst>
              </a:custGeom>
              <a:solidFill>
                <a:srgbClr val="D58B6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12" name="Freeform 1136"/>
              <p:cNvSpPr>
                <a:spLocks/>
              </p:cNvSpPr>
              <p:nvPr/>
            </p:nvSpPr>
            <p:spPr bwMode="auto">
              <a:xfrm>
                <a:off x="1715" y="1076"/>
                <a:ext cx="15" cy="8"/>
              </a:xfrm>
              <a:custGeom>
                <a:avLst/>
                <a:gdLst/>
                <a:ahLst/>
                <a:cxnLst>
                  <a:cxn ang="0">
                    <a:pos x="13" y="5"/>
                  </a:cxn>
                  <a:cxn ang="0">
                    <a:pos x="11" y="5"/>
                  </a:cxn>
                  <a:cxn ang="0">
                    <a:pos x="12" y="5"/>
                  </a:cxn>
                  <a:cxn ang="0">
                    <a:pos x="14" y="6"/>
                  </a:cxn>
                  <a:cxn ang="0">
                    <a:pos x="15" y="6"/>
                  </a:cxn>
                  <a:cxn ang="0">
                    <a:pos x="14" y="6"/>
                  </a:cxn>
                  <a:cxn ang="0">
                    <a:pos x="13" y="5"/>
                  </a:cxn>
                </a:cxnLst>
                <a:rect l="0" t="0" r="r" b="b"/>
                <a:pathLst>
                  <a:path w="15" h="8">
                    <a:moveTo>
                      <a:pt x="13" y="5"/>
                    </a:moveTo>
                    <a:lnTo>
                      <a:pt x="11" y="5"/>
                    </a:lnTo>
                    <a:lnTo>
                      <a:pt x="12" y="5"/>
                    </a:lnTo>
                    <a:lnTo>
                      <a:pt x="14" y="6"/>
                    </a:lnTo>
                    <a:lnTo>
                      <a:pt x="15" y="6"/>
                    </a:lnTo>
                    <a:lnTo>
                      <a:pt x="14" y="6"/>
                    </a:lnTo>
                    <a:lnTo>
                      <a:pt x="13" y="5"/>
                    </a:lnTo>
                    <a:close/>
                  </a:path>
                </a:pathLst>
              </a:custGeom>
              <a:solidFill>
                <a:srgbClr val="D58B6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13" name="Freeform 1137"/>
              <p:cNvSpPr>
                <a:spLocks/>
              </p:cNvSpPr>
              <p:nvPr/>
            </p:nvSpPr>
            <p:spPr bwMode="auto">
              <a:xfrm>
                <a:off x="1715" y="1076"/>
                <a:ext cx="15" cy="8"/>
              </a:xfrm>
              <a:custGeom>
                <a:avLst/>
                <a:gdLst/>
                <a:ahLst/>
                <a:cxnLst>
                  <a:cxn ang="0">
                    <a:pos x="4" y="0"/>
                  </a:cxn>
                  <a:cxn ang="0">
                    <a:pos x="0" y="0"/>
                  </a:cxn>
                  <a:cxn ang="0">
                    <a:pos x="3" y="0"/>
                  </a:cxn>
                  <a:cxn ang="0">
                    <a:pos x="6" y="2"/>
                  </a:cxn>
                  <a:cxn ang="0">
                    <a:pos x="10" y="4"/>
                  </a:cxn>
                  <a:cxn ang="0">
                    <a:pos x="12" y="4"/>
                  </a:cxn>
                  <a:cxn ang="0">
                    <a:pos x="13" y="5"/>
                  </a:cxn>
                  <a:cxn ang="0">
                    <a:pos x="14" y="6"/>
                  </a:cxn>
                  <a:cxn ang="0">
                    <a:pos x="15" y="6"/>
                  </a:cxn>
                  <a:cxn ang="0">
                    <a:pos x="16" y="5"/>
                  </a:cxn>
                  <a:cxn ang="0">
                    <a:pos x="13" y="4"/>
                  </a:cxn>
                  <a:cxn ang="0">
                    <a:pos x="12" y="3"/>
                  </a:cxn>
                  <a:cxn ang="0">
                    <a:pos x="4" y="0"/>
                  </a:cxn>
                </a:cxnLst>
                <a:rect l="0" t="0" r="r" b="b"/>
                <a:pathLst>
                  <a:path w="15" h="8">
                    <a:moveTo>
                      <a:pt x="4" y="0"/>
                    </a:moveTo>
                    <a:lnTo>
                      <a:pt x="0" y="0"/>
                    </a:lnTo>
                    <a:lnTo>
                      <a:pt x="3" y="0"/>
                    </a:lnTo>
                    <a:lnTo>
                      <a:pt x="6" y="2"/>
                    </a:lnTo>
                    <a:lnTo>
                      <a:pt x="10" y="4"/>
                    </a:lnTo>
                    <a:lnTo>
                      <a:pt x="12" y="4"/>
                    </a:lnTo>
                    <a:lnTo>
                      <a:pt x="13" y="5"/>
                    </a:lnTo>
                    <a:lnTo>
                      <a:pt x="14" y="6"/>
                    </a:lnTo>
                    <a:lnTo>
                      <a:pt x="15" y="6"/>
                    </a:lnTo>
                    <a:lnTo>
                      <a:pt x="16" y="5"/>
                    </a:lnTo>
                    <a:lnTo>
                      <a:pt x="13" y="4"/>
                    </a:lnTo>
                    <a:lnTo>
                      <a:pt x="12" y="3"/>
                    </a:lnTo>
                    <a:lnTo>
                      <a:pt x="4" y="0"/>
                    </a:lnTo>
                    <a:close/>
                  </a:path>
                </a:pathLst>
              </a:custGeom>
              <a:solidFill>
                <a:srgbClr val="D58B6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668" name="Group 1138"/>
            <p:cNvGrpSpPr>
              <a:grpSpLocks/>
            </p:cNvGrpSpPr>
            <p:nvPr/>
          </p:nvGrpSpPr>
          <p:grpSpPr bwMode="auto">
            <a:xfrm>
              <a:off x="1719" y="1078"/>
              <a:ext cx="2" cy="3"/>
              <a:chOff x="1719" y="1078"/>
              <a:chExt cx="2" cy="3"/>
            </a:xfrm>
          </p:grpSpPr>
          <p:sp>
            <p:nvSpPr>
              <p:cNvPr id="51315" name="Freeform 1139"/>
              <p:cNvSpPr>
                <a:spLocks/>
              </p:cNvSpPr>
              <p:nvPr/>
            </p:nvSpPr>
            <p:spPr bwMode="auto">
              <a:xfrm>
                <a:off x="1719" y="1078"/>
                <a:ext cx="2" cy="3"/>
              </a:xfrm>
              <a:custGeom>
                <a:avLst/>
                <a:gdLst/>
                <a:ahLst/>
                <a:cxnLst>
                  <a:cxn ang="0">
                    <a:pos x="1" y="0"/>
                  </a:cxn>
                  <a:cxn ang="0">
                    <a:pos x="0" y="0"/>
                  </a:cxn>
                  <a:cxn ang="0">
                    <a:pos x="0" y="1"/>
                  </a:cxn>
                  <a:cxn ang="0">
                    <a:pos x="0" y="2"/>
                  </a:cxn>
                  <a:cxn ang="0">
                    <a:pos x="0" y="3"/>
                  </a:cxn>
                  <a:cxn ang="0">
                    <a:pos x="1" y="3"/>
                  </a:cxn>
                  <a:cxn ang="0">
                    <a:pos x="1" y="2"/>
                  </a:cxn>
                  <a:cxn ang="0">
                    <a:pos x="1" y="1"/>
                  </a:cxn>
                  <a:cxn ang="0">
                    <a:pos x="1" y="0"/>
                  </a:cxn>
                  <a:cxn ang="0">
                    <a:pos x="1" y="0"/>
                  </a:cxn>
                </a:cxnLst>
                <a:rect l="0" t="0" r="r" b="b"/>
                <a:pathLst>
                  <a:path w="2" h="3">
                    <a:moveTo>
                      <a:pt x="1" y="0"/>
                    </a:moveTo>
                    <a:lnTo>
                      <a:pt x="0" y="0"/>
                    </a:lnTo>
                    <a:lnTo>
                      <a:pt x="0" y="1"/>
                    </a:lnTo>
                    <a:lnTo>
                      <a:pt x="0" y="2"/>
                    </a:lnTo>
                    <a:lnTo>
                      <a:pt x="0" y="3"/>
                    </a:lnTo>
                    <a:lnTo>
                      <a:pt x="1" y="3"/>
                    </a:lnTo>
                    <a:lnTo>
                      <a:pt x="1" y="2"/>
                    </a:lnTo>
                    <a:lnTo>
                      <a:pt x="1" y="1"/>
                    </a:lnTo>
                    <a:lnTo>
                      <a:pt x="1" y="0"/>
                    </a:lnTo>
                    <a:close/>
                  </a:path>
                </a:pathLst>
              </a:custGeom>
              <a:solidFill>
                <a:srgbClr val="BC694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682" name="Group 1140"/>
            <p:cNvGrpSpPr>
              <a:grpSpLocks/>
            </p:cNvGrpSpPr>
            <p:nvPr/>
          </p:nvGrpSpPr>
          <p:grpSpPr bwMode="auto">
            <a:xfrm>
              <a:off x="1713" y="1114"/>
              <a:ext cx="11" cy="3"/>
              <a:chOff x="1713" y="1114"/>
              <a:chExt cx="11" cy="3"/>
            </a:xfrm>
          </p:grpSpPr>
          <p:sp>
            <p:nvSpPr>
              <p:cNvPr id="51317" name="Freeform 1141"/>
              <p:cNvSpPr>
                <a:spLocks/>
              </p:cNvSpPr>
              <p:nvPr/>
            </p:nvSpPr>
            <p:spPr bwMode="auto">
              <a:xfrm>
                <a:off x="1713" y="1114"/>
                <a:ext cx="11" cy="3"/>
              </a:xfrm>
              <a:custGeom>
                <a:avLst/>
                <a:gdLst/>
                <a:ahLst/>
                <a:cxnLst>
                  <a:cxn ang="0">
                    <a:pos x="4" y="2"/>
                  </a:cxn>
                  <a:cxn ang="0">
                    <a:pos x="1" y="2"/>
                  </a:cxn>
                  <a:cxn ang="0">
                    <a:pos x="5" y="3"/>
                  </a:cxn>
                  <a:cxn ang="0">
                    <a:pos x="9" y="3"/>
                  </a:cxn>
                  <a:cxn ang="0">
                    <a:pos x="11" y="2"/>
                  </a:cxn>
                  <a:cxn ang="0">
                    <a:pos x="5" y="2"/>
                  </a:cxn>
                  <a:cxn ang="0">
                    <a:pos x="4" y="2"/>
                  </a:cxn>
                </a:cxnLst>
                <a:rect l="0" t="0" r="r" b="b"/>
                <a:pathLst>
                  <a:path w="11" h="3">
                    <a:moveTo>
                      <a:pt x="4" y="2"/>
                    </a:moveTo>
                    <a:lnTo>
                      <a:pt x="1" y="2"/>
                    </a:lnTo>
                    <a:lnTo>
                      <a:pt x="5" y="3"/>
                    </a:lnTo>
                    <a:lnTo>
                      <a:pt x="9" y="3"/>
                    </a:lnTo>
                    <a:lnTo>
                      <a:pt x="11" y="2"/>
                    </a:lnTo>
                    <a:lnTo>
                      <a:pt x="5" y="2"/>
                    </a:lnTo>
                    <a:lnTo>
                      <a:pt x="4" y="2"/>
                    </a:lnTo>
                    <a:close/>
                  </a:path>
                </a:pathLst>
              </a:custGeom>
              <a:solidFill>
                <a:srgbClr val="D9957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18" name="Freeform 1142"/>
              <p:cNvSpPr>
                <a:spLocks/>
              </p:cNvSpPr>
              <p:nvPr/>
            </p:nvSpPr>
            <p:spPr bwMode="auto">
              <a:xfrm>
                <a:off x="1713" y="1114"/>
                <a:ext cx="11" cy="3"/>
              </a:xfrm>
              <a:custGeom>
                <a:avLst/>
                <a:gdLst/>
                <a:ahLst/>
                <a:cxnLst>
                  <a:cxn ang="0">
                    <a:pos x="10" y="0"/>
                  </a:cxn>
                  <a:cxn ang="0">
                    <a:pos x="9" y="1"/>
                  </a:cxn>
                  <a:cxn ang="0">
                    <a:pos x="9" y="2"/>
                  </a:cxn>
                  <a:cxn ang="0">
                    <a:pos x="7" y="2"/>
                  </a:cxn>
                  <a:cxn ang="0">
                    <a:pos x="5" y="2"/>
                  </a:cxn>
                  <a:cxn ang="0">
                    <a:pos x="11" y="2"/>
                  </a:cxn>
                  <a:cxn ang="0">
                    <a:pos x="11" y="0"/>
                  </a:cxn>
                  <a:cxn ang="0">
                    <a:pos x="10" y="0"/>
                  </a:cxn>
                </a:cxnLst>
                <a:rect l="0" t="0" r="r" b="b"/>
                <a:pathLst>
                  <a:path w="11" h="3">
                    <a:moveTo>
                      <a:pt x="10" y="0"/>
                    </a:moveTo>
                    <a:lnTo>
                      <a:pt x="9" y="1"/>
                    </a:lnTo>
                    <a:lnTo>
                      <a:pt x="9" y="2"/>
                    </a:lnTo>
                    <a:lnTo>
                      <a:pt x="7" y="2"/>
                    </a:lnTo>
                    <a:lnTo>
                      <a:pt x="5" y="2"/>
                    </a:lnTo>
                    <a:lnTo>
                      <a:pt x="11" y="2"/>
                    </a:lnTo>
                    <a:lnTo>
                      <a:pt x="11" y="0"/>
                    </a:lnTo>
                    <a:lnTo>
                      <a:pt x="10" y="0"/>
                    </a:lnTo>
                    <a:close/>
                  </a:path>
                </a:pathLst>
              </a:custGeom>
              <a:solidFill>
                <a:srgbClr val="D9957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19" name="Freeform 1143"/>
              <p:cNvSpPr>
                <a:spLocks/>
              </p:cNvSpPr>
              <p:nvPr/>
            </p:nvSpPr>
            <p:spPr bwMode="auto">
              <a:xfrm>
                <a:off x="1713" y="1114"/>
                <a:ext cx="11" cy="3"/>
              </a:xfrm>
              <a:custGeom>
                <a:avLst/>
                <a:gdLst/>
                <a:ahLst/>
                <a:cxnLst>
                  <a:cxn ang="0">
                    <a:pos x="2" y="1"/>
                  </a:cxn>
                  <a:cxn ang="0">
                    <a:pos x="0" y="2"/>
                  </a:cxn>
                  <a:cxn ang="0">
                    <a:pos x="1" y="2"/>
                  </a:cxn>
                  <a:cxn ang="0">
                    <a:pos x="4" y="2"/>
                  </a:cxn>
                  <a:cxn ang="0">
                    <a:pos x="2" y="1"/>
                  </a:cxn>
                </a:cxnLst>
                <a:rect l="0" t="0" r="r" b="b"/>
                <a:pathLst>
                  <a:path w="11" h="3">
                    <a:moveTo>
                      <a:pt x="2" y="1"/>
                    </a:moveTo>
                    <a:lnTo>
                      <a:pt x="0" y="2"/>
                    </a:lnTo>
                    <a:lnTo>
                      <a:pt x="1" y="2"/>
                    </a:lnTo>
                    <a:lnTo>
                      <a:pt x="4" y="2"/>
                    </a:lnTo>
                    <a:lnTo>
                      <a:pt x="2" y="1"/>
                    </a:lnTo>
                    <a:close/>
                  </a:path>
                </a:pathLst>
              </a:custGeom>
              <a:solidFill>
                <a:srgbClr val="D9957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684" name="Group 1144"/>
            <p:cNvGrpSpPr>
              <a:grpSpLocks/>
            </p:cNvGrpSpPr>
            <p:nvPr/>
          </p:nvGrpSpPr>
          <p:grpSpPr bwMode="auto">
            <a:xfrm>
              <a:off x="1707" y="1099"/>
              <a:ext cx="7" cy="3"/>
              <a:chOff x="1707" y="1099"/>
              <a:chExt cx="7" cy="3"/>
            </a:xfrm>
          </p:grpSpPr>
          <p:sp>
            <p:nvSpPr>
              <p:cNvPr id="51321" name="Freeform 1145"/>
              <p:cNvSpPr>
                <a:spLocks/>
              </p:cNvSpPr>
              <p:nvPr/>
            </p:nvSpPr>
            <p:spPr bwMode="auto">
              <a:xfrm>
                <a:off x="1707" y="1099"/>
                <a:ext cx="7" cy="3"/>
              </a:xfrm>
              <a:custGeom>
                <a:avLst/>
                <a:gdLst/>
                <a:ahLst/>
                <a:cxnLst>
                  <a:cxn ang="0">
                    <a:pos x="6" y="2"/>
                  </a:cxn>
                  <a:cxn ang="0">
                    <a:pos x="1" y="2"/>
                  </a:cxn>
                  <a:cxn ang="0">
                    <a:pos x="3" y="2"/>
                  </a:cxn>
                  <a:cxn ang="0">
                    <a:pos x="5" y="3"/>
                  </a:cxn>
                  <a:cxn ang="0">
                    <a:pos x="6" y="4"/>
                  </a:cxn>
                  <a:cxn ang="0">
                    <a:pos x="6" y="2"/>
                  </a:cxn>
                </a:cxnLst>
                <a:rect l="0" t="0" r="r" b="b"/>
                <a:pathLst>
                  <a:path w="7" h="3">
                    <a:moveTo>
                      <a:pt x="6" y="2"/>
                    </a:moveTo>
                    <a:lnTo>
                      <a:pt x="1" y="2"/>
                    </a:lnTo>
                    <a:lnTo>
                      <a:pt x="3" y="2"/>
                    </a:lnTo>
                    <a:lnTo>
                      <a:pt x="5" y="3"/>
                    </a:lnTo>
                    <a:lnTo>
                      <a:pt x="6" y="4"/>
                    </a:lnTo>
                    <a:lnTo>
                      <a:pt x="6" y="2"/>
                    </a:lnTo>
                    <a:close/>
                  </a:path>
                </a:pathLst>
              </a:custGeom>
              <a:solidFill>
                <a:srgbClr val="C1724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22" name="Freeform 1146"/>
              <p:cNvSpPr>
                <a:spLocks/>
              </p:cNvSpPr>
              <p:nvPr/>
            </p:nvSpPr>
            <p:spPr bwMode="auto">
              <a:xfrm>
                <a:off x="1707" y="1099"/>
                <a:ext cx="7" cy="3"/>
              </a:xfrm>
              <a:custGeom>
                <a:avLst/>
                <a:gdLst/>
                <a:ahLst/>
                <a:cxnLst>
                  <a:cxn ang="0">
                    <a:pos x="2" y="0"/>
                  </a:cxn>
                  <a:cxn ang="0">
                    <a:pos x="0" y="2"/>
                  </a:cxn>
                  <a:cxn ang="0">
                    <a:pos x="1" y="2"/>
                  </a:cxn>
                  <a:cxn ang="0">
                    <a:pos x="6" y="2"/>
                  </a:cxn>
                  <a:cxn ang="0">
                    <a:pos x="7" y="1"/>
                  </a:cxn>
                  <a:cxn ang="0">
                    <a:pos x="2" y="0"/>
                  </a:cxn>
                </a:cxnLst>
                <a:rect l="0" t="0" r="r" b="b"/>
                <a:pathLst>
                  <a:path w="7" h="3">
                    <a:moveTo>
                      <a:pt x="2" y="0"/>
                    </a:moveTo>
                    <a:lnTo>
                      <a:pt x="0" y="2"/>
                    </a:lnTo>
                    <a:lnTo>
                      <a:pt x="1" y="2"/>
                    </a:lnTo>
                    <a:lnTo>
                      <a:pt x="6" y="2"/>
                    </a:lnTo>
                    <a:lnTo>
                      <a:pt x="7" y="1"/>
                    </a:lnTo>
                    <a:lnTo>
                      <a:pt x="2" y="0"/>
                    </a:lnTo>
                    <a:close/>
                  </a:path>
                </a:pathLst>
              </a:custGeom>
              <a:solidFill>
                <a:srgbClr val="C1724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688" name="Group 1147"/>
            <p:cNvGrpSpPr>
              <a:grpSpLocks/>
            </p:cNvGrpSpPr>
            <p:nvPr/>
          </p:nvGrpSpPr>
          <p:grpSpPr bwMode="auto">
            <a:xfrm>
              <a:off x="1703" y="1097"/>
              <a:ext cx="4" cy="2"/>
              <a:chOff x="1703" y="1097"/>
              <a:chExt cx="4" cy="2"/>
            </a:xfrm>
          </p:grpSpPr>
          <p:sp>
            <p:nvSpPr>
              <p:cNvPr id="51324" name="Freeform 1148"/>
              <p:cNvSpPr>
                <a:spLocks/>
              </p:cNvSpPr>
              <p:nvPr/>
            </p:nvSpPr>
            <p:spPr bwMode="auto">
              <a:xfrm>
                <a:off x="1703" y="1097"/>
                <a:ext cx="4" cy="2"/>
              </a:xfrm>
              <a:custGeom>
                <a:avLst/>
                <a:gdLst/>
                <a:ahLst/>
                <a:cxnLst>
                  <a:cxn ang="0">
                    <a:pos x="2" y="0"/>
                  </a:cxn>
                  <a:cxn ang="0">
                    <a:pos x="1" y="0"/>
                  </a:cxn>
                  <a:cxn ang="0">
                    <a:pos x="0" y="1"/>
                  </a:cxn>
                  <a:cxn ang="0">
                    <a:pos x="0" y="2"/>
                  </a:cxn>
                  <a:cxn ang="0">
                    <a:pos x="1" y="3"/>
                  </a:cxn>
                  <a:cxn ang="0">
                    <a:pos x="3" y="3"/>
                  </a:cxn>
                  <a:cxn ang="0">
                    <a:pos x="4" y="2"/>
                  </a:cxn>
                  <a:cxn ang="0">
                    <a:pos x="4" y="1"/>
                  </a:cxn>
                  <a:cxn ang="0">
                    <a:pos x="3" y="0"/>
                  </a:cxn>
                  <a:cxn ang="0">
                    <a:pos x="2" y="0"/>
                  </a:cxn>
                </a:cxnLst>
                <a:rect l="0" t="0" r="r" b="b"/>
                <a:pathLst>
                  <a:path w="4" h="2">
                    <a:moveTo>
                      <a:pt x="2" y="0"/>
                    </a:moveTo>
                    <a:lnTo>
                      <a:pt x="1" y="0"/>
                    </a:lnTo>
                    <a:lnTo>
                      <a:pt x="0" y="1"/>
                    </a:lnTo>
                    <a:lnTo>
                      <a:pt x="0" y="2"/>
                    </a:lnTo>
                    <a:lnTo>
                      <a:pt x="1" y="3"/>
                    </a:lnTo>
                    <a:lnTo>
                      <a:pt x="3" y="3"/>
                    </a:lnTo>
                    <a:lnTo>
                      <a:pt x="4" y="2"/>
                    </a:lnTo>
                    <a:lnTo>
                      <a:pt x="4" y="1"/>
                    </a:lnTo>
                    <a:lnTo>
                      <a:pt x="3" y="0"/>
                    </a:lnTo>
                    <a:lnTo>
                      <a:pt x="2" y="0"/>
                    </a:lnTo>
                    <a:close/>
                  </a:path>
                </a:pathLst>
              </a:custGeom>
              <a:solidFill>
                <a:srgbClr val="FDD6B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692" name="Group 1149"/>
            <p:cNvGrpSpPr>
              <a:grpSpLocks/>
            </p:cNvGrpSpPr>
            <p:nvPr/>
          </p:nvGrpSpPr>
          <p:grpSpPr bwMode="auto">
            <a:xfrm>
              <a:off x="1712" y="1119"/>
              <a:ext cx="6" cy="3"/>
              <a:chOff x="1712" y="1119"/>
              <a:chExt cx="6" cy="3"/>
            </a:xfrm>
          </p:grpSpPr>
          <p:sp>
            <p:nvSpPr>
              <p:cNvPr id="51326" name="Freeform 1150"/>
              <p:cNvSpPr>
                <a:spLocks/>
              </p:cNvSpPr>
              <p:nvPr/>
            </p:nvSpPr>
            <p:spPr bwMode="auto">
              <a:xfrm>
                <a:off x="1712" y="1119"/>
                <a:ext cx="6" cy="3"/>
              </a:xfrm>
              <a:custGeom>
                <a:avLst/>
                <a:gdLst/>
                <a:ahLst/>
                <a:cxnLst>
                  <a:cxn ang="0">
                    <a:pos x="0" y="0"/>
                  </a:cxn>
                  <a:cxn ang="0">
                    <a:pos x="0" y="3"/>
                  </a:cxn>
                  <a:cxn ang="0">
                    <a:pos x="1" y="2"/>
                  </a:cxn>
                  <a:cxn ang="0">
                    <a:pos x="4" y="2"/>
                  </a:cxn>
                  <a:cxn ang="0">
                    <a:pos x="6" y="2"/>
                  </a:cxn>
                  <a:cxn ang="0">
                    <a:pos x="6" y="1"/>
                  </a:cxn>
                  <a:cxn ang="0">
                    <a:pos x="5" y="0"/>
                  </a:cxn>
                  <a:cxn ang="0">
                    <a:pos x="1" y="0"/>
                  </a:cxn>
                  <a:cxn ang="0">
                    <a:pos x="0" y="0"/>
                  </a:cxn>
                </a:cxnLst>
                <a:rect l="0" t="0" r="r" b="b"/>
                <a:pathLst>
                  <a:path w="6" h="3">
                    <a:moveTo>
                      <a:pt x="0" y="0"/>
                    </a:moveTo>
                    <a:lnTo>
                      <a:pt x="0" y="3"/>
                    </a:lnTo>
                    <a:lnTo>
                      <a:pt x="1" y="2"/>
                    </a:lnTo>
                    <a:lnTo>
                      <a:pt x="4" y="2"/>
                    </a:lnTo>
                    <a:lnTo>
                      <a:pt x="6" y="2"/>
                    </a:lnTo>
                    <a:lnTo>
                      <a:pt x="6" y="1"/>
                    </a:lnTo>
                    <a:lnTo>
                      <a:pt x="5" y="0"/>
                    </a:lnTo>
                    <a:lnTo>
                      <a:pt x="1" y="0"/>
                    </a:lnTo>
                    <a:lnTo>
                      <a:pt x="0" y="0"/>
                    </a:lnTo>
                    <a:close/>
                  </a:path>
                </a:pathLst>
              </a:custGeom>
              <a:solidFill>
                <a:srgbClr val="F2BD9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27" name="Freeform 1151"/>
              <p:cNvSpPr>
                <a:spLocks/>
              </p:cNvSpPr>
              <p:nvPr/>
            </p:nvSpPr>
            <p:spPr bwMode="auto">
              <a:xfrm>
                <a:off x="1712" y="1119"/>
                <a:ext cx="6" cy="3"/>
              </a:xfrm>
              <a:custGeom>
                <a:avLst/>
                <a:gdLst/>
                <a:ahLst/>
                <a:cxnLst>
                  <a:cxn ang="0">
                    <a:pos x="4" y="0"/>
                  </a:cxn>
                  <a:cxn ang="0">
                    <a:pos x="1" y="0"/>
                  </a:cxn>
                  <a:cxn ang="0">
                    <a:pos x="5" y="0"/>
                  </a:cxn>
                  <a:cxn ang="0">
                    <a:pos x="4" y="0"/>
                  </a:cxn>
                </a:cxnLst>
                <a:rect l="0" t="0" r="r" b="b"/>
                <a:pathLst>
                  <a:path w="6" h="3">
                    <a:moveTo>
                      <a:pt x="4" y="0"/>
                    </a:moveTo>
                    <a:lnTo>
                      <a:pt x="1" y="0"/>
                    </a:lnTo>
                    <a:lnTo>
                      <a:pt x="5" y="0"/>
                    </a:lnTo>
                    <a:lnTo>
                      <a:pt x="4" y="0"/>
                    </a:lnTo>
                    <a:close/>
                  </a:path>
                </a:pathLst>
              </a:custGeom>
              <a:solidFill>
                <a:srgbClr val="F2BD9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695" name="Group 1152"/>
            <p:cNvGrpSpPr>
              <a:grpSpLocks/>
            </p:cNvGrpSpPr>
            <p:nvPr/>
          </p:nvGrpSpPr>
          <p:grpSpPr bwMode="auto">
            <a:xfrm>
              <a:off x="1723" y="1088"/>
              <a:ext cx="13" cy="12"/>
              <a:chOff x="1723" y="1088"/>
              <a:chExt cx="13" cy="12"/>
            </a:xfrm>
          </p:grpSpPr>
          <p:sp>
            <p:nvSpPr>
              <p:cNvPr id="51329" name="Freeform 1153"/>
              <p:cNvSpPr>
                <a:spLocks/>
              </p:cNvSpPr>
              <p:nvPr/>
            </p:nvSpPr>
            <p:spPr bwMode="auto">
              <a:xfrm>
                <a:off x="1723" y="1088"/>
                <a:ext cx="13" cy="12"/>
              </a:xfrm>
              <a:custGeom>
                <a:avLst/>
                <a:gdLst/>
                <a:ahLst/>
                <a:cxnLst>
                  <a:cxn ang="0">
                    <a:pos x="8" y="0"/>
                  </a:cxn>
                  <a:cxn ang="0">
                    <a:pos x="5" y="2"/>
                  </a:cxn>
                  <a:cxn ang="0">
                    <a:pos x="2" y="3"/>
                  </a:cxn>
                  <a:cxn ang="0">
                    <a:pos x="0" y="6"/>
                  </a:cxn>
                  <a:cxn ang="0">
                    <a:pos x="2" y="11"/>
                  </a:cxn>
                  <a:cxn ang="0">
                    <a:pos x="5" y="13"/>
                  </a:cxn>
                  <a:cxn ang="0">
                    <a:pos x="8" y="11"/>
                  </a:cxn>
                  <a:cxn ang="0">
                    <a:pos x="11" y="10"/>
                  </a:cxn>
                  <a:cxn ang="0">
                    <a:pos x="13" y="7"/>
                  </a:cxn>
                  <a:cxn ang="0">
                    <a:pos x="12" y="2"/>
                  </a:cxn>
                  <a:cxn ang="0">
                    <a:pos x="8" y="0"/>
                  </a:cxn>
                </a:cxnLst>
                <a:rect l="0" t="0" r="r" b="b"/>
                <a:pathLst>
                  <a:path w="13" h="12">
                    <a:moveTo>
                      <a:pt x="8" y="0"/>
                    </a:moveTo>
                    <a:lnTo>
                      <a:pt x="5" y="2"/>
                    </a:lnTo>
                    <a:lnTo>
                      <a:pt x="2" y="3"/>
                    </a:lnTo>
                    <a:lnTo>
                      <a:pt x="0" y="6"/>
                    </a:lnTo>
                    <a:lnTo>
                      <a:pt x="2" y="11"/>
                    </a:lnTo>
                    <a:lnTo>
                      <a:pt x="5" y="13"/>
                    </a:lnTo>
                    <a:lnTo>
                      <a:pt x="8" y="11"/>
                    </a:lnTo>
                    <a:lnTo>
                      <a:pt x="11" y="10"/>
                    </a:lnTo>
                    <a:lnTo>
                      <a:pt x="13" y="7"/>
                    </a:lnTo>
                    <a:lnTo>
                      <a:pt x="12" y="2"/>
                    </a:lnTo>
                    <a:lnTo>
                      <a:pt x="8" y="0"/>
                    </a:lnTo>
                    <a:close/>
                  </a:path>
                </a:pathLst>
              </a:custGeom>
              <a:solidFill>
                <a:srgbClr val="EDAF9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697" name="Group 1154"/>
            <p:cNvGrpSpPr>
              <a:grpSpLocks/>
            </p:cNvGrpSpPr>
            <p:nvPr/>
          </p:nvGrpSpPr>
          <p:grpSpPr bwMode="auto">
            <a:xfrm>
              <a:off x="1769" y="1075"/>
              <a:ext cx="15" cy="25"/>
              <a:chOff x="1769" y="1075"/>
              <a:chExt cx="15" cy="25"/>
            </a:xfrm>
          </p:grpSpPr>
          <p:sp>
            <p:nvSpPr>
              <p:cNvPr id="51331" name="Freeform 1155"/>
              <p:cNvSpPr>
                <a:spLocks/>
              </p:cNvSpPr>
              <p:nvPr/>
            </p:nvSpPr>
            <p:spPr bwMode="auto">
              <a:xfrm>
                <a:off x="1769" y="1075"/>
                <a:ext cx="15" cy="25"/>
              </a:xfrm>
              <a:custGeom>
                <a:avLst/>
                <a:gdLst/>
                <a:ahLst/>
                <a:cxnLst>
                  <a:cxn ang="0">
                    <a:pos x="14" y="10"/>
                  </a:cxn>
                  <a:cxn ang="0">
                    <a:pos x="2" y="10"/>
                  </a:cxn>
                  <a:cxn ang="0">
                    <a:pos x="2" y="10"/>
                  </a:cxn>
                  <a:cxn ang="0">
                    <a:pos x="2" y="11"/>
                  </a:cxn>
                  <a:cxn ang="0">
                    <a:pos x="6" y="12"/>
                  </a:cxn>
                  <a:cxn ang="0">
                    <a:pos x="5" y="14"/>
                  </a:cxn>
                  <a:cxn ang="0">
                    <a:pos x="5" y="15"/>
                  </a:cxn>
                  <a:cxn ang="0">
                    <a:pos x="2" y="18"/>
                  </a:cxn>
                  <a:cxn ang="0">
                    <a:pos x="0" y="21"/>
                  </a:cxn>
                  <a:cxn ang="0">
                    <a:pos x="3" y="26"/>
                  </a:cxn>
                  <a:cxn ang="0">
                    <a:pos x="14" y="11"/>
                  </a:cxn>
                  <a:cxn ang="0">
                    <a:pos x="14" y="10"/>
                  </a:cxn>
                </a:cxnLst>
                <a:rect l="0" t="0" r="r" b="b"/>
                <a:pathLst>
                  <a:path w="15" h="25">
                    <a:moveTo>
                      <a:pt x="14" y="10"/>
                    </a:moveTo>
                    <a:lnTo>
                      <a:pt x="2" y="10"/>
                    </a:lnTo>
                    <a:lnTo>
                      <a:pt x="2" y="11"/>
                    </a:lnTo>
                    <a:lnTo>
                      <a:pt x="6" y="12"/>
                    </a:lnTo>
                    <a:lnTo>
                      <a:pt x="5" y="14"/>
                    </a:lnTo>
                    <a:lnTo>
                      <a:pt x="5" y="15"/>
                    </a:lnTo>
                    <a:lnTo>
                      <a:pt x="2" y="18"/>
                    </a:lnTo>
                    <a:lnTo>
                      <a:pt x="0" y="21"/>
                    </a:lnTo>
                    <a:lnTo>
                      <a:pt x="3" y="26"/>
                    </a:lnTo>
                    <a:lnTo>
                      <a:pt x="14" y="11"/>
                    </a:lnTo>
                    <a:lnTo>
                      <a:pt x="14" y="10"/>
                    </a:lnTo>
                    <a:close/>
                  </a:path>
                </a:pathLst>
              </a:custGeom>
              <a:solidFill>
                <a:srgbClr val="E2A1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32" name="Freeform 1156"/>
              <p:cNvSpPr>
                <a:spLocks/>
              </p:cNvSpPr>
              <p:nvPr/>
            </p:nvSpPr>
            <p:spPr bwMode="auto">
              <a:xfrm>
                <a:off x="1769" y="1075"/>
                <a:ext cx="15" cy="25"/>
              </a:xfrm>
              <a:custGeom>
                <a:avLst/>
                <a:gdLst/>
                <a:ahLst/>
                <a:cxnLst>
                  <a:cxn ang="0">
                    <a:pos x="6" y="0"/>
                  </a:cxn>
                  <a:cxn ang="0">
                    <a:pos x="6" y="1"/>
                  </a:cxn>
                  <a:cxn ang="0">
                    <a:pos x="4" y="2"/>
                  </a:cxn>
                  <a:cxn ang="0">
                    <a:pos x="2" y="3"/>
                  </a:cxn>
                  <a:cxn ang="0">
                    <a:pos x="3" y="3"/>
                  </a:cxn>
                  <a:cxn ang="0">
                    <a:pos x="0" y="6"/>
                  </a:cxn>
                  <a:cxn ang="0">
                    <a:pos x="0" y="9"/>
                  </a:cxn>
                  <a:cxn ang="0">
                    <a:pos x="2" y="11"/>
                  </a:cxn>
                  <a:cxn ang="0">
                    <a:pos x="2" y="10"/>
                  </a:cxn>
                  <a:cxn ang="0">
                    <a:pos x="14" y="10"/>
                  </a:cxn>
                  <a:cxn ang="0">
                    <a:pos x="15" y="6"/>
                  </a:cxn>
                  <a:cxn ang="0">
                    <a:pos x="12" y="4"/>
                  </a:cxn>
                  <a:cxn ang="0">
                    <a:pos x="12" y="3"/>
                  </a:cxn>
                  <a:cxn ang="0">
                    <a:pos x="12" y="3"/>
                  </a:cxn>
                  <a:cxn ang="0">
                    <a:pos x="10" y="2"/>
                  </a:cxn>
                  <a:cxn ang="0">
                    <a:pos x="6" y="0"/>
                  </a:cxn>
                </a:cxnLst>
                <a:rect l="0" t="0" r="r" b="b"/>
                <a:pathLst>
                  <a:path w="15" h="25">
                    <a:moveTo>
                      <a:pt x="6" y="0"/>
                    </a:moveTo>
                    <a:lnTo>
                      <a:pt x="6" y="1"/>
                    </a:lnTo>
                    <a:lnTo>
                      <a:pt x="4" y="2"/>
                    </a:lnTo>
                    <a:lnTo>
                      <a:pt x="2" y="3"/>
                    </a:lnTo>
                    <a:lnTo>
                      <a:pt x="3" y="3"/>
                    </a:lnTo>
                    <a:lnTo>
                      <a:pt x="0" y="6"/>
                    </a:lnTo>
                    <a:lnTo>
                      <a:pt x="0" y="9"/>
                    </a:lnTo>
                    <a:lnTo>
                      <a:pt x="2" y="11"/>
                    </a:lnTo>
                    <a:lnTo>
                      <a:pt x="2" y="10"/>
                    </a:lnTo>
                    <a:lnTo>
                      <a:pt x="14" y="10"/>
                    </a:lnTo>
                    <a:lnTo>
                      <a:pt x="15" y="6"/>
                    </a:lnTo>
                    <a:lnTo>
                      <a:pt x="12" y="4"/>
                    </a:lnTo>
                    <a:lnTo>
                      <a:pt x="12" y="3"/>
                    </a:lnTo>
                    <a:lnTo>
                      <a:pt x="10" y="2"/>
                    </a:lnTo>
                    <a:lnTo>
                      <a:pt x="6" y="0"/>
                    </a:lnTo>
                    <a:close/>
                  </a:path>
                </a:pathLst>
              </a:custGeom>
              <a:solidFill>
                <a:srgbClr val="E2A1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700" name="Group 1157"/>
            <p:cNvGrpSpPr>
              <a:grpSpLocks/>
            </p:cNvGrpSpPr>
            <p:nvPr/>
          </p:nvGrpSpPr>
          <p:grpSpPr bwMode="auto">
            <a:xfrm>
              <a:off x="1770" y="1075"/>
              <a:ext cx="16" cy="21"/>
              <a:chOff x="1770" y="1075"/>
              <a:chExt cx="16" cy="21"/>
            </a:xfrm>
          </p:grpSpPr>
          <p:sp>
            <p:nvSpPr>
              <p:cNvPr id="51334" name="Freeform 1158"/>
              <p:cNvSpPr>
                <a:spLocks/>
              </p:cNvSpPr>
              <p:nvPr/>
            </p:nvSpPr>
            <p:spPr bwMode="auto">
              <a:xfrm>
                <a:off x="1770" y="1075"/>
                <a:ext cx="16" cy="21"/>
              </a:xfrm>
              <a:custGeom>
                <a:avLst/>
                <a:gdLst/>
                <a:ahLst/>
                <a:cxnLst>
                  <a:cxn ang="0">
                    <a:pos x="15" y="7"/>
                  </a:cxn>
                  <a:cxn ang="0">
                    <a:pos x="14" y="12"/>
                  </a:cxn>
                  <a:cxn ang="0">
                    <a:pos x="9" y="21"/>
                  </a:cxn>
                  <a:cxn ang="0">
                    <a:pos x="16" y="9"/>
                  </a:cxn>
                  <a:cxn ang="0">
                    <a:pos x="15" y="7"/>
                  </a:cxn>
                </a:cxnLst>
                <a:rect l="0" t="0" r="r" b="b"/>
                <a:pathLst>
                  <a:path w="16" h="21">
                    <a:moveTo>
                      <a:pt x="15" y="7"/>
                    </a:moveTo>
                    <a:lnTo>
                      <a:pt x="14" y="12"/>
                    </a:lnTo>
                    <a:lnTo>
                      <a:pt x="9" y="21"/>
                    </a:lnTo>
                    <a:lnTo>
                      <a:pt x="16" y="9"/>
                    </a:lnTo>
                    <a:lnTo>
                      <a:pt x="15" y="7"/>
                    </a:lnTo>
                    <a:close/>
                  </a:path>
                </a:pathLst>
              </a:custGeom>
              <a:solidFill>
                <a:srgbClr val="D58B6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35" name="Freeform 1159"/>
              <p:cNvSpPr>
                <a:spLocks/>
              </p:cNvSpPr>
              <p:nvPr/>
            </p:nvSpPr>
            <p:spPr bwMode="auto">
              <a:xfrm>
                <a:off x="1770" y="1075"/>
                <a:ext cx="16" cy="21"/>
              </a:xfrm>
              <a:custGeom>
                <a:avLst/>
                <a:gdLst/>
                <a:ahLst/>
                <a:cxnLst>
                  <a:cxn ang="0">
                    <a:pos x="12" y="2"/>
                  </a:cxn>
                  <a:cxn ang="0">
                    <a:pos x="15" y="7"/>
                  </a:cxn>
                  <a:cxn ang="0">
                    <a:pos x="16" y="3"/>
                  </a:cxn>
                  <a:cxn ang="0">
                    <a:pos x="12" y="2"/>
                  </a:cxn>
                </a:cxnLst>
                <a:rect l="0" t="0" r="r" b="b"/>
                <a:pathLst>
                  <a:path w="16" h="21">
                    <a:moveTo>
                      <a:pt x="12" y="2"/>
                    </a:moveTo>
                    <a:lnTo>
                      <a:pt x="15" y="7"/>
                    </a:lnTo>
                    <a:lnTo>
                      <a:pt x="16" y="3"/>
                    </a:lnTo>
                    <a:lnTo>
                      <a:pt x="12" y="2"/>
                    </a:lnTo>
                    <a:close/>
                  </a:path>
                </a:pathLst>
              </a:custGeom>
              <a:solidFill>
                <a:srgbClr val="D58B6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36" name="Freeform 1160"/>
              <p:cNvSpPr>
                <a:spLocks/>
              </p:cNvSpPr>
              <p:nvPr/>
            </p:nvSpPr>
            <p:spPr bwMode="auto">
              <a:xfrm>
                <a:off x="1770" y="1075"/>
                <a:ext cx="16" cy="21"/>
              </a:xfrm>
              <a:custGeom>
                <a:avLst/>
                <a:gdLst/>
                <a:ahLst/>
                <a:cxnLst>
                  <a:cxn ang="0">
                    <a:pos x="6" y="0"/>
                  </a:cxn>
                  <a:cxn ang="0">
                    <a:pos x="3" y="0"/>
                  </a:cxn>
                  <a:cxn ang="0">
                    <a:pos x="0" y="5"/>
                  </a:cxn>
                  <a:cxn ang="0">
                    <a:pos x="2" y="3"/>
                  </a:cxn>
                  <a:cxn ang="0">
                    <a:pos x="3" y="2"/>
                  </a:cxn>
                  <a:cxn ang="0">
                    <a:pos x="5" y="1"/>
                  </a:cxn>
                  <a:cxn ang="0">
                    <a:pos x="10" y="1"/>
                  </a:cxn>
                  <a:cxn ang="0">
                    <a:pos x="6" y="0"/>
                  </a:cxn>
                </a:cxnLst>
                <a:rect l="0" t="0" r="r" b="b"/>
                <a:pathLst>
                  <a:path w="16" h="21">
                    <a:moveTo>
                      <a:pt x="6" y="0"/>
                    </a:moveTo>
                    <a:lnTo>
                      <a:pt x="3" y="0"/>
                    </a:lnTo>
                    <a:lnTo>
                      <a:pt x="0" y="5"/>
                    </a:lnTo>
                    <a:lnTo>
                      <a:pt x="2" y="3"/>
                    </a:lnTo>
                    <a:lnTo>
                      <a:pt x="3" y="2"/>
                    </a:lnTo>
                    <a:lnTo>
                      <a:pt x="5" y="1"/>
                    </a:lnTo>
                    <a:lnTo>
                      <a:pt x="10" y="1"/>
                    </a:lnTo>
                    <a:lnTo>
                      <a:pt x="6" y="0"/>
                    </a:lnTo>
                    <a:close/>
                  </a:path>
                </a:pathLst>
              </a:custGeom>
              <a:solidFill>
                <a:srgbClr val="D58B6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37" name="Freeform 1161"/>
              <p:cNvSpPr>
                <a:spLocks/>
              </p:cNvSpPr>
              <p:nvPr/>
            </p:nvSpPr>
            <p:spPr bwMode="auto">
              <a:xfrm>
                <a:off x="1770" y="1075"/>
                <a:ext cx="16" cy="21"/>
              </a:xfrm>
              <a:custGeom>
                <a:avLst/>
                <a:gdLst/>
                <a:ahLst/>
                <a:cxnLst>
                  <a:cxn ang="0">
                    <a:pos x="11" y="1"/>
                  </a:cxn>
                  <a:cxn ang="0">
                    <a:pos x="10" y="1"/>
                  </a:cxn>
                  <a:cxn ang="0">
                    <a:pos x="12" y="2"/>
                  </a:cxn>
                  <a:cxn ang="0">
                    <a:pos x="11" y="1"/>
                  </a:cxn>
                </a:cxnLst>
                <a:rect l="0" t="0" r="r" b="b"/>
                <a:pathLst>
                  <a:path w="16" h="21">
                    <a:moveTo>
                      <a:pt x="11" y="1"/>
                    </a:moveTo>
                    <a:lnTo>
                      <a:pt x="10" y="1"/>
                    </a:lnTo>
                    <a:lnTo>
                      <a:pt x="12" y="2"/>
                    </a:lnTo>
                    <a:lnTo>
                      <a:pt x="11" y="1"/>
                    </a:lnTo>
                    <a:close/>
                  </a:path>
                </a:pathLst>
              </a:custGeom>
              <a:solidFill>
                <a:srgbClr val="D58B6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703" name="Group 1162"/>
            <p:cNvGrpSpPr>
              <a:grpSpLocks/>
            </p:cNvGrpSpPr>
            <p:nvPr/>
          </p:nvGrpSpPr>
          <p:grpSpPr bwMode="auto">
            <a:xfrm>
              <a:off x="1768" y="1081"/>
              <a:ext cx="10" cy="16"/>
              <a:chOff x="1768" y="1081"/>
              <a:chExt cx="10" cy="16"/>
            </a:xfrm>
          </p:grpSpPr>
          <p:sp>
            <p:nvSpPr>
              <p:cNvPr id="51339" name="Freeform 1163"/>
              <p:cNvSpPr>
                <a:spLocks/>
              </p:cNvSpPr>
              <p:nvPr/>
            </p:nvSpPr>
            <p:spPr bwMode="auto">
              <a:xfrm>
                <a:off x="1768" y="1081"/>
                <a:ext cx="10" cy="16"/>
              </a:xfrm>
              <a:custGeom>
                <a:avLst/>
                <a:gdLst/>
                <a:ahLst/>
                <a:cxnLst>
                  <a:cxn ang="0">
                    <a:pos x="10" y="5"/>
                  </a:cxn>
                  <a:cxn ang="0">
                    <a:pos x="4" y="5"/>
                  </a:cxn>
                  <a:cxn ang="0">
                    <a:pos x="5" y="6"/>
                  </a:cxn>
                  <a:cxn ang="0">
                    <a:pos x="3" y="10"/>
                  </a:cxn>
                  <a:cxn ang="0">
                    <a:pos x="1" y="12"/>
                  </a:cxn>
                  <a:cxn ang="0">
                    <a:pos x="0" y="16"/>
                  </a:cxn>
                  <a:cxn ang="0">
                    <a:pos x="2" y="16"/>
                  </a:cxn>
                  <a:cxn ang="0">
                    <a:pos x="3" y="14"/>
                  </a:cxn>
                  <a:cxn ang="0">
                    <a:pos x="3" y="13"/>
                  </a:cxn>
                  <a:cxn ang="0">
                    <a:pos x="5" y="12"/>
                  </a:cxn>
                  <a:cxn ang="0">
                    <a:pos x="7" y="11"/>
                  </a:cxn>
                  <a:cxn ang="0">
                    <a:pos x="8" y="10"/>
                  </a:cxn>
                  <a:cxn ang="0">
                    <a:pos x="9" y="8"/>
                  </a:cxn>
                  <a:cxn ang="0">
                    <a:pos x="10" y="6"/>
                  </a:cxn>
                  <a:cxn ang="0">
                    <a:pos x="10" y="5"/>
                  </a:cxn>
                </a:cxnLst>
                <a:rect l="0" t="0" r="r" b="b"/>
                <a:pathLst>
                  <a:path w="10" h="16">
                    <a:moveTo>
                      <a:pt x="10" y="5"/>
                    </a:moveTo>
                    <a:lnTo>
                      <a:pt x="4" y="5"/>
                    </a:lnTo>
                    <a:lnTo>
                      <a:pt x="5" y="6"/>
                    </a:lnTo>
                    <a:lnTo>
                      <a:pt x="3" y="10"/>
                    </a:lnTo>
                    <a:lnTo>
                      <a:pt x="1" y="12"/>
                    </a:lnTo>
                    <a:lnTo>
                      <a:pt x="0" y="16"/>
                    </a:lnTo>
                    <a:lnTo>
                      <a:pt x="2" y="16"/>
                    </a:lnTo>
                    <a:lnTo>
                      <a:pt x="3" y="14"/>
                    </a:lnTo>
                    <a:lnTo>
                      <a:pt x="3" y="13"/>
                    </a:lnTo>
                    <a:lnTo>
                      <a:pt x="5" y="12"/>
                    </a:lnTo>
                    <a:lnTo>
                      <a:pt x="7" y="11"/>
                    </a:lnTo>
                    <a:lnTo>
                      <a:pt x="8" y="10"/>
                    </a:lnTo>
                    <a:lnTo>
                      <a:pt x="9" y="8"/>
                    </a:lnTo>
                    <a:lnTo>
                      <a:pt x="10" y="6"/>
                    </a:lnTo>
                    <a:lnTo>
                      <a:pt x="10" y="5"/>
                    </a:lnTo>
                    <a:close/>
                  </a:path>
                </a:pathLst>
              </a:custGeom>
              <a:solidFill>
                <a:srgbClr val="D58B6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40" name="Freeform 1164"/>
              <p:cNvSpPr>
                <a:spLocks/>
              </p:cNvSpPr>
              <p:nvPr/>
            </p:nvSpPr>
            <p:spPr bwMode="auto">
              <a:xfrm>
                <a:off x="1768" y="1081"/>
                <a:ext cx="10" cy="16"/>
              </a:xfrm>
              <a:custGeom>
                <a:avLst/>
                <a:gdLst/>
                <a:ahLst/>
                <a:cxnLst>
                  <a:cxn ang="0">
                    <a:pos x="7" y="0"/>
                  </a:cxn>
                  <a:cxn ang="0">
                    <a:pos x="4" y="2"/>
                  </a:cxn>
                  <a:cxn ang="0">
                    <a:pos x="3" y="4"/>
                  </a:cxn>
                  <a:cxn ang="0">
                    <a:pos x="2" y="5"/>
                  </a:cxn>
                  <a:cxn ang="0">
                    <a:pos x="3" y="5"/>
                  </a:cxn>
                  <a:cxn ang="0">
                    <a:pos x="4" y="5"/>
                  </a:cxn>
                  <a:cxn ang="0">
                    <a:pos x="10" y="5"/>
                  </a:cxn>
                  <a:cxn ang="0">
                    <a:pos x="10" y="4"/>
                  </a:cxn>
                  <a:cxn ang="0">
                    <a:pos x="7" y="0"/>
                  </a:cxn>
                </a:cxnLst>
                <a:rect l="0" t="0" r="r" b="b"/>
                <a:pathLst>
                  <a:path w="10" h="16">
                    <a:moveTo>
                      <a:pt x="7" y="0"/>
                    </a:moveTo>
                    <a:lnTo>
                      <a:pt x="4" y="2"/>
                    </a:lnTo>
                    <a:lnTo>
                      <a:pt x="3" y="4"/>
                    </a:lnTo>
                    <a:lnTo>
                      <a:pt x="2" y="5"/>
                    </a:lnTo>
                    <a:lnTo>
                      <a:pt x="3" y="5"/>
                    </a:lnTo>
                    <a:lnTo>
                      <a:pt x="4" y="5"/>
                    </a:lnTo>
                    <a:lnTo>
                      <a:pt x="10" y="5"/>
                    </a:lnTo>
                    <a:lnTo>
                      <a:pt x="10" y="4"/>
                    </a:lnTo>
                    <a:lnTo>
                      <a:pt x="7" y="0"/>
                    </a:lnTo>
                    <a:close/>
                  </a:path>
                </a:pathLst>
              </a:custGeom>
              <a:solidFill>
                <a:srgbClr val="D58B6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706" name="Group 1165"/>
            <p:cNvGrpSpPr>
              <a:grpSpLocks/>
            </p:cNvGrpSpPr>
            <p:nvPr/>
          </p:nvGrpSpPr>
          <p:grpSpPr bwMode="auto">
            <a:xfrm>
              <a:off x="1766" y="1083"/>
              <a:ext cx="7" cy="12"/>
              <a:chOff x="1766" y="1083"/>
              <a:chExt cx="7" cy="12"/>
            </a:xfrm>
          </p:grpSpPr>
          <p:sp>
            <p:nvSpPr>
              <p:cNvPr id="51342" name="Freeform 1166"/>
              <p:cNvSpPr>
                <a:spLocks/>
              </p:cNvSpPr>
              <p:nvPr/>
            </p:nvSpPr>
            <p:spPr bwMode="auto">
              <a:xfrm>
                <a:off x="1766" y="1083"/>
                <a:ext cx="7" cy="12"/>
              </a:xfrm>
              <a:custGeom>
                <a:avLst/>
                <a:gdLst/>
                <a:ahLst/>
                <a:cxnLst>
                  <a:cxn ang="0">
                    <a:pos x="3" y="0"/>
                  </a:cxn>
                  <a:cxn ang="0">
                    <a:pos x="2" y="1"/>
                  </a:cxn>
                  <a:cxn ang="0">
                    <a:pos x="2" y="1"/>
                  </a:cxn>
                  <a:cxn ang="0">
                    <a:pos x="2" y="2"/>
                  </a:cxn>
                  <a:cxn ang="0">
                    <a:pos x="1" y="5"/>
                  </a:cxn>
                  <a:cxn ang="0">
                    <a:pos x="0" y="7"/>
                  </a:cxn>
                  <a:cxn ang="0">
                    <a:pos x="0" y="8"/>
                  </a:cxn>
                  <a:cxn ang="0">
                    <a:pos x="0" y="9"/>
                  </a:cxn>
                  <a:cxn ang="0">
                    <a:pos x="1" y="13"/>
                  </a:cxn>
                  <a:cxn ang="0">
                    <a:pos x="2" y="12"/>
                  </a:cxn>
                  <a:cxn ang="0">
                    <a:pos x="3" y="9"/>
                  </a:cxn>
                  <a:cxn ang="0">
                    <a:pos x="4" y="8"/>
                  </a:cxn>
                  <a:cxn ang="0">
                    <a:pos x="4" y="8"/>
                  </a:cxn>
                  <a:cxn ang="0">
                    <a:pos x="5" y="8"/>
                  </a:cxn>
                  <a:cxn ang="0">
                    <a:pos x="5" y="7"/>
                  </a:cxn>
                  <a:cxn ang="0">
                    <a:pos x="6" y="6"/>
                  </a:cxn>
                  <a:cxn ang="0">
                    <a:pos x="6" y="6"/>
                  </a:cxn>
                  <a:cxn ang="0">
                    <a:pos x="7" y="4"/>
                  </a:cxn>
                  <a:cxn ang="0">
                    <a:pos x="6" y="3"/>
                  </a:cxn>
                  <a:cxn ang="0">
                    <a:pos x="5" y="2"/>
                  </a:cxn>
                  <a:cxn ang="0">
                    <a:pos x="4" y="1"/>
                  </a:cxn>
                  <a:cxn ang="0">
                    <a:pos x="3" y="0"/>
                  </a:cxn>
                </a:cxnLst>
                <a:rect l="0" t="0" r="r" b="b"/>
                <a:pathLst>
                  <a:path w="7" h="12">
                    <a:moveTo>
                      <a:pt x="3" y="0"/>
                    </a:moveTo>
                    <a:lnTo>
                      <a:pt x="2" y="1"/>
                    </a:lnTo>
                    <a:lnTo>
                      <a:pt x="2" y="2"/>
                    </a:lnTo>
                    <a:lnTo>
                      <a:pt x="1" y="5"/>
                    </a:lnTo>
                    <a:lnTo>
                      <a:pt x="0" y="7"/>
                    </a:lnTo>
                    <a:lnTo>
                      <a:pt x="0" y="8"/>
                    </a:lnTo>
                    <a:lnTo>
                      <a:pt x="0" y="9"/>
                    </a:lnTo>
                    <a:lnTo>
                      <a:pt x="1" y="13"/>
                    </a:lnTo>
                    <a:lnTo>
                      <a:pt x="2" y="12"/>
                    </a:lnTo>
                    <a:lnTo>
                      <a:pt x="3" y="9"/>
                    </a:lnTo>
                    <a:lnTo>
                      <a:pt x="4" y="8"/>
                    </a:lnTo>
                    <a:lnTo>
                      <a:pt x="5" y="8"/>
                    </a:lnTo>
                    <a:lnTo>
                      <a:pt x="5" y="7"/>
                    </a:lnTo>
                    <a:lnTo>
                      <a:pt x="6" y="6"/>
                    </a:lnTo>
                    <a:lnTo>
                      <a:pt x="7" y="4"/>
                    </a:lnTo>
                    <a:lnTo>
                      <a:pt x="6" y="3"/>
                    </a:lnTo>
                    <a:lnTo>
                      <a:pt x="5" y="2"/>
                    </a:lnTo>
                    <a:lnTo>
                      <a:pt x="4" y="1"/>
                    </a:lnTo>
                    <a:lnTo>
                      <a:pt x="3" y="0"/>
                    </a:lnTo>
                    <a:close/>
                  </a:path>
                </a:pathLst>
              </a:custGeom>
              <a:solidFill>
                <a:srgbClr val="EEB49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710" name="Group 1167"/>
            <p:cNvGrpSpPr>
              <a:grpSpLocks/>
            </p:cNvGrpSpPr>
            <p:nvPr/>
          </p:nvGrpSpPr>
          <p:grpSpPr bwMode="auto">
            <a:xfrm>
              <a:off x="1718" y="1079"/>
              <a:ext cx="2" cy="2"/>
              <a:chOff x="1718" y="1079"/>
              <a:chExt cx="2" cy="2"/>
            </a:xfrm>
          </p:grpSpPr>
          <p:sp>
            <p:nvSpPr>
              <p:cNvPr id="51344" name="Freeform 1168"/>
              <p:cNvSpPr>
                <a:spLocks/>
              </p:cNvSpPr>
              <p:nvPr/>
            </p:nvSpPr>
            <p:spPr bwMode="auto">
              <a:xfrm>
                <a:off x="1718" y="1079"/>
                <a:ext cx="2" cy="2"/>
              </a:xfrm>
              <a:custGeom>
                <a:avLst/>
                <a:gdLst/>
                <a:ahLst/>
                <a:cxnLst>
                  <a:cxn ang="0">
                    <a:pos x="0" y="0"/>
                  </a:cxn>
                  <a:cxn ang="0">
                    <a:pos x="1" y="0"/>
                  </a:cxn>
                </a:cxnLst>
                <a:rect l="0" t="0" r="r" b="b"/>
                <a:pathLst>
                  <a:path w="1" h="2">
                    <a:moveTo>
                      <a:pt x="0" y="0"/>
                    </a:moveTo>
                    <a:lnTo>
                      <a:pt x="1" y="0"/>
                    </a:lnTo>
                  </a:path>
                </a:pathLst>
              </a:custGeom>
              <a:noFill/>
              <a:ln w="2324">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713" name="Group 1169"/>
            <p:cNvGrpSpPr>
              <a:grpSpLocks/>
            </p:cNvGrpSpPr>
            <p:nvPr/>
          </p:nvGrpSpPr>
          <p:grpSpPr bwMode="auto">
            <a:xfrm>
              <a:off x="1710" y="1065"/>
              <a:ext cx="24" cy="7"/>
              <a:chOff x="1710" y="1065"/>
              <a:chExt cx="24" cy="7"/>
            </a:xfrm>
          </p:grpSpPr>
          <p:sp>
            <p:nvSpPr>
              <p:cNvPr id="51346" name="Freeform 1170"/>
              <p:cNvSpPr>
                <a:spLocks/>
              </p:cNvSpPr>
              <p:nvPr/>
            </p:nvSpPr>
            <p:spPr bwMode="auto">
              <a:xfrm>
                <a:off x="1710" y="1065"/>
                <a:ext cx="24" cy="7"/>
              </a:xfrm>
              <a:custGeom>
                <a:avLst/>
                <a:gdLst/>
                <a:ahLst/>
                <a:cxnLst>
                  <a:cxn ang="0">
                    <a:pos x="24" y="6"/>
                  </a:cxn>
                  <a:cxn ang="0">
                    <a:pos x="13" y="6"/>
                  </a:cxn>
                  <a:cxn ang="0">
                    <a:pos x="18" y="6"/>
                  </a:cxn>
                  <a:cxn ang="0">
                    <a:pos x="20" y="6"/>
                  </a:cxn>
                  <a:cxn ang="0">
                    <a:pos x="22" y="7"/>
                  </a:cxn>
                  <a:cxn ang="0">
                    <a:pos x="24" y="6"/>
                  </a:cxn>
                </a:cxnLst>
                <a:rect l="0" t="0" r="r" b="b"/>
                <a:pathLst>
                  <a:path w="24" h="7">
                    <a:moveTo>
                      <a:pt x="24" y="6"/>
                    </a:moveTo>
                    <a:lnTo>
                      <a:pt x="13" y="6"/>
                    </a:lnTo>
                    <a:lnTo>
                      <a:pt x="18" y="6"/>
                    </a:lnTo>
                    <a:lnTo>
                      <a:pt x="20" y="6"/>
                    </a:lnTo>
                    <a:lnTo>
                      <a:pt x="22" y="7"/>
                    </a:lnTo>
                    <a:lnTo>
                      <a:pt x="24" y="6"/>
                    </a:lnTo>
                    <a:close/>
                  </a:path>
                </a:pathLst>
              </a:custGeom>
              <a:solidFill>
                <a:srgbClr val="D9957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47" name="Freeform 1171"/>
              <p:cNvSpPr>
                <a:spLocks/>
              </p:cNvSpPr>
              <p:nvPr/>
            </p:nvSpPr>
            <p:spPr bwMode="auto">
              <a:xfrm>
                <a:off x="1710" y="1065"/>
                <a:ext cx="24" cy="7"/>
              </a:xfrm>
              <a:custGeom>
                <a:avLst/>
                <a:gdLst/>
                <a:ahLst/>
                <a:cxnLst>
                  <a:cxn ang="0">
                    <a:pos x="1" y="0"/>
                  </a:cxn>
                  <a:cxn ang="0">
                    <a:pos x="0" y="5"/>
                  </a:cxn>
                  <a:cxn ang="0">
                    <a:pos x="4" y="5"/>
                  </a:cxn>
                  <a:cxn ang="0">
                    <a:pos x="9" y="6"/>
                  </a:cxn>
                  <a:cxn ang="0">
                    <a:pos x="13" y="6"/>
                  </a:cxn>
                  <a:cxn ang="0">
                    <a:pos x="24" y="6"/>
                  </a:cxn>
                  <a:cxn ang="0">
                    <a:pos x="24" y="4"/>
                  </a:cxn>
                  <a:cxn ang="0">
                    <a:pos x="16" y="1"/>
                  </a:cxn>
                  <a:cxn ang="0">
                    <a:pos x="1" y="0"/>
                  </a:cxn>
                </a:cxnLst>
                <a:rect l="0" t="0" r="r" b="b"/>
                <a:pathLst>
                  <a:path w="24" h="7">
                    <a:moveTo>
                      <a:pt x="1" y="0"/>
                    </a:moveTo>
                    <a:lnTo>
                      <a:pt x="0" y="5"/>
                    </a:lnTo>
                    <a:lnTo>
                      <a:pt x="4" y="5"/>
                    </a:lnTo>
                    <a:lnTo>
                      <a:pt x="9" y="6"/>
                    </a:lnTo>
                    <a:lnTo>
                      <a:pt x="13" y="6"/>
                    </a:lnTo>
                    <a:lnTo>
                      <a:pt x="24" y="6"/>
                    </a:lnTo>
                    <a:lnTo>
                      <a:pt x="24" y="4"/>
                    </a:lnTo>
                    <a:lnTo>
                      <a:pt x="16" y="1"/>
                    </a:lnTo>
                    <a:lnTo>
                      <a:pt x="1" y="0"/>
                    </a:lnTo>
                    <a:close/>
                  </a:path>
                </a:pathLst>
              </a:custGeom>
              <a:solidFill>
                <a:srgbClr val="D9957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715" name="Group 1172"/>
            <p:cNvGrpSpPr>
              <a:grpSpLocks/>
            </p:cNvGrpSpPr>
            <p:nvPr/>
          </p:nvGrpSpPr>
          <p:grpSpPr bwMode="auto">
            <a:xfrm>
              <a:off x="1991" y="949"/>
              <a:ext cx="35" cy="136"/>
              <a:chOff x="1991" y="949"/>
              <a:chExt cx="35" cy="136"/>
            </a:xfrm>
          </p:grpSpPr>
          <p:sp>
            <p:nvSpPr>
              <p:cNvPr id="51349" name="Freeform 1173"/>
              <p:cNvSpPr>
                <a:spLocks/>
              </p:cNvSpPr>
              <p:nvPr/>
            </p:nvSpPr>
            <p:spPr bwMode="auto">
              <a:xfrm>
                <a:off x="1991" y="949"/>
                <a:ext cx="35" cy="136"/>
              </a:xfrm>
              <a:custGeom>
                <a:avLst/>
                <a:gdLst/>
                <a:ahLst/>
                <a:cxnLst>
                  <a:cxn ang="0">
                    <a:pos x="0" y="0"/>
                  </a:cxn>
                  <a:cxn ang="0">
                    <a:pos x="14" y="12"/>
                  </a:cxn>
                  <a:cxn ang="0">
                    <a:pos x="22" y="29"/>
                  </a:cxn>
                  <a:cxn ang="0">
                    <a:pos x="26" y="48"/>
                  </a:cxn>
                  <a:cxn ang="0">
                    <a:pos x="26" y="68"/>
                  </a:cxn>
                  <a:cxn ang="0">
                    <a:pos x="22" y="88"/>
                  </a:cxn>
                  <a:cxn ang="0">
                    <a:pos x="16" y="107"/>
                  </a:cxn>
                  <a:cxn ang="0">
                    <a:pos x="9" y="122"/>
                  </a:cxn>
                  <a:cxn ang="0">
                    <a:pos x="0" y="133"/>
                  </a:cxn>
                  <a:cxn ang="0">
                    <a:pos x="1" y="136"/>
                  </a:cxn>
                  <a:cxn ang="0">
                    <a:pos x="14" y="130"/>
                  </a:cxn>
                  <a:cxn ang="0">
                    <a:pos x="19" y="130"/>
                  </a:cxn>
                  <a:cxn ang="0">
                    <a:pos x="31" y="130"/>
                  </a:cxn>
                  <a:cxn ang="0">
                    <a:pos x="34" y="115"/>
                  </a:cxn>
                  <a:cxn ang="0">
                    <a:pos x="35" y="95"/>
                  </a:cxn>
                  <a:cxn ang="0">
                    <a:pos x="34" y="74"/>
                  </a:cxn>
                  <a:cxn ang="0">
                    <a:pos x="31" y="53"/>
                  </a:cxn>
                  <a:cxn ang="0">
                    <a:pos x="26" y="33"/>
                  </a:cxn>
                  <a:cxn ang="0">
                    <a:pos x="18" y="16"/>
                  </a:cxn>
                  <a:cxn ang="0">
                    <a:pos x="13" y="9"/>
                  </a:cxn>
                  <a:cxn ang="0">
                    <a:pos x="9" y="4"/>
                  </a:cxn>
                  <a:cxn ang="0">
                    <a:pos x="0" y="0"/>
                  </a:cxn>
                </a:cxnLst>
                <a:rect l="0" t="0" r="r" b="b"/>
                <a:pathLst>
                  <a:path w="35" h="136">
                    <a:moveTo>
                      <a:pt x="0" y="0"/>
                    </a:moveTo>
                    <a:lnTo>
                      <a:pt x="14" y="12"/>
                    </a:lnTo>
                    <a:lnTo>
                      <a:pt x="22" y="29"/>
                    </a:lnTo>
                    <a:lnTo>
                      <a:pt x="26" y="48"/>
                    </a:lnTo>
                    <a:lnTo>
                      <a:pt x="26" y="68"/>
                    </a:lnTo>
                    <a:lnTo>
                      <a:pt x="22" y="88"/>
                    </a:lnTo>
                    <a:lnTo>
                      <a:pt x="16" y="107"/>
                    </a:lnTo>
                    <a:lnTo>
                      <a:pt x="9" y="122"/>
                    </a:lnTo>
                    <a:lnTo>
                      <a:pt x="0" y="133"/>
                    </a:lnTo>
                    <a:lnTo>
                      <a:pt x="1" y="136"/>
                    </a:lnTo>
                    <a:lnTo>
                      <a:pt x="14" y="130"/>
                    </a:lnTo>
                    <a:lnTo>
                      <a:pt x="19" y="130"/>
                    </a:lnTo>
                    <a:lnTo>
                      <a:pt x="31" y="130"/>
                    </a:lnTo>
                    <a:lnTo>
                      <a:pt x="34" y="115"/>
                    </a:lnTo>
                    <a:lnTo>
                      <a:pt x="35" y="95"/>
                    </a:lnTo>
                    <a:lnTo>
                      <a:pt x="34" y="74"/>
                    </a:lnTo>
                    <a:lnTo>
                      <a:pt x="31" y="53"/>
                    </a:lnTo>
                    <a:lnTo>
                      <a:pt x="26" y="33"/>
                    </a:lnTo>
                    <a:lnTo>
                      <a:pt x="18" y="16"/>
                    </a:lnTo>
                    <a:lnTo>
                      <a:pt x="13" y="9"/>
                    </a:lnTo>
                    <a:lnTo>
                      <a:pt x="9" y="4"/>
                    </a:lnTo>
                    <a:lnTo>
                      <a:pt x="0" y="0"/>
                    </a:lnTo>
                    <a:close/>
                  </a:path>
                </a:pathLst>
              </a:custGeom>
              <a:solidFill>
                <a:srgbClr val="D82A9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50" name="Freeform 1174"/>
              <p:cNvSpPr>
                <a:spLocks/>
              </p:cNvSpPr>
              <p:nvPr/>
            </p:nvSpPr>
            <p:spPr bwMode="auto">
              <a:xfrm>
                <a:off x="1991" y="949"/>
                <a:ext cx="35" cy="136"/>
              </a:xfrm>
              <a:custGeom>
                <a:avLst/>
                <a:gdLst/>
                <a:ahLst/>
                <a:cxnLst>
                  <a:cxn ang="0">
                    <a:pos x="31" y="130"/>
                  </a:cxn>
                  <a:cxn ang="0">
                    <a:pos x="19" y="130"/>
                  </a:cxn>
                  <a:cxn ang="0">
                    <a:pos x="24" y="130"/>
                  </a:cxn>
                  <a:cxn ang="0">
                    <a:pos x="31" y="133"/>
                  </a:cxn>
                  <a:cxn ang="0">
                    <a:pos x="31" y="130"/>
                  </a:cxn>
                </a:cxnLst>
                <a:rect l="0" t="0" r="r" b="b"/>
                <a:pathLst>
                  <a:path w="35" h="136">
                    <a:moveTo>
                      <a:pt x="31" y="130"/>
                    </a:moveTo>
                    <a:lnTo>
                      <a:pt x="19" y="130"/>
                    </a:lnTo>
                    <a:lnTo>
                      <a:pt x="24" y="130"/>
                    </a:lnTo>
                    <a:lnTo>
                      <a:pt x="31" y="133"/>
                    </a:lnTo>
                    <a:lnTo>
                      <a:pt x="31" y="130"/>
                    </a:lnTo>
                    <a:close/>
                  </a:path>
                </a:pathLst>
              </a:custGeom>
              <a:solidFill>
                <a:srgbClr val="D82A9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717" name="Group 1175"/>
            <p:cNvGrpSpPr>
              <a:grpSpLocks/>
            </p:cNvGrpSpPr>
            <p:nvPr/>
          </p:nvGrpSpPr>
          <p:grpSpPr bwMode="auto">
            <a:xfrm>
              <a:off x="1990" y="1065"/>
              <a:ext cx="27" cy="24"/>
              <a:chOff x="1990" y="1065"/>
              <a:chExt cx="27" cy="24"/>
            </a:xfrm>
          </p:grpSpPr>
          <p:sp>
            <p:nvSpPr>
              <p:cNvPr id="51352" name="Freeform 1176"/>
              <p:cNvSpPr>
                <a:spLocks/>
              </p:cNvSpPr>
              <p:nvPr/>
            </p:nvSpPr>
            <p:spPr bwMode="auto">
              <a:xfrm>
                <a:off x="1990" y="1065"/>
                <a:ext cx="27" cy="24"/>
              </a:xfrm>
              <a:custGeom>
                <a:avLst/>
                <a:gdLst/>
                <a:ahLst/>
                <a:cxnLst>
                  <a:cxn ang="0">
                    <a:pos x="27" y="0"/>
                  </a:cxn>
                  <a:cxn ang="0">
                    <a:pos x="0" y="23"/>
                  </a:cxn>
                  <a:cxn ang="0">
                    <a:pos x="10" y="24"/>
                  </a:cxn>
                  <a:cxn ang="0">
                    <a:pos x="27" y="14"/>
                  </a:cxn>
                  <a:cxn ang="0">
                    <a:pos x="27" y="0"/>
                  </a:cxn>
                </a:cxnLst>
                <a:rect l="0" t="0" r="r" b="b"/>
                <a:pathLst>
                  <a:path w="27" h="24">
                    <a:moveTo>
                      <a:pt x="27" y="0"/>
                    </a:moveTo>
                    <a:lnTo>
                      <a:pt x="0" y="23"/>
                    </a:lnTo>
                    <a:lnTo>
                      <a:pt x="10" y="24"/>
                    </a:lnTo>
                    <a:lnTo>
                      <a:pt x="27" y="14"/>
                    </a:lnTo>
                    <a:lnTo>
                      <a:pt x="27" y="0"/>
                    </a:lnTo>
                    <a:close/>
                  </a:path>
                </a:pathLst>
              </a:custGeom>
              <a:solidFill>
                <a:srgbClr val="C6088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719" name="Group 1177"/>
            <p:cNvGrpSpPr>
              <a:grpSpLocks/>
            </p:cNvGrpSpPr>
            <p:nvPr/>
          </p:nvGrpSpPr>
          <p:grpSpPr bwMode="auto">
            <a:xfrm>
              <a:off x="1971" y="1080"/>
              <a:ext cx="25" cy="14"/>
              <a:chOff x="1971" y="1080"/>
              <a:chExt cx="25" cy="14"/>
            </a:xfrm>
          </p:grpSpPr>
          <p:sp>
            <p:nvSpPr>
              <p:cNvPr id="51354" name="Freeform 1178"/>
              <p:cNvSpPr>
                <a:spLocks/>
              </p:cNvSpPr>
              <p:nvPr/>
            </p:nvSpPr>
            <p:spPr bwMode="auto">
              <a:xfrm>
                <a:off x="1971" y="1080"/>
                <a:ext cx="25" cy="14"/>
              </a:xfrm>
              <a:custGeom>
                <a:avLst/>
                <a:gdLst/>
                <a:ahLst/>
                <a:cxnLst>
                  <a:cxn ang="0">
                    <a:pos x="21" y="0"/>
                  </a:cxn>
                  <a:cxn ang="0">
                    <a:pos x="3" y="0"/>
                  </a:cxn>
                  <a:cxn ang="0">
                    <a:pos x="0" y="3"/>
                  </a:cxn>
                  <a:cxn ang="0">
                    <a:pos x="0" y="11"/>
                  </a:cxn>
                  <a:cxn ang="0">
                    <a:pos x="3" y="14"/>
                  </a:cxn>
                  <a:cxn ang="0">
                    <a:pos x="21" y="14"/>
                  </a:cxn>
                  <a:cxn ang="0">
                    <a:pos x="25" y="11"/>
                  </a:cxn>
                  <a:cxn ang="0">
                    <a:pos x="25" y="3"/>
                  </a:cxn>
                  <a:cxn ang="0">
                    <a:pos x="21" y="0"/>
                  </a:cxn>
                </a:cxnLst>
                <a:rect l="0" t="0" r="r" b="b"/>
                <a:pathLst>
                  <a:path w="25" h="14">
                    <a:moveTo>
                      <a:pt x="21" y="0"/>
                    </a:moveTo>
                    <a:lnTo>
                      <a:pt x="3" y="0"/>
                    </a:lnTo>
                    <a:lnTo>
                      <a:pt x="0" y="3"/>
                    </a:lnTo>
                    <a:lnTo>
                      <a:pt x="0" y="11"/>
                    </a:lnTo>
                    <a:lnTo>
                      <a:pt x="3" y="14"/>
                    </a:lnTo>
                    <a:lnTo>
                      <a:pt x="21" y="14"/>
                    </a:lnTo>
                    <a:lnTo>
                      <a:pt x="25" y="11"/>
                    </a:lnTo>
                    <a:lnTo>
                      <a:pt x="25" y="3"/>
                    </a:lnTo>
                    <a:lnTo>
                      <a:pt x="21" y="0"/>
                    </a:lnTo>
                    <a:close/>
                  </a:path>
                </a:pathLst>
              </a:custGeom>
              <a:solidFill>
                <a:srgbClr val="DB499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355" name="Picture 1179"/>
              <p:cNvPicPr>
                <a:picLocks noChangeAspect="1" noChangeArrowheads="1"/>
              </p:cNvPicPr>
              <p:nvPr/>
            </p:nvPicPr>
            <p:blipFill>
              <a:blip r:embed="rId154" cstate="print"/>
              <a:srcRect/>
              <a:stretch>
                <a:fillRect/>
              </a:stretch>
            </p:blipFill>
            <p:spPr bwMode="auto">
              <a:xfrm>
                <a:off x="1696" y="1011"/>
                <a:ext cx="90" cy="25"/>
              </a:xfrm>
              <a:prstGeom prst="rect">
                <a:avLst/>
              </a:prstGeom>
              <a:noFill/>
            </p:spPr>
          </p:pic>
          <p:pic>
            <p:nvPicPr>
              <p:cNvPr id="51356" name="Picture 1180"/>
              <p:cNvPicPr>
                <a:picLocks noChangeAspect="1" noChangeArrowheads="1"/>
              </p:cNvPicPr>
              <p:nvPr/>
            </p:nvPicPr>
            <p:blipFill>
              <a:blip r:embed="rId155"/>
              <a:srcRect/>
              <a:stretch>
                <a:fillRect/>
              </a:stretch>
            </p:blipFill>
            <p:spPr bwMode="auto">
              <a:xfrm>
                <a:off x="1888" y="1404"/>
                <a:ext cx="16" cy="182"/>
              </a:xfrm>
              <a:prstGeom prst="rect">
                <a:avLst/>
              </a:prstGeom>
              <a:noFill/>
            </p:spPr>
          </p:pic>
          <p:pic>
            <p:nvPicPr>
              <p:cNvPr id="51357" name="Picture 1181"/>
              <p:cNvPicPr>
                <a:picLocks noChangeAspect="1" noChangeArrowheads="1"/>
              </p:cNvPicPr>
              <p:nvPr/>
            </p:nvPicPr>
            <p:blipFill>
              <a:blip r:embed="rId156" cstate="print"/>
              <a:srcRect/>
              <a:stretch>
                <a:fillRect/>
              </a:stretch>
            </p:blipFill>
            <p:spPr bwMode="auto">
              <a:xfrm>
                <a:off x="1900" y="1373"/>
                <a:ext cx="18" cy="222"/>
              </a:xfrm>
              <a:prstGeom prst="rect">
                <a:avLst/>
              </a:prstGeom>
              <a:noFill/>
            </p:spPr>
          </p:pic>
        </p:grpSp>
        <p:grpSp>
          <p:nvGrpSpPr>
            <p:cNvPr id="51721" name="Group 1182"/>
            <p:cNvGrpSpPr>
              <a:grpSpLocks/>
            </p:cNvGrpSpPr>
            <p:nvPr/>
          </p:nvGrpSpPr>
          <p:grpSpPr bwMode="auto">
            <a:xfrm>
              <a:off x="1777" y="1120"/>
              <a:ext cx="33" cy="37"/>
              <a:chOff x="1777" y="1120"/>
              <a:chExt cx="33" cy="37"/>
            </a:xfrm>
          </p:grpSpPr>
          <p:sp>
            <p:nvSpPr>
              <p:cNvPr id="51359" name="Freeform 1183"/>
              <p:cNvSpPr>
                <a:spLocks/>
              </p:cNvSpPr>
              <p:nvPr/>
            </p:nvSpPr>
            <p:spPr bwMode="auto">
              <a:xfrm>
                <a:off x="1777" y="1120"/>
                <a:ext cx="33" cy="37"/>
              </a:xfrm>
              <a:custGeom>
                <a:avLst/>
                <a:gdLst/>
                <a:ahLst/>
                <a:cxnLst>
                  <a:cxn ang="0">
                    <a:pos x="8" y="0"/>
                  </a:cxn>
                  <a:cxn ang="0">
                    <a:pos x="2" y="4"/>
                  </a:cxn>
                  <a:cxn ang="0">
                    <a:pos x="1" y="5"/>
                  </a:cxn>
                  <a:cxn ang="0">
                    <a:pos x="0" y="5"/>
                  </a:cxn>
                  <a:cxn ang="0">
                    <a:pos x="1" y="14"/>
                  </a:cxn>
                  <a:cxn ang="0">
                    <a:pos x="1" y="19"/>
                  </a:cxn>
                  <a:cxn ang="0">
                    <a:pos x="6" y="27"/>
                  </a:cxn>
                  <a:cxn ang="0">
                    <a:pos x="10" y="31"/>
                  </a:cxn>
                  <a:cxn ang="0">
                    <a:pos x="15" y="34"/>
                  </a:cxn>
                  <a:cxn ang="0">
                    <a:pos x="21" y="36"/>
                  </a:cxn>
                  <a:cxn ang="0">
                    <a:pos x="23" y="35"/>
                  </a:cxn>
                  <a:cxn ang="0">
                    <a:pos x="25" y="34"/>
                  </a:cxn>
                  <a:cxn ang="0">
                    <a:pos x="34" y="27"/>
                  </a:cxn>
                  <a:cxn ang="0">
                    <a:pos x="25" y="27"/>
                  </a:cxn>
                  <a:cxn ang="0">
                    <a:pos x="16" y="21"/>
                  </a:cxn>
                  <a:cxn ang="0">
                    <a:pos x="10" y="14"/>
                  </a:cxn>
                  <a:cxn ang="0">
                    <a:pos x="16" y="2"/>
                  </a:cxn>
                  <a:cxn ang="0">
                    <a:pos x="8" y="0"/>
                  </a:cxn>
                </a:cxnLst>
                <a:rect l="0" t="0" r="r" b="b"/>
                <a:pathLst>
                  <a:path w="33" h="37">
                    <a:moveTo>
                      <a:pt x="8" y="0"/>
                    </a:moveTo>
                    <a:lnTo>
                      <a:pt x="2" y="4"/>
                    </a:lnTo>
                    <a:lnTo>
                      <a:pt x="1" y="5"/>
                    </a:lnTo>
                    <a:lnTo>
                      <a:pt x="0" y="5"/>
                    </a:lnTo>
                    <a:lnTo>
                      <a:pt x="1" y="14"/>
                    </a:lnTo>
                    <a:lnTo>
                      <a:pt x="1" y="19"/>
                    </a:lnTo>
                    <a:lnTo>
                      <a:pt x="6" y="27"/>
                    </a:lnTo>
                    <a:lnTo>
                      <a:pt x="10" y="31"/>
                    </a:lnTo>
                    <a:lnTo>
                      <a:pt x="15" y="34"/>
                    </a:lnTo>
                    <a:lnTo>
                      <a:pt x="21" y="36"/>
                    </a:lnTo>
                    <a:lnTo>
                      <a:pt x="23" y="35"/>
                    </a:lnTo>
                    <a:lnTo>
                      <a:pt x="25" y="34"/>
                    </a:lnTo>
                    <a:lnTo>
                      <a:pt x="34" y="27"/>
                    </a:lnTo>
                    <a:lnTo>
                      <a:pt x="25" y="27"/>
                    </a:lnTo>
                    <a:lnTo>
                      <a:pt x="16" y="21"/>
                    </a:lnTo>
                    <a:lnTo>
                      <a:pt x="10" y="14"/>
                    </a:lnTo>
                    <a:lnTo>
                      <a:pt x="16" y="2"/>
                    </a:lnTo>
                    <a:lnTo>
                      <a:pt x="8" y="0"/>
                    </a:lnTo>
                    <a:close/>
                  </a:path>
                </a:pathLst>
              </a:custGeom>
              <a:solidFill>
                <a:srgbClr val="CBA26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723" name="Group 1184"/>
            <p:cNvGrpSpPr>
              <a:grpSpLocks/>
            </p:cNvGrpSpPr>
            <p:nvPr/>
          </p:nvGrpSpPr>
          <p:grpSpPr bwMode="auto">
            <a:xfrm>
              <a:off x="1984" y="952"/>
              <a:ext cx="18" cy="10"/>
              <a:chOff x="1984" y="952"/>
              <a:chExt cx="18" cy="10"/>
            </a:xfrm>
          </p:grpSpPr>
          <p:sp>
            <p:nvSpPr>
              <p:cNvPr id="51361" name="Freeform 1185"/>
              <p:cNvSpPr>
                <a:spLocks/>
              </p:cNvSpPr>
              <p:nvPr/>
            </p:nvSpPr>
            <p:spPr bwMode="auto">
              <a:xfrm>
                <a:off x="1984" y="952"/>
                <a:ext cx="18" cy="10"/>
              </a:xfrm>
              <a:custGeom>
                <a:avLst/>
                <a:gdLst/>
                <a:ahLst/>
                <a:cxnLst>
                  <a:cxn ang="0">
                    <a:pos x="3" y="0"/>
                  </a:cxn>
                  <a:cxn ang="0">
                    <a:pos x="0" y="1"/>
                  </a:cxn>
                  <a:cxn ang="0">
                    <a:pos x="3" y="1"/>
                  </a:cxn>
                  <a:cxn ang="0">
                    <a:pos x="7" y="2"/>
                  </a:cxn>
                  <a:cxn ang="0">
                    <a:pos x="10" y="4"/>
                  </a:cxn>
                  <a:cxn ang="0">
                    <a:pos x="13" y="6"/>
                  </a:cxn>
                  <a:cxn ang="0">
                    <a:pos x="16" y="8"/>
                  </a:cxn>
                  <a:cxn ang="0">
                    <a:pos x="18" y="10"/>
                  </a:cxn>
                  <a:cxn ang="0">
                    <a:pos x="17" y="7"/>
                  </a:cxn>
                  <a:cxn ang="0">
                    <a:pos x="14" y="5"/>
                  </a:cxn>
                  <a:cxn ang="0">
                    <a:pos x="11" y="3"/>
                  </a:cxn>
                  <a:cxn ang="0">
                    <a:pos x="7" y="1"/>
                  </a:cxn>
                  <a:cxn ang="0">
                    <a:pos x="3" y="0"/>
                  </a:cxn>
                </a:cxnLst>
                <a:rect l="0" t="0" r="r" b="b"/>
                <a:pathLst>
                  <a:path w="18" h="10">
                    <a:moveTo>
                      <a:pt x="3" y="0"/>
                    </a:moveTo>
                    <a:lnTo>
                      <a:pt x="0" y="1"/>
                    </a:lnTo>
                    <a:lnTo>
                      <a:pt x="3" y="1"/>
                    </a:lnTo>
                    <a:lnTo>
                      <a:pt x="7" y="2"/>
                    </a:lnTo>
                    <a:lnTo>
                      <a:pt x="10" y="4"/>
                    </a:lnTo>
                    <a:lnTo>
                      <a:pt x="13" y="6"/>
                    </a:lnTo>
                    <a:lnTo>
                      <a:pt x="16" y="8"/>
                    </a:lnTo>
                    <a:lnTo>
                      <a:pt x="18" y="10"/>
                    </a:lnTo>
                    <a:lnTo>
                      <a:pt x="17" y="7"/>
                    </a:lnTo>
                    <a:lnTo>
                      <a:pt x="14" y="5"/>
                    </a:lnTo>
                    <a:lnTo>
                      <a:pt x="11" y="3"/>
                    </a:lnTo>
                    <a:lnTo>
                      <a:pt x="7" y="1"/>
                    </a:lnTo>
                    <a:lnTo>
                      <a:pt x="3" y="0"/>
                    </a:lnTo>
                    <a:close/>
                  </a:path>
                </a:pathLst>
              </a:custGeom>
              <a:solidFill>
                <a:srgbClr val="BEC6D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725" name="Group 1186"/>
            <p:cNvGrpSpPr>
              <a:grpSpLocks/>
            </p:cNvGrpSpPr>
            <p:nvPr/>
          </p:nvGrpSpPr>
          <p:grpSpPr bwMode="auto">
            <a:xfrm>
              <a:off x="1986" y="959"/>
              <a:ext cx="17" cy="12"/>
              <a:chOff x="1986" y="959"/>
              <a:chExt cx="17" cy="12"/>
            </a:xfrm>
          </p:grpSpPr>
          <p:sp>
            <p:nvSpPr>
              <p:cNvPr id="51363" name="Freeform 1187"/>
              <p:cNvSpPr>
                <a:spLocks/>
              </p:cNvSpPr>
              <p:nvPr/>
            </p:nvSpPr>
            <p:spPr bwMode="auto">
              <a:xfrm>
                <a:off x="1986" y="959"/>
                <a:ext cx="17" cy="12"/>
              </a:xfrm>
              <a:custGeom>
                <a:avLst/>
                <a:gdLst/>
                <a:ahLst/>
                <a:cxnLst>
                  <a:cxn ang="0">
                    <a:pos x="3" y="0"/>
                  </a:cxn>
                  <a:cxn ang="0">
                    <a:pos x="0" y="0"/>
                  </a:cxn>
                  <a:cxn ang="0">
                    <a:pos x="3" y="1"/>
                  </a:cxn>
                  <a:cxn ang="0">
                    <a:pos x="6" y="2"/>
                  </a:cxn>
                  <a:cxn ang="0">
                    <a:pos x="12" y="7"/>
                  </a:cxn>
                  <a:cxn ang="0">
                    <a:pos x="14" y="9"/>
                  </a:cxn>
                  <a:cxn ang="0">
                    <a:pos x="16" y="12"/>
                  </a:cxn>
                  <a:cxn ang="0">
                    <a:pos x="15" y="9"/>
                  </a:cxn>
                  <a:cxn ang="0">
                    <a:pos x="13" y="6"/>
                  </a:cxn>
                  <a:cxn ang="0">
                    <a:pos x="10" y="3"/>
                  </a:cxn>
                  <a:cxn ang="0">
                    <a:pos x="6" y="1"/>
                  </a:cxn>
                  <a:cxn ang="0">
                    <a:pos x="3" y="0"/>
                  </a:cxn>
                </a:cxnLst>
                <a:rect l="0" t="0" r="r" b="b"/>
                <a:pathLst>
                  <a:path w="17" h="12">
                    <a:moveTo>
                      <a:pt x="3" y="0"/>
                    </a:moveTo>
                    <a:lnTo>
                      <a:pt x="0" y="0"/>
                    </a:lnTo>
                    <a:lnTo>
                      <a:pt x="3" y="1"/>
                    </a:lnTo>
                    <a:lnTo>
                      <a:pt x="6" y="2"/>
                    </a:lnTo>
                    <a:lnTo>
                      <a:pt x="12" y="7"/>
                    </a:lnTo>
                    <a:lnTo>
                      <a:pt x="14" y="9"/>
                    </a:lnTo>
                    <a:lnTo>
                      <a:pt x="16" y="12"/>
                    </a:lnTo>
                    <a:lnTo>
                      <a:pt x="15" y="9"/>
                    </a:lnTo>
                    <a:lnTo>
                      <a:pt x="13" y="6"/>
                    </a:lnTo>
                    <a:lnTo>
                      <a:pt x="10" y="3"/>
                    </a:lnTo>
                    <a:lnTo>
                      <a:pt x="6" y="1"/>
                    </a:lnTo>
                    <a:lnTo>
                      <a:pt x="3" y="0"/>
                    </a:lnTo>
                    <a:close/>
                  </a:path>
                </a:pathLst>
              </a:custGeom>
              <a:solidFill>
                <a:srgbClr val="BEC6D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727" name="Group 1188"/>
            <p:cNvGrpSpPr>
              <a:grpSpLocks/>
            </p:cNvGrpSpPr>
            <p:nvPr/>
          </p:nvGrpSpPr>
          <p:grpSpPr bwMode="auto">
            <a:xfrm>
              <a:off x="1963" y="952"/>
              <a:ext cx="18" cy="10"/>
              <a:chOff x="1963" y="952"/>
              <a:chExt cx="18" cy="10"/>
            </a:xfrm>
          </p:grpSpPr>
          <p:sp>
            <p:nvSpPr>
              <p:cNvPr id="51365" name="Freeform 1189"/>
              <p:cNvSpPr>
                <a:spLocks/>
              </p:cNvSpPr>
              <p:nvPr/>
            </p:nvSpPr>
            <p:spPr bwMode="auto">
              <a:xfrm>
                <a:off x="1963" y="952"/>
                <a:ext cx="18" cy="10"/>
              </a:xfrm>
              <a:custGeom>
                <a:avLst/>
                <a:gdLst/>
                <a:ahLst/>
                <a:cxnLst>
                  <a:cxn ang="0">
                    <a:pos x="15" y="0"/>
                  </a:cxn>
                  <a:cxn ang="0">
                    <a:pos x="0" y="10"/>
                  </a:cxn>
                  <a:cxn ang="0">
                    <a:pos x="2" y="8"/>
                  </a:cxn>
                  <a:cxn ang="0">
                    <a:pos x="5" y="6"/>
                  </a:cxn>
                  <a:cxn ang="0">
                    <a:pos x="12" y="2"/>
                  </a:cxn>
                  <a:cxn ang="0">
                    <a:pos x="15" y="1"/>
                  </a:cxn>
                  <a:cxn ang="0">
                    <a:pos x="18" y="1"/>
                  </a:cxn>
                  <a:cxn ang="0">
                    <a:pos x="15" y="0"/>
                  </a:cxn>
                </a:cxnLst>
                <a:rect l="0" t="0" r="r" b="b"/>
                <a:pathLst>
                  <a:path w="18" h="10">
                    <a:moveTo>
                      <a:pt x="15" y="0"/>
                    </a:moveTo>
                    <a:lnTo>
                      <a:pt x="0" y="10"/>
                    </a:lnTo>
                    <a:lnTo>
                      <a:pt x="2" y="8"/>
                    </a:lnTo>
                    <a:lnTo>
                      <a:pt x="5" y="6"/>
                    </a:lnTo>
                    <a:lnTo>
                      <a:pt x="12" y="2"/>
                    </a:lnTo>
                    <a:lnTo>
                      <a:pt x="15" y="1"/>
                    </a:lnTo>
                    <a:lnTo>
                      <a:pt x="18" y="1"/>
                    </a:lnTo>
                    <a:lnTo>
                      <a:pt x="15" y="0"/>
                    </a:lnTo>
                    <a:close/>
                  </a:path>
                </a:pathLst>
              </a:custGeom>
              <a:solidFill>
                <a:srgbClr val="D9DDE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729" name="Group 1190"/>
            <p:cNvGrpSpPr>
              <a:grpSpLocks/>
            </p:cNvGrpSpPr>
            <p:nvPr/>
          </p:nvGrpSpPr>
          <p:grpSpPr bwMode="auto">
            <a:xfrm>
              <a:off x="1963" y="959"/>
              <a:ext cx="17" cy="12"/>
              <a:chOff x="1963" y="959"/>
              <a:chExt cx="17" cy="12"/>
            </a:xfrm>
          </p:grpSpPr>
          <p:sp>
            <p:nvSpPr>
              <p:cNvPr id="51367" name="Freeform 1191"/>
              <p:cNvSpPr>
                <a:spLocks/>
              </p:cNvSpPr>
              <p:nvPr/>
            </p:nvSpPr>
            <p:spPr bwMode="auto">
              <a:xfrm>
                <a:off x="1963" y="959"/>
                <a:ext cx="17" cy="12"/>
              </a:xfrm>
              <a:custGeom>
                <a:avLst/>
                <a:gdLst/>
                <a:ahLst/>
                <a:cxnLst>
                  <a:cxn ang="0">
                    <a:pos x="14" y="0"/>
                  </a:cxn>
                  <a:cxn ang="0">
                    <a:pos x="10" y="1"/>
                  </a:cxn>
                  <a:cxn ang="0">
                    <a:pos x="7" y="3"/>
                  </a:cxn>
                  <a:cxn ang="0">
                    <a:pos x="3" y="6"/>
                  </a:cxn>
                  <a:cxn ang="0">
                    <a:pos x="1" y="9"/>
                  </a:cxn>
                  <a:cxn ang="0">
                    <a:pos x="0" y="12"/>
                  </a:cxn>
                  <a:cxn ang="0">
                    <a:pos x="2" y="9"/>
                  </a:cxn>
                  <a:cxn ang="0">
                    <a:pos x="4" y="7"/>
                  </a:cxn>
                  <a:cxn ang="0">
                    <a:pos x="7" y="4"/>
                  </a:cxn>
                  <a:cxn ang="0">
                    <a:pos x="11" y="2"/>
                  </a:cxn>
                  <a:cxn ang="0">
                    <a:pos x="14" y="1"/>
                  </a:cxn>
                  <a:cxn ang="0">
                    <a:pos x="17" y="0"/>
                  </a:cxn>
                  <a:cxn ang="0">
                    <a:pos x="14" y="0"/>
                  </a:cxn>
                </a:cxnLst>
                <a:rect l="0" t="0" r="r" b="b"/>
                <a:pathLst>
                  <a:path w="17" h="12">
                    <a:moveTo>
                      <a:pt x="14" y="0"/>
                    </a:moveTo>
                    <a:lnTo>
                      <a:pt x="10" y="1"/>
                    </a:lnTo>
                    <a:lnTo>
                      <a:pt x="7" y="3"/>
                    </a:lnTo>
                    <a:lnTo>
                      <a:pt x="3" y="6"/>
                    </a:lnTo>
                    <a:lnTo>
                      <a:pt x="1" y="9"/>
                    </a:lnTo>
                    <a:lnTo>
                      <a:pt x="0" y="12"/>
                    </a:lnTo>
                    <a:lnTo>
                      <a:pt x="2" y="9"/>
                    </a:lnTo>
                    <a:lnTo>
                      <a:pt x="4" y="7"/>
                    </a:lnTo>
                    <a:lnTo>
                      <a:pt x="7" y="4"/>
                    </a:lnTo>
                    <a:lnTo>
                      <a:pt x="11" y="2"/>
                    </a:lnTo>
                    <a:lnTo>
                      <a:pt x="14" y="1"/>
                    </a:lnTo>
                    <a:lnTo>
                      <a:pt x="17" y="0"/>
                    </a:lnTo>
                    <a:lnTo>
                      <a:pt x="14" y="0"/>
                    </a:lnTo>
                    <a:close/>
                  </a:path>
                </a:pathLst>
              </a:custGeom>
              <a:solidFill>
                <a:srgbClr val="D9DDE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731" name="Group 1192"/>
            <p:cNvGrpSpPr>
              <a:grpSpLocks/>
            </p:cNvGrpSpPr>
            <p:nvPr/>
          </p:nvGrpSpPr>
          <p:grpSpPr bwMode="auto">
            <a:xfrm>
              <a:off x="1808" y="1381"/>
              <a:ext cx="23" cy="38"/>
              <a:chOff x="1808" y="1381"/>
              <a:chExt cx="23" cy="38"/>
            </a:xfrm>
          </p:grpSpPr>
          <p:sp>
            <p:nvSpPr>
              <p:cNvPr id="51369" name="Freeform 1193"/>
              <p:cNvSpPr>
                <a:spLocks/>
              </p:cNvSpPr>
              <p:nvPr/>
            </p:nvSpPr>
            <p:spPr bwMode="auto">
              <a:xfrm>
                <a:off x="1808" y="1381"/>
                <a:ext cx="23" cy="38"/>
              </a:xfrm>
              <a:custGeom>
                <a:avLst/>
                <a:gdLst/>
                <a:ahLst/>
                <a:cxnLst>
                  <a:cxn ang="0">
                    <a:pos x="12" y="0"/>
                  </a:cxn>
                  <a:cxn ang="0">
                    <a:pos x="6" y="11"/>
                  </a:cxn>
                  <a:cxn ang="0">
                    <a:pos x="2" y="22"/>
                  </a:cxn>
                  <a:cxn ang="0">
                    <a:pos x="0" y="32"/>
                  </a:cxn>
                  <a:cxn ang="0">
                    <a:pos x="3" y="33"/>
                  </a:cxn>
                  <a:cxn ang="0">
                    <a:pos x="6" y="36"/>
                  </a:cxn>
                  <a:cxn ang="0">
                    <a:pos x="8" y="38"/>
                  </a:cxn>
                  <a:cxn ang="0">
                    <a:pos x="23" y="5"/>
                  </a:cxn>
                  <a:cxn ang="0">
                    <a:pos x="19" y="3"/>
                  </a:cxn>
                  <a:cxn ang="0">
                    <a:pos x="16" y="1"/>
                  </a:cxn>
                  <a:cxn ang="0">
                    <a:pos x="12" y="0"/>
                  </a:cxn>
                </a:cxnLst>
                <a:rect l="0" t="0" r="r" b="b"/>
                <a:pathLst>
                  <a:path w="23" h="38">
                    <a:moveTo>
                      <a:pt x="12" y="0"/>
                    </a:moveTo>
                    <a:lnTo>
                      <a:pt x="6" y="11"/>
                    </a:lnTo>
                    <a:lnTo>
                      <a:pt x="2" y="22"/>
                    </a:lnTo>
                    <a:lnTo>
                      <a:pt x="0" y="32"/>
                    </a:lnTo>
                    <a:lnTo>
                      <a:pt x="3" y="33"/>
                    </a:lnTo>
                    <a:lnTo>
                      <a:pt x="6" y="36"/>
                    </a:lnTo>
                    <a:lnTo>
                      <a:pt x="8" y="38"/>
                    </a:lnTo>
                    <a:lnTo>
                      <a:pt x="23" y="5"/>
                    </a:lnTo>
                    <a:lnTo>
                      <a:pt x="19" y="3"/>
                    </a:lnTo>
                    <a:lnTo>
                      <a:pt x="16" y="1"/>
                    </a:lnTo>
                    <a:lnTo>
                      <a:pt x="12" y="0"/>
                    </a:lnTo>
                    <a:close/>
                  </a:path>
                </a:pathLst>
              </a:custGeom>
              <a:solidFill>
                <a:srgbClr val="B7864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370" name="Picture 1194"/>
              <p:cNvPicPr>
                <a:picLocks noChangeAspect="1" noChangeArrowheads="1"/>
              </p:cNvPicPr>
              <p:nvPr/>
            </p:nvPicPr>
            <p:blipFill>
              <a:blip r:embed="rId157"/>
              <a:srcRect/>
              <a:stretch>
                <a:fillRect/>
              </a:stretch>
            </p:blipFill>
            <p:spPr bwMode="auto">
              <a:xfrm>
                <a:off x="1974" y="1026"/>
                <a:ext cx="20" cy="11"/>
              </a:xfrm>
              <a:prstGeom prst="rect">
                <a:avLst/>
              </a:prstGeom>
              <a:noFill/>
            </p:spPr>
          </p:pic>
          <p:pic>
            <p:nvPicPr>
              <p:cNvPr id="51371" name="Picture 1195"/>
              <p:cNvPicPr>
                <a:picLocks noChangeAspect="1" noChangeArrowheads="1"/>
              </p:cNvPicPr>
              <p:nvPr/>
            </p:nvPicPr>
            <p:blipFill>
              <a:blip r:embed="rId158" cstate="print"/>
              <a:srcRect/>
              <a:stretch>
                <a:fillRect/>
              </a:stretch>
            </p:blipFill>
            <p:spPr bwMode="auto">
              <a:xfrm>
                <a:off x="1948" y="970"/>
                <a:ext cx="73" cy="103"/>
              </a:xfrm>
              <a:prstGeom prst="rect">
                <a:avLst/>
              </a:prstGeom>
              <a:noFill/>
            </p:spPr>
          </p:pic>
        </p:grpSp>
        <p:grpSp>
          <p:nvGrpSpPr>
            <p:cNvPr id="51733" name="Group 1196"/>
            <p:cNvGrpSpPr>
              <a:grpSpLocks/>
            </p:cNvGrpSpPr>
            <p:nvPr/>
          </p:nvGrpSpPr>
          <p:grpSpPr bwMode="auto">
            <a:xfrm>
              <a:off x="1924" y="1236"/>
              <a:ext cx="45" cy="29"/>
              <a:chOff x="1924" y="1236"/>
              <a:chExt cx="45" cy="29"/>
            </a:xfrm>
          </p:grpSpPr>
          <p:sp>
            <p:nvSpPr>
              <p:cNvPr id="51373" name="Freeform 1197"/>
              <p:cNvSpPr>
                <a:spLocks/>
              </p:cNvSpPr>
              <p:nvPr/>
            </p:nvSpPr>
            <p:spPr bwMode="auto">
              <a:xfrm>
                <a:off x="1924" y="1236"/>
                <a:ext cx="45" cy="29"/>
              </a:xfrm>
              <a:custGeom>
                <a:avLst/>
                <a:gdLst/>
                <a:ahLst/>
                <a:cxnLst>
                  <a:cxn ang="0">
                    <a:pos x="5" y="0"/>
                  </a:cxn>
                  <a:cxn ang="0">
                    <a:pos x="3" y="4"/>
                  </a:cxn>
                  <a:cxn ang="0">
                    <a:pos x="1" y="11"/>
                  </a:cxn>
                  <a:cxn ang="0">
                    <a:pos x="0" y="17"/>
                  </a:cxn>
                  <a:cxn ang="0">
                    <a:pos x="7" y="18"/>
                  </a:cxn>
                  <a:cxn ang="0">
                    <a:pos x="15" y="21"/>
                  </a:cxn>
                  <a:cxn ang="0">
                    <a:pos x="27" y="28"/>
                  </a:cxn>
                  <a:cxn ang="0">
                    <a:pos x="30" y="28"/>
                  </a:cxn>
                  <a:cxn ang="0">
                    <a:pos x="32" y="26"/>
                  </a:cxn>
                  <a:cxn ang="0">
                    <a:pos x="45" y="12"/>
                  </a:cxn>
                  <a:cxn ang="0">
                    <a:pos x="42" y="4"/>
                  </a:cxn>
                  <a:cxn ang="0">
                    <a:pos x="24" y="0"/>
                  </a:cxn>
                  <a:cxn ang="0">
                    <a:pos x="5" y="0"/>
                  </a:cxn>
                </a:cxnLst>
                <a:rect l="0" t="0" r="r" b="b"/>
                <a:pathLst>
                  <a:path w="45" h="29">
                    <a:moveTo>
                      <a:pt x="5" y="0"/>
                    </a:moveTo>
                    <a:lnTo>
                      <a:pt x="3" y="4"/>
                    </a:lnTo>
                    <a:lnTo>
                      <a:pt x="1" y="11"/>
                    </a:lnTo>
                    <a:lnTo>
                      <a:pt x="0" y="17"/>
                    </a:lnTo>
                    <a:lnTo>
                      <a:pt x="7" y="18"/>
                    </a:lnTo>
                    <a:lnTo>
                      <a:pt x="15" y="21"/>
                    </a:lnTo>
                    <a:lnTo>
                      <a:pt x="27" y="28"/>
                    </a:lnTo>
                    <a:lnTo>
                      <a:pt x="30" y="28"/>
                    </a:lnTo>
                    <a:lnTo>
                      <a:pt x="32" y="26"/>
                    </a:lnTo>
                    <a:lnTo>
                      <a:pt x="45" y="12"/>
                    </a:lnTo>
                    <a:lnTo>
                      <a:pt x="42" y="4"/>
                    </a:lnTo>
                    <a:lnTo>
                      <a:pt x="24" y="0"/>
                    </a:lnTo>
                    <a:lnTo>
                      <a:pt x="5" y="0"/>
                    </a:lnTo>
                    <a:close/>
                  </a:path>
                </a:pathLst>
              </a:custGeom>
              <a:solidFill>
                <a:srgbClr val="EEB49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740" name="Group 1198"/>
            <p:cNvGrpSpPr>
              <a:grpSpLocks/>
            </p:cNvGrpSpPr>
            <p:nvPr/>
          </p:nvGrpSpPr>
          <p:grpSpPr bwMode="auto">
            <a:xfrm>
              <a:off x="1774" y="1451"/>
              <a:ext cx="6" cy="36"/>
              <a:chOff x="1774" y="1451"/>
              <a:chExt cx="6" cy="36"/>
            </a:xfrm>
          </p:grpSpPr>
          <p:sp>
            <p:nvSpPr>
              <p:cNvPr id="51375" name="Freeform 1199"/>
              <p:cNvSpPr>
                <a:spLocks/>
              </p:cNvSpPr>
              <p:nvPr/>
            </p:nvSpPr>
            <p:spPr bwMode="auto">
              <a:xfrm>
                <a:off x="1774" y="1451"/>
                <a:ext cx="6" cy="36"/>
              </a:xfrm>
              <a:custGeom>
                <a:avLst/>
                <a:gdLst/>
                <a:ahLst/>
                <a:cxnLst>
                  <a:cxn ang="0">
                    <a:pos x="3" y="0"/>
                  </a:cxn>
                  <a:cxn ang="0">
                    <a:pos x="0" y="0"/>
                  </a:cxn>
                  <a:cxn ang="0">
                    <a:pos x="3" y="12"/>
                  </a:cxn>
                  <a:cxn ang="0">
                    <a:pos x="3" y="24"/>
                  </a:cxn>
                  <a:cxn ang="0">
                    <a:pos x="2" y="36"/>
                  </a:cxn>
                  <a:cxn ang="0">
                    <a:pos x="3" y="35"/>
                  </a:cxn>
                  <a:cxn ang="0">
                    <a:pos x="4" y="32"/>
                  </a:cxn>
                  <a:cxn ang="0">
                    <a:pos x="6" y="22"/>
                  </a:cxn>
                  <a:cxn ang="0">
                    <a:pos x="5" y="12"/>
                  </a:cxn>
                  <a:cxn ang="0">
                    <a:pos x="4" y="10"/>
                  </a:cxn>
                  <a:cxn ang="0">
                    <a:pos x="4" y="5"/>
                  </a:cxn>
                  <a:cxn ang="0">
                    <a:pos x="3" y="0"/>
                  </a:cxn>
                </a:cxnLst>
                <a:rect l="0" t="0" r="r" b="b"/>
                <a:pathLst>
                  <a:path w="6" h="36">
                    <a:moveTo>
                      <a:pt x="3" y="0"/>
                    </a:moveTo>
                    <a:lnTo>
                      <a:pt x="0" y="0"/>
                    </a:lnTo>
                    <a:lnTo>
                      <a:pt x="3" y="12"/>
                    </a:lnTo>
                    <a:lnTo>
                      <a:pt x="3" y="24"/>
                    </a:lnTo>
                    <a:lnTo>
                      <a:pt x="2" y="36"/>
                    </a:lnTo>
                    <a:lnTo>
                      <a:pt x="3" y="35"/>
                    </a:lnTo>
                    <a:lnTo>
                      <a:pt x="4" y="32"/>
                    </a:lnTo>
                    <a:lnTo>
                      <a:pt x="6" y="22"/>
                    </a:lnTo>
                    <a:lnTo>
                      <a:pt x="5" y="12"/>
                    </a:lnTo>
                    <a:lnTo>
                      <a:pt x="4" y="10"/>
                    </a:lnTo>
                    <a:lnTo>
                      <a:pt x="4" y="5"/>
                    </a:lnTo>
                    <a:lnTo>
                      <a:pt x="3" y="0"/>
                    </a:lnTo>
                    <a:close/>
                  </a:path>
                </a:pathLst>
              </a:custGeom>
              <a:solidFill>
                <a:srgbClr val="EEB49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743" name="Group 1200"/>
            <p:cNvGrpSpPr>
              <a:grpSpLocks/>
            </p:cNvGrpSpPr>
            <p:nvPr/>
          </p:nvGrpSpPr>
          <p:grpSpPr bwMode="auto">
            <a:xfrm>
              <a:off x="1788" y="1452"/>
              <a:ext cx="8" cy="47"/>
              <a:chOff x="1788" y="1452"/>
              <a:chExt cx="8" cy="47"/>
            </a:xfrm>
          </p:grpSpPr>
          <p:sp>
            <p:nvSpPr>
              <p:cNvPr id="51377" name="Freeform 1201"/>
              <p:cNvSpPr>
                <a:spLocks/>
              </p:cNvSpPr>
              <p:nvPr/>
            </p:nvSpPr>
            <p:spPr bwMode="auto">
              <a:xfrm>
                <a:off x="1788" y="1452"/>
                <a:ext cx="8" cy="47"/>
              </a:xfrm>
              <a:custGeom>
                <a:avLst/>
                <a:gdLst/>
                <a:ahLst/>
                <a:cxnLst>
                  <a:cxn ang="0">
                    <a:pos x="4" y="0"/>
                  </a:cxn>
                  <a:cxn ang="0">
                    <a:pos x="0" y="0"/>
                  </a:cxn>
                  <a:cxn ang="0">
                    <a:pos x="5" y="23"/>
                  </a:cxn>
                  <a:cxn ang="0">
                    <a:pos x="6" y="42"/>
                  </a:cxn>
                  <a:cxn ang="0">
                    <a:pos x="6" y="46"/>
                  </a:cxn>
                  <a:cxn ang="0">
                    <a:pos x="9" y="44"/>
                  </a:cxn>
                  <a:cxn ang="0">
                    <a:pos x="9" y="37"/>
                  </a:cxn>
                  <a:cxn ang="0">
                    <a:pos x="8" y="30"/>
                  </a:cxn>
                  <a:cxn ang="0">
                    <a:pos x="8" y="24"/>
                  </a:cxn>
                  <a:cxn ang="0">
                    <a:pos x="4" y="0"/>
                  </a:cxn>
                </a:cxnLst>
                <a:rect l="0" t="0" r="r" b="b"/>
                <a:pathLst>
                  <a:path w="8" h="47">
                    <a:moveTo>
                      <a:pt x="4" y="0"/>
                    </a:moveTo>
                    <a:lnTo>
                      <a:pt x="0" y="0"/>
                    </a:lnTo>
                    <a:lnTo>
                      <a:pt x="5" y="23"/>
                    </a:lnTo>
                    <a:lnTo>
                      <a:pt x="6" y="42"/>
                    </a:lnTo>
                    <a:lnTo>
                      <a:pt x="6" y="46"/>
                    </a:lnTo>
                    <a:lnTo>
                      <a:pt x="9" y="44"/>
                    </a:lnTo>
                    <a:lnTo>
                      <a:pt x="9" y="37"/>
                    </a:lnTo>
                    <a:lnTo>
                      <a:pt x="8" y="30"/>
                    </a:lnTo>
                    <a:lnTo>
                      <a:pt x="8" y="24"/>
                    </a:lnTo>
                    <a:lnTo>
                      <a:pt x="4" y="0"/>
                    </a:lnTo>
                    <a:close/>
                  </a:path>
                </a:pathLst>
              </a:custGeom>
              <a:solidFill>
                <a:srgbClr val="F3C19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744" name="Group 1202"/>
            <p:cNvGrpSpPr>
              <a:grpSpLocks/>
            </p:cNvGrpSpPr>
            <p:nvPr/>
          </p:nvGrpSpPr>
          <p:grpSpPr bwMode="auto">
            <a:xfrm>
              <a:off x="1620" y="1510"/>
              <a:ext cx="21" cy="35"/>
              <a:chOff x="1620" y="1510"/>
              <a:chExt cx="21" cy="35"/>
            </a:xfrm>
          </p:grpSpPr>
          <p:sp>
            <p:nvSpPr>
              <p:cNvPr id="51379" name="Freeform 1203"/>
              <p:cNvSpPr>
                <a:spLocks/>
              </p:cNvSpPr>
              <p:nvPr/>
            </p:nvSpPr>
            <p:spPr bwMode="auto">
              <a:xfrm>
                <a:off x="1620" y="1510"/>
                <a:ext cx="21" cy="35"/>
              </a:xfrm>
              <a:custGeom>
                <a:avLst/>
                <a:gdLst/>
                <a:ahLst/>
                <a:cxnLst>
                  <a:cxn ang="0">
                    <a:pos x="16" y="0"/>
                  </a:cxn>
                  <a:cxn ang="0">
                    <a:pos x="5" y="0"/>
                  </a:cxn>
                  <a:cxn ang="0">
                    <a:pos x="0" y="5"/>
                  </a:cxn>
                  <a:cxn ang="0">
                    <a:pos x="0" y="30"/>
                  </a:cxn>
                  <a:cxn ang="0">
                    <a:pos x="5" y="35"/>
                  </a:cxn>
                  <a:cxn ang="0">
                    <a:pos x="16" y="35"/>
                  </a:cxn>
                  <a:cxn ang="0">
                    <a:pos x="21" y="30"/>
                  </a:cxn>
                  <a:cxn ang="0">
                    <a:pos x="21" y="5"/>
                  </a:cxn>
                  <a:cxn ang="0">
                    <a:pos x="16" y="0"/>
                  </a:cxn>
                </a:cxnLst>
                <a:rect l="0" t="0" r="r" b="b"/>
                <a:pathLst>
                  <a:path w="21" h="35">
                    <a:moveTo>
                      <a:pt x="16" y="0"/>
                    </a:moveTo>
                    <a:lnTo>
                      <a:pt x="5" y="0"/>
                    </a:lnTo>
                    <a:lnTo>
                      <a:pt x="0" y="5"/>
                    </a:lnTo>
                    <a:lnTo>
                      <a:pt x="0" y="30"/>
                    </a:lnTo>
                    <a:lnTo>
                      <a:pt x="5" y="35"/>
                    </a:lnTo>
                    <a:lnTo>
                      <a:pt x="16" y="35"/>
                    </a:lnTo>
                    <a:lnTo>
                      <a:pt x="21" y="30"/>
                    </a:lnTo>
                    <a:lnTo>
                      <a:pt x="21" y="5"/>
                    </a:lnTo>
                    <a:lnTo>
                      <a:pt x="16" y="0"/>
                    </a:lnTo>
                    <a:close/>
                  </a:path>
                </a:pathLst>
              </a:custGeom>
              <a:solidFill>
                <a:srgbClr val="B2BBC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794" name="Group 1204"/>
            <p:cNvGrpSpPr>
              <a:grpSpLocks/>
            </p:cNvGrpSpPr>
            <p:nvPr/>
          </p:nvGrpSpPr>
          <p:grpSpPr bwMode="auto">
            <a:xfrm>
              <a:off x="1728" y="1138"/>
              <a:ext cx="32" cy="30"/>
              <a:chOff x="1728" y="1138"/>
              <a:chExt cx="32" cy="30"/>
            </a:xfrm>
          </p:grpSpPr>
          <p:sp>
            <p:nvSpPr>
              <p:cNvPr id="51381" name="Freeform 1205"/>
              <p:cNvSpPr>
                <a:spLocks/>
              </p:cNvSpPr>
              <p:nvPr/>
            </p:nvSpPr>
            <p:spPr bwMode="auto">
              <a:xfrm>
                <a:off x="1728" y="1138"/>
                <a:ext cx="32" cy="30"/>
              </a:xfrm>
              <a:custGeom>
                <a:avLst/>
                <a:gdLst/>
                <a:ahLst/>
                <a:cxnLst>
                  <a:cxn ang="0">
                    <a:pos x="31" y="6"/>
                  </a:cxn>
                  <a:cxn ang="0">
                    <a:pos x="3" y="6"/>
                  </a:cxn>
                  <a:cxn ang="0">
                    <a:pos x="22" y="10"/>
                  </a:cxn>
                  <a:cxn ang="0">
                    <a:pos x="27" y="31"/>
                  </a:cxn>
                  <a:cxn ang="0">
                    <a:pos x="32" y="22"/>
                  </a:cxn>
                  <a:cxn ang="0">
                    <a:pos x="31" y="6"/>
                  </a:cxn>
                </a:cxnLst>
                <a:rect l="0" t="0" r="r" b="b"/>
                <a:pathLst>
                  <a:path w="32" h="30">
                    <a:moveTo>
                      <a:pt x="31" y="6"/>
                    </a:moveTo>
                    <a:lnTo>
                      <a:pt x="3" y="6"/>
                    </a:lnTo>
                    <a:lnTo>
                      <a:pt x="22" y="10"/>
                    </a:lnTo>
                    <a:lnTo>
                      <a:pt x="27" y="31"/>
                    </a:lnTo>
                    <a:lnTo>
                      <a:pt x="32" y="22"/>
                    </a:lnTo>
                    <a:lnTo>
                      <a:pt x="31" y="6"/>
                    </a:lnTo>
                    <a:close/>
                  </a:path>
                </a:pathLst>
              </a:custGeom>
              <a:solidFill>
                <a:srgbClr val="DCBA7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82" name="Freeform 1206"/>
              <p:cNvSpPr>
                <a:spLocks/>
              </p:cNvSpPr>
              <p:nvPr/>
            </p:nvSpPr>
            <p:spPr bwMode="auto">
              <a:xfrm>
                <a:off x="1728" y="1138"/>
                <a:ext cx="32" cy="30"/>
              </a:xfrm>
              <a:custGeom>
                <a:avLst/>
                <a:gdLst/>
                <a:ahLst/>
                <a:cxnLst>
                  <a:cxn ang="0">
                    <a:pos x="23" y="0"/>
                  </a:cxn>
                  <a:cxn ang="0">
                    <a:pos x="23" y="1"/>
                  </a:cxn>
                  <a:cxn ang="0">
                    <a:pos x="13" y="3"/>
                  </a:cxn>
                  <a:cxn ang="0">
                    <a:pos x="7" y="4"/>
                  </a:cxn>
                  <a:cxn ang="0">
                    <a:pos x="3" y="5"/>
                  </a:cxn>
                  <a:cxn ang="0">
                    <a:pos x="0" y="6"/>
                  </a:cxn>
                  <a:cxn ang="0">
                    <a:pos x="0" y="6"/>
                  </a:cxn>
                  <a:cxn ang="0">
                    <a:pos x="0" y="7"/>
                  </a:cxn>
                  <a:cxn ang="0">
                    <a:pos x="3" y="6"/>
                  </a:cxn>
                  <a:cxn ang="0">
                    <a:pos x="31" y="6"/>
                  </a:cxn>
                  <a:cxn ang="0">
                    <a:pos x="31" y="6"/>
                  </a:cxn>
                  <a:cxn ang="0">
                    <a:pos x="23" y="0"/>
                  </a:cxn>
                </a:cxnLst>
                <a:rect l="0" t="0" r="r" b="b"/>
                <a:pathLst>
                  <a:path w="32" h="30">
                    <a:moveTo>
                      <a:pt x="23" y="0"/>
                    </a:moveTo>
                    <a:lnTo>
                      <a:pt x="23" y="1"/>
                    </a:lnTo>
                    <a:lnTo>
                      <a:pt x="13" y="3"/>
                    </a:lnTo>
                    <a:lnTo>
                      <a:pt x="7" y="4"/>
                    </a:lnTo>
                    <a:lnTo>
                      <a:pt x="3" y="5"/>
                    </a:lnTo>
                    <a:lnTo>
                      <a:pt x="0" y="6"/>
                    </a:lnTo>
                    <a:lnTo>
                      <a:pt x="0" y="7"/>
                    </a:lnTo>
                    <a:lnTo>
                      <a:pt x="3" y="6"/>
                    </a:lnTo>
                    <a:lnTo>
                      <a:pt x="31" y="6"/>
                    </a:lnTo>
                    <a:lnTo>
                      <a:pt x="23" y="0"/>
                    </a:lnTo>
                    <a:close/>
                  </a:path>
                </a:pathLst>
              </a:custGeom>
              <a:solidFill>
                <a:srgbClr val="DCBA7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798" name="Group 1207"/>
            <p:cNvGrpSpPr>
              <a:grpSpLocks/>
            </p:cNvGrpSpPr>
            <p:nvPr/>
          </p:nvGrpSpPr>
          <p:grpSpPr bwMode="auto">
            <a:xfrm>
              <a:off x="1625" y="1594"/>
              <a:ext cx="75" cy="36"/>
              <a:chOff x="1625" y="1594"/>
              <a:chExt cx="75" cy="36"/>
            </a:xfrm>
          </p:grpSpPr>
          <p:sp>
            <p:nvSpPr>
              <p:cNvPr id="51384" name="Freeform 1208"/>
              <p:cNvSpPr>
                <a:spLocks/>
              </p:cNvSpPr>
              <p:nvPr/>
            </p:nvSpPr>
            <p:spPr bwMode="auto">
              <a:xfrm>
                <a:off x="1625" y="1594"/>
                <a:ext cx="75" cy="36"/>
              </a:xfrm>
              <a:custGeom>
                <a:avLst/>
                <a:gdLst/>
                <a:ahLst/>
                <a:cxnLst>
                  <a:cxn ang="0">
                    <a:pos x="73" y="5"/>
                  </a:cxn>
                  <a:cxn ang="0">
                    <a:pos x="67" y="20"/>
                  </a:cxn>
                  <a:cxn ang="0">
                    <a:pos x="50" y="31"/>
                  </a:cxn>
                  <a:cxn ang="0">
                    <a:pos x="24" y="34"/>
                  </a:cxn>
                  <a:cxn ang="0">
                    <a:pos x="51" y="36"/>
                  </a:cxn>
                  <a:cxn ang="0">
                    <a:pos x="68" y="23"/>
                  </a:cxn>
                  <a:cxn ang="0">
                    <a:pos x="73" y="5"/>
                  </a:cxn>
                </a:cxnLst>
                <a:rect l="0" t="0" r="r" b="b"/>
                <a:pathLst>
                  <a:path w="75" h="36">
                    <a:moveTo>
                      <a:pt x="73" y="5"/>
                    </a:moveTo>
                    <a:lnTo>
                      <a:pt x="67" y="20"/>
                    </a:lnTo>
                    <a:lnTo>
                      <a:pt x="50" y="31"/>
                    </a:lnTo>
                    <a:lnTo>
                      <a:pt x="24" y="34"/>
                    </a:lnTo>
                    <a:lnTo>
                      <a:pt x="51" y="36"/>
                    </a:lnTo>
                    <a:lnTo>
                      <a:pt x="68" y="23"/>
                    </a:lnTo>
                    <a:lnTo>
                      <a:pt x="73" y="5"/>
                    </a:lnTo>
                    <a:close/>
                  </a:path>
                </a:pathLst>
              </a:custGeom>
              <a:solidFill>
                <a:srgbClr val="99A5B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85" name="Freeform 1209"/>
              <p:cNvSpPr>
                <a:spLocks/>
              </p:cNvSpPr>
              <p:nvPr/>
            </p:nvSpPr>
            <p:spPr bwMode="auto">
              <a:xfrm>
                <a:off x="1625" y="1594"/>
                <a:ext cx="75" cy="36"/>
              </a:xfrm>
              <a:custGeom>
                <a:avLst/>
                <a:gdLst/>
                <a:ahLst/>
                <a:cxnLst>
                  <a:cxn ang="0">
                    <a:pos x="21" y="31"/>
                  </a:cxn>
                  <a:cxn ang="0">
                    <a:pos x="24" y="34"/>
                  </a:cxn>
                  <a:cxn ang="0">
                    <a:pos x="24" y="34"/>
                  </a:cxn>
                  <a:cxn ang="0">
                    <a:pos x="21" y="31"/>
                  </a:cxn>
                </a:cxnLst>
                <a:rect l="0" t="0" r="r" b="b"/>
                <a:pathLst>
                  <a:path w="75" h="36">
                    <a:moveTo>
                      <a:pt x="21" y="31"/>
                    </a:moveTo>
                    <a:lnTo>
                      <a:pt x="24" y="34"/>
                    </a:lnTo>
                    <a:lnTo>
                      <a:pt x="21" y="31"/>
                    </a:lnTo>
                    <a:close/>
                  </a:path>
                </a:pathLst>
              </a:custGeom>
              <a:solidFill>
                <a:srgbClr val="99A5B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86" name="Freeform 1210"/>
              <p:cNvSpPr>
                <a:spLocks/>
              </p:cNvSpPr>
              <p:nvPr/>
            </p:nvSpPr>
            <p:spPr bwMode="auto">
              <a:xfrm>
                <a:off x="1625" y="1594"/>
                <a:ext cx="75" cy="36"/>
              </a:xfrm>
              <a:custGeom>
                <a:avLst/>
                <a:gdLst/>
                <a:ahLst/>
                <a:cxnLst>
                  <a:cxn ang="0">
                    <a:pos x="0" y="0"/>
                  </a:cxn>
                  <a:cxn ang="0">
                    <a:pos x="0" y="3"/>
                  </a:cxn>
                  <a:cxn ang="0">
                    <a:pos x="0" y="7"/>
                  </a:cxn>
                  <a:cxn ang="0">
                    <a:pos x="7" y="23"/>
                  </a:cxn>
                  <a:cxn ang="0">
                    <a:pos x="21" y="31"/>
                  </a:cxn>
                  <a:cxn ang="0">
                    <a:pos x="7" y="21"/>
                  </a:cxn>
                  <a:cxn ang="0">
                    <a:pos x="0" y="0"/>
                  </a:cxn>
                </a:cxnLst>
                <a:rect l="0" t="0" r="r" b="b"/>
                <a:pathLst>
                  <a:path w="75" h="36">
                    <a:moveTo>
                      <a:pt x="0" y="0"/>
                    </a:moveTo>
                    <a:lnTo>
                      <a:pt x="0" y="3"/>
                    </a:lnTo>
                    <a:lnTo>
                      <a:pt x="0" y="7"/>
                    </a:lnTo>
                    <a:lnTo>
                      <a:pt x="7" y="23"/>
                    </a:lnTo>
                    <a:lnTo>
                      <a:pt x="21" y="31"/>
                    </a:lnTo>
                    <a:lnTo>
                      <a:pt x="7" y="21"/>
                    </a:lnTo>
                    <a:lnTo>
                      <a:pt x="0" y="0"/>
                    </a:lnTo>
                    <a:close/>
                  </a:path>
                </a:pathLst>
              </a:custGeom>
              <a:solidFill>
                <a:srgbClr val="99A5B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87" name="Freeform 1211"/>
              <p:cNvSpPr>
                <a:spLocks/>
              </p:cNvSpPr>
              <p:nvPr/>
            </p:nvSpPr>
            <p:spPr bwMode="auto">
              <a:xfrm>
                <a:off x="1625" y="1594"/>
                <a:ext cx="75" cy="36"/>
              </a:xfrm>
              <a:custGeom>
                <a:avLst/>
                <a:gdLst/>
                <a:ahLst/>
                <a:cxnLst>
                  <a:cxn ang="0">
                    <a:pos x="74" y="3"/>
                  </a:cxn>
                  <a:cxn ang="0">
                    <a:pos x="73" y="5"/>
                  </a:cxn>
                  <a:cxn ang="0">
                    <a:pos x="74" y="4"/>
                  </a:cxn>
                  <a:cxn ang="0">
                    <a:pos x="74" y="3"/>
                  </a:cxn>
                </a:cxnLst>
                <a:rect l="0" t="0" r="r" b="b"/>
                <a:pathLst>
                  <a:path w="75" h="36">
                    <a:moveTo>
                      <a:pt x="74" y="3"/>
                    </a:moveTo>
                    <a:lnTo>
                      <a:pt x="73" y="5"/>
                    </a:lnTo>
                    <a:lnTo>
                      <a:pt x="74" y="4"/>
                    </a:lnTo>
                    <a:lnTo>
                      <a:pt x="74" y="3"/>
                    </a:lnTo>
                    <a:close/>
                  </a:path>
                </a:pathLst>
              </a:custGeom>
              <a:solidFill>
                <a:srgbClr val="99A5B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88" name="Freeform 1212"/>
              <p:cNvSpPr>
                <a:spLocks/>
              </p:cNvSpPr>
              <p:nvPr/>
            </p:nvSpPr>
            <p:spPr bwMode="auto">
              <a:xfrm>
                <a:off x="1625" y="1594"/>
                <a:ext cx="75" cy="36"/>
              </a:xfrm>
              <a:custGeom>
                <a:avLst/>
                <a:gdLst/>
                <a:ahLst/>
                <a:cxnLst>
                  <a:cxn ang="0">
                    <a:pos x="74" y="0"/>
                  </a:cxn>
                  <a:cxn ang="0">
                    <a:pos x="74" y="3"/>
                  </a:cxn>
                  <a:cxn ang="0">
                    <a:pos x="75" y="2"/>
                  </a:cxn>
                  <a:cxn ang="0">
                    <a:pos x="74" y="0"/>
                  </a:cxn>
                </a:cxnLst>
                <a:rect l="0" t="0" r="r" b="b"/>
                <a:pathLst>
                  <a:path w="75" h="36">
                    <a:moveTo>
                      <a:pt x="74" y="0"/>
                    </a:moveTo>
                    <a:lnTo>
                      <a:pt x="74" y="3"/>
                    </a:lnTo>
                    <a:lnTo>
                      <a:pt x="75" y="2"/>
                    </a:lnTo>
                    <a:lnTo>
                      <a:pt x="74" y="0"/>
                    </a:lnTo>
                    <a:close/>
                  </a:path>
                </a:pathLst>
              </a:custGeom>
              <a:solidFill>
                <a:srgbClr val="99A5B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814" name="Group 1213"/>
            <p:cNvGrpSpPr>
              <a:grpSpLocks/>
            </p:cNvGrpSpPr>
            <p:nvPr/>
          </p:nvGrpSpPr>
          <p:grpSpPr bwMode="auto">
            <a:xfrm>
              <a:off x="1962" y="1278"/>
              <a:ext cx="4" cy="19"/>
              <a:chOff x="1962" y="1278"/>
              <a:chExt cx="4" cy="19"/>
            </a:xfrm>
          </p:grpSpPr>
          <p:sp>
            <p:nvSpPr>
              <p:cNvPr id="51390" name="Freeform 1214"/>
              <p:cNvSpPr>
                <a:spLocks/>
              </p:cNvSpPr>
              <p:nvPr/>
            </p:nvSpPr>
            <p:spPr bwMode="auto">
              <a:xfrm>
                <a:off x="1962" y="1278"/>
                <a:ext cx="4" cy="19"/>
              </a:xfrm>
              <a:custGeom>
                <a:avLst/>
                <a:gdLst/>
                <a:ahLst/>
                <a:cxnLst>
                  <a:cxn ang="0">
                    <a:pos x="1" y="0"/>
                  </a:cxn>
                  <a:cxn ang="0">
                    <a:pos x="2" y="2"/>
                  </a:cxn>
                  <a:cxn ang="0">
                    <a:pos x="3" y="12"/>
                  </a:cxn>
                  <a:cxn ang="0">
                    <a:pos x="0" y="18"/>
                  </a:cxn>
                  <a:cxn ang="0">
                    <a:pos x="1" y="18"/>
                  </a:cxn>
                  <a:cxn ang="0">
                    <a:pos x="4" y="18"/>
                  </a:cxn>
                  <a:cxn ang="0">
                    <a:pos x="4" y="14"/>
                  </a:cxn>
                  <a:cxn ang="0">
                    <a:pos x="4" y="4"/>
                  </a:cxn>
                  <a:cxn ang="0">
                    <a:pos x="1" y="0"/>
                  </a:cxn>
                </a:cxnLst>
                <a:rect l="0" t="0" r="r" b="b"/>
                <a:pathLst>
                  <a:path w="4" h="19">
                    <a:moveTo>
                      <a:pt x="1" y="0"/>
                    </a:moveTo>
                    <a:lnTo>
                      <a:pt x="2" y="2"/>
                    </a:lnTo>
                    <a:lnTo>
                      <a:pt x="3" y="12"/>
                    </a:lnTo>
                    <a:lnTo>
                      <a:pt x="0" y="18"/>
                    </a:lnTo>
                    <a:lnTo>
                      <a:pt x="1" y="18"/>
                    </a:lnTo>
                    <a:lnTo>
                      <a:pt x="4" y="18"/>
                    </a:lnTo>
                    <a:lnTo>
                      <a:pt x="4" y="14"/>
                    </a:lnTo>
                    <a:lnTo>
                      <a:pt x="4" y="4"/>
                    </a:lnTo>
                    <a:lnTo>
                      <a:pt x="1" y="0"/>
                    </a:lnTo>
                    <a:close/>
                  </a:path>
                </a:pathLst>
              </a:custGeom>
              <a:solidFill>
                <a:srgbClr val="D58B6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818" name="Group 1215"/>
            <p:cNvGrpSpPr>
              <a:grpSpLocks/>
            </p:cNvGrpSpPr>
            <p:nvPr/>
          </p:nvGrpSpPr>
          <p:grpSpPr bwMode="auto">
            <a:xfrm>
              <a:off x="1676" y="1326"/>
              <a:ext cx="46" cy="15"/>
              <a:chOff x="1676" y="1326"/>
              <a:chExt cx="46" cy="15"/>
            </a:xfrm>
          </p:grpSpPr>
          <p:sp>
            <p:nvSpPr>
              <p:cNvPr id="51392" name="Freeform 1216"/>
              <p:cNvSpPr>
                <a:spLocks/>
              </p:cNvSpPr>
              <p:nvPr/>
            </p:nvSpPr>
            <p:spPr bwMode="auto">
              <a:xfrm>
                <a:off x="1676" y="1326"/>
                <a:ext cx="46" cy="15"/>
              </a:xfrm>
              <a:custGeom>
                <a:avLst/>
                <a:gdLst/>
                <a:ahLst/>
                <a:cxnLst>
                  <a:cxn ang="0">
                    <a:pos x="36" y="2"/>
                  </a:cxn>
                  <a:cxn ang="0">
                    <a:pos x="5" y="2"/>
                  </a:cxn>
                  <a:cxn ang="0">
                    <a:pos x="9" y="2"/>
                  </a:cxn>
                  <a:cxn ang="0">
                    <a:pos x="15" y="7"/>
                  </a:cxn>
                  <a:cxn ang="0">
                    <a:pos x="19" y="12"/>
                  </a:cxn>
                  <a:cxn ang="0">
                    <a:pos x="28" y="14"/>
                  </a:cxn>
                  <a:cxn ang="0">
                    <a:pos x="45" y="13"/>
                  </a:cxn>
                  <a:cxn ang="0">
                    <a:pos x="46" y="7"/>
                  </a:cxn>
                  <a:cxn ang="0">
                    <a:pos x="44" y="4"/>
                  </a:cxn>
                  <a:cxn ang="0">
                    <a:pos x="42" y="2"/>
                  </a:cxn>
                  <a:cxn ang="0">
                    <a:pos x="36" y="2"/>
                  </a:cxn>
                </a:cxnLst>
                <a:rect l="0" t="0" r="r" b="b"/>
                <a:pathLst>
                  <a:path w="46" h="15">
                    <a:moveTo>
                      <a:pt x="36" y="2"/>
                    </a:moveTo>
                    <a:lnTo>
                      <a:pt x="5" y="2"/>
                    </a:lnTo>
                    <a:lnTo>
                      <a:pt x="9" y="2"/>
                    </a:lnTo>
                    <a:lnTo>
                      <a:pt x="15" y="7"/>
                    </a:lnTo>
                    <a:lnTo>
                      <a:pt x="19" y="12"/>
                    </a:lnTo>
                    <a:lnTo>
                      <a:pt x="28" y="14"/>
                    </a:lnTo>
                    <a:lnTo>
                      <a:pt x="45" y="13"/>
                    </a:lnTo>
                    <a:lnTo>
                      <a:pt x="46" y="7"/>
                    </a:lnTo>
                    <a:lnTo>
                      <a:pt x="44" y="4"/>
                    </a:lnTo>
                    <a:lnTo>
                      <a:pt x="42" y="2"/>
                    </a:lnTo>
                    <a:lnTo>
                      <a:pt x="36" y="2"/>
                    </a:lnTo>
                    <a:close/>
                  </a:path>
                </a:pathLst>
              </a:custGeom>
              <a:solidFill>
                <a:srgbClr val="FCCBA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93" name="Freeform 1217"/>
              <p:cNvSpPr>
                <a:spLocks/>
              </p:cNvSpPr>
              <p:nvPr/>
            </p:nvSpPr>
            <p:spPr bwMode="auto">
              <a:xfrm>
                <a:off x="1676" y="1326"/>
                <a:ext cx="46" cy="15"/>
              </a:xfrm>
              <a:custGeom>
                <a:avLst/>
                <a:gdLst/>
                <a:ahLst/>
                <a:cxnLst>
                  <a:cxn ang="0">
                    <a:pos x="23" y="0"/>
                  </a:cxn>
                  <a:cxn ang="0">
                    <a:pos x="2" y="1"/>
                  </a:cxn>
                  <a:cxn ang="0">
                    <a:pos x="0" y="2"/>
                  </a:cxn>
                  <a:cxn ang="0">
                    <a:pos x="0" y="2"/>
                  </a:cxn>
                  <a:cxn ang="0">
                    <a:pos x="5" y="2"/>
                  </a:cxn>
                  <a:cxn ang="0">
                    <a:pos x="36" y="2"/>
                  </a:cxn>
                  <a:cxn ang="0">
                    <a:pos x="23" y="0"/>
                  </a:cxn>
                </a:cxnLst>
                <a:rect l="0" t="0" r="r" b="b"/>
                <a:pathLst>
                  <a:path w="46" h="15">
                    <a:moveTo>
                      <a:pt x="23" y="0"/>
                    </a:moveTo>
                    <a:lnTo>
                      <a:pt x="2" y="1"/>
                    </a:lnTo>
                    <a:lnTo>
                      <a:pt x="0" y="2"/>
                    </a:lnTo>
                    <a:lnTo>
                      <a:pt x="5" y="2"/>
                    </a:lnTo>
                    <a:lnTo>
                      <a:pt x="36" y="2"/>
                    </a:lnTo>
                    <a:lnTo>
                      <a:pt x="23" y="0"/>
                    </a:lnTo>
                    <a:close/>
                  </a:path>
                </a:pathLst>
              </a:custGeom>
              <a:solidFill>
                <a:srgbClr val="FCCBA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822" name="Group 1218"/>
            <p:cNvGrpSpPr>
              <a:grpSpLocks/>
            </p:cNvGrpSpPr>
            <p:nvPr/>
          </p:nvGrpSpPr>
          <p:grpSpPr bwMode="auto">
            <a:xfrm>
              <a:off x="1726" y="1126"/>
              <a:ext cx="48" cy="19"/>
              <a:chOff x="1726" y="1126"/>
              <a:chExt cx="48" cy="19"/>
            </a:xfrm>
          </p:grpSpPr>
          <p:sp>
            <p:nvSpPr>
              <p:cNvPr id="51395" name="Freeform 1219"/>
              <p:cNvSpPr>
                <a:spLocks/>
              </p:cNvSpPr>
              <p:nvPr/>
            </p:nvSpPr>
            <p:spPr bwMode="auto">
              <a:xfrm>
                <a:off x="1726" y="1126"/>
                <a:ext cx="48" cy="19"/>
              </a:xfrm>
              <a:custGeom>
                <a:avLst/>
                <a:gdLst/>
                <a:ahLst/>
                <a:cxnLst>
                  <a:cxn ang="0">
                    <a:pos x="5" y="15"/>
                  </a:cxn>
                  <a:cxn ang="0">
                    <a:pos x="0" y="20"/>
                  </a:cxn>
                  <a:cxn ang="0">
                    <a:pos x="8" y="16"/>
                  </a:cxn>
                  <a:cxn ang="0">
                    <a:pos x="5" y="15"/>
                  </a:cxn>
                </a:cxnLst>
                <a:rect l="0" t="0" r="r" b="b"/>
                <a:pathLst>
                  <a:path w="48" h="19">
                    <a:moveTo>
                      <a:pt x="5" y="15"/>
                    </a:moveTo>
                    <a:lnTo>
                      <a:pt x="0" y="20"/>
                    </a:lnTo>
                    <a:lnTo>
                      <a:pt x="8" y="16"/>
                    </a:lnTo>
                    <a:lnTo>
                      <a:pt x="5" y="15"/>
                    </a:lnTo>
                    <a:close/>
                  </a:path>
                </a:pathLst>
              </a:custGeom>
              <a:solidFill>
                <a:srgbClr val="CBA26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96" name="Freeform 1220"/>
              <p:cNvSpPr>
                <a:spLocks/>
              </p:cNvSpPr>
              <p:nvPr/>
            </p:nvSpPr>
            <p:spPr bwMode="auto">
              <a:xfrm>
                <a:off x="1726" y="1126"/>
                <a:ext cx="48" cy="19"/>
              </a:xfrm>
              <a:custGeom>
                <a:avLst/>
                <a:gdLst/>
                <a:ahLst/>
                <a:cxnLst>
                  <a:cxn ang="0">
                    <a:pos x="49" y="0"/>
                  </a:cxn>
                  <a:cxn ang="0">
                    <a:pos x="41" y="6"/>
                  </a:cxn>
                  <a:cxn ang="0">
                    <a:pos x="33" y="10"/>
                  </a:cxn>
                  <a:cxn ang="0">
                    <a:pos x="15" y="16"/>
                  </a:cxn>
                  <a:cxn ang="0">
                    <a:pos x="24" y="18"/>
                  </a:cxn>
                  <a:cxn ang="0">
                    <a:pos x="38" y="11"/>
                  </a:cxn>
                  <a:cxn ang="0">
                    <a:pos x="42" y="8"/>
                  </a:cxn>
                  <a:cxn ang="0">
                    <a:pos x="46" y="4"/>
                  </a:cxn>
                  <a:cxn ang="0">
                    <a:pos x="47" y="2"/>
                  </a:cxn>
                  <a:cxn ang="0">
                    <a:pos x="49" y="0"/>
                  </a:cxn>
                </a:cxnLst>
                <a:rect l="0" t="0" r="r" b="b"/>
                <a:pathLst>
                  <a:path w="48" h="19">
                    <a:moveTo>
                      <a:pt x="49" y="0"/>
                    </a:moveTo>
                    <a:lnTo>
                      <a:pt x="41" y="6"/>
                    </a:lnTo>
                    <a:lnTo>
                      <a:pt x="33" y="10"/>
                    </a:lnTo>
                    <a:lnTo>
                      <a:pt x="15" y="16"/>
                    </a:lnTo>
                    <a:lnTo>
                      <a:pt x="24" y="18"/>
                    </a:lnTo>
                    <a:lnTo>
                      <a:pt x="38" y="11"/>
                    </a:lnTo>
                    <a:lnTo>
                      <a:pt x="42" y="8"/>
                    </a:lnTo>
                    <a:lnTo>
                      <a:pt x="46" y="4"/>
                    </a:lnTo>
                    <a:lnTo>
                      <a:pt x="47" y="2"/>
                    </a:lnTo>
                    <a:lnTo>
                      <a:pt x="49" y="0"/>
                    </a:lnTo>
                    <a:close/>
                  </a:path>
                </a:pathLst>
              </a:custGeom>
              <a:solidFill>
                <a:srgbClr val="CBA26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97" name="Freeform 1221"/>
              <p:cNvSpPr>
                <a:spLocks/>
              </p:cNvSpPr>
              <p:nvPr/>
            </p:nvSpPr>
            <p:spPr bwMode="auto">
              <a:xfrm>
                <a:off x="1726" y="1126"/>
                <a:ext cx="48" cy="19"/>
              </a:xfrm>
              <a:custGeom>
                <a:avLst/>
                <a:gdLst/>
                <a:ahLst/>
                <a:cxnLst>
                  <a:cxn ang="0">
                    <a:pos x="10" y="14"/>
                  </a:cxn>
                  <a:cxn ang="0">
                    <a:pos x="8" y="16"/>
                  </a:cxn>
                  <a:cxn ang="0">
                    <a:pos x="12" y="16"/>
                  </a:cxn>
                  <a:cxn ang="0">
                    <a:pos x="15" y="16"/>
                  </a:cxn>
                  <a:cxn ang="0">
                    <a:pos x="10" y="14"/>
                  </a:cxn>
                </a:cxnLst>
                <a:rect l="0" t="0" r="r" b="b"/>
                <a:pathLst>
                  <a:path w="48" h="19">
                    <a:moveTo>
                      <a:pt x="10" y="14"/>
                    </a:moveTo>
                    <a:lnTo>
                      <a:pt x="8" y="16"/>
                    </a:lnTo>
                    <a:lnTo>
                      <a:pt x="12" y="16"/>
                    </a:lnTo>
                    <a:lnTo>
                      <a:pt x="15" y="16"/>
                    </a:lnTo>
                    <a:lnTo>
                      <a:pt x="10" y="14"/>
                    </a:lnTo>
                    <a:close/>
                  </a:path>
                </a:pathLst>
              </a:custGeom>
              <a:solidFill>
                <a:srgbClr val="CBA26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398" name="Picture 1222"/>
              <p:cNvPicPr>
                <a:picLocks noChangeAspect="1" noChangeArrowheads="1"/>
              </p:cNvPicPr>
              <p:nvPr/>
            </p:nvPicPr>
            <p:blipFill>
              <a:blip r:embed="rId159" cstate="print"/>
              <a:srcRect/>
              <a:stretch>
                <a:fillRect/>
              </a:stretch>
            </p:blipFill>
            <p:spPr bwMode="auto">
              <a:xfrm>
                <a:off x="1093" y="897"/>
                <a:ext cx="307" cy="357"/>
              </a:xfrm>
              <a:prstGeom prst="rect">
                <a:avLst/>
              </a:prstGeom>
              <a:noFill/>
            </p:spPr>
          </p:pic>
        </p:grpSp>
        <p:grpSp>
          <p:nvGrpSpPr>
            <p:cNvPr id="51826" name="Group 1223"/>
            <p:cNvGrpSpPr>
              <a:grpSpLocks/>
            </p:cNvGrpSpPr>
            <p:nvPr/>
          </p:nvGrpSpPr>
          <p:grpSpPr bwMode="auto">
            <a:xfrm>
              <a:off x="1742" y="1193"/>
              <a:ext cx="9" cy="2"/>
              <a:chOff x="1742" y="1193"/>
              <a:chExt cx="9" cy="2"/>
            </a:xfrm>
          </p:grpSpPr>
          <p:sp>
            <p:nvSpPr>
              <p:cNvPr id="51400" name="Freeform 1224"/>
              <p:cNvSpPr>
                <a:spLocks/>
              </p:cNvSpPr>
              <p:nvPr/>
            </p:nvSpPr>
            <p:spPr bwMode="auto">
              <a:xfrm>
                <a:off x="1742" y="1193"/>
                <a:ext cx="9" cy="2"/>
              </a:xfrm>
              <a:custGeom>
                <a:avLst/>
                <a:gdLst/>
                <a:ahLst/>
                <a:cxnLst>
                  <a:cxn ang="0">
                    <a:pos x="0" y="0"/>
                  </a:cxn>
                  <a:cxn ang="0">
                    <a:pos x="9" y="0"/>
                  </a:cxn>
                </a:cxnLst>
                <a:rect l="0" t="0" r="r" b="b"/>
                <a:pathLst>
                  <a:path w="9">
                    <a:moveTo>
                      <a:pt x="0" y="0"/>
                    </a:moveTo>
                    <a:lnTo>
                      <a:pt x="9" y="0"/>
                    </a:lnTo>
                  </a:path>
                </a:pathLst>
              </a:custGeom>
              <a:noFill/>
              <a:ln w="11671">
                <a:solidFill>
                  <a:srgbClr val="CBA264"/>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830" name="Group 1225"/>
            <p:cNvGrpSpPr>
              <a:grpSpLocks/>
            </p:cNvGrpSpPr>
            <p:nvPr/>
          </p:nvGrpSpPr>
          <p:grpSpPr bwMode="auto">
            <a:xfrm>
              <a:off x="1735" y="1213"/>
              <a:ext cx="11" cy="2"/>
              <a:chOff x="1735" y="1213"/>
              <a:chExt cx="11" cy="2"/>
            </a:xfrm>
          </p:grpSpPr>
          <p:sp>
            <p:nvSpPr>
              <p:cNvPr id="51402" name="Freeform 1226"/>
              <p:cNvSpPr>
                <a:spLocks/>
              </p:cNvSpPr>
              <p:nvPr/>
            </p:nvSpPr>
            <p:spPr bwMode="auto">
              <a:xfrm>
                <a:off x="1735" y="1213"/>
                <a:ext cx="11" cy="2"/>
              </a:xfrm>
              <a:custGeom>
                <a:avLst/>
                <a:gdLst/>
                <a:ahLst/>
                <a:cxnLst>
                  <a:cxn ang="0">
                    <a:pos x="0" y="0"/>
                  </a:cxn>
                  <a:cxn ang="0">
                    <a:pos x="11" y="0"/>
                  </a:cxn>
                </a:cxnLst>
                <a:rect l="0" t="0" r="r" b="b"/>
                <a:pathLst>
                  <a:path w="11">
                    <a:moveTo>
                      <a:pt x="0" y="0"/>
                    </a:moveTo>
                    <a:lnTo>
                      <a:pt x="11" y="0"/>
                    </a:lnTo>
                  </a:path>
                </a:pathLst>
              </a:custGeom>
              <a:noFill/>
              <a:ln w="11328">
                <a:solidFill>
                  <a:srgbClr val="CBA264"/>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833" name="Group 1227"/>
            <p:cNvGrpSpPr>
              <a:grpSpLocks/>
            </p:cNvGrpSpPr>
            <p:nvPr/>
          </p:nvGrpSpPr>
          <p:grpSpPr bwMode="auto">
            <a:xfrm>
              <a:off x="1732" y="1220"/>
              <a:ext cx="12" cy="2"/>
              <a:chOff x="1732" y="1220"/>
              <a:chExt cx="12" cy="2"/>
            </a:xfrm>
          </p:grpSpPr>
          <p:sp>
            <p:nvSpPr>
              <p:cNvPr id="51404" name="Freeform 1228"/>
              <p:cNvSpPr>
                <a:spLocks/>
              </p:cNvSpPr>
              <p:nvPr/>
            </p:nvSpPr>
            <p:spPr bwMode="auto">
              <a:xfrm>
                <a:off x="1732" y="1220"/>
                <a:ext cx="12" cy="2"/>
              </a:xfrm>
              <a:custGeom>
                <a:avLst/>
                <a:gdLst/>
                <a:ahLst/>
                <a:cxnLst>
                  <a:cxn ang="0">
                    <a:pos x="0" y="0"/>
                  </a:cxn>
                  <a:cxn ang="0">
                    <a:pos x="11" y="0"/>
                  </a:cxn>
                </a:cxnLst>
                <a:rect l="0" t="0" r="r" b="b"/>
                <a:pathLst>
                  <a:path w="12">
                    <a:moveTo>
                      <a:pt x="0" y="0"/>
                    </a:moveTo>
                    <a:lnTo>
                      <a:pt x="11" y="0"/>
                    </a:lnTo>
                  </a:path>
                </a:pathLst>
              </a:custGeom>
              <a:noFill/>
              <a:ln w="11036">
                <a:solidFill>
                  <a:srgbClr val="CBA264"/>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837" name="Group 1229"/>
            <p:cNvGrpSpPr>
              <a:grpSpLocks/>
            </p:cNvGrpSpPr>
            <p:nvPr/>
          </p:nvGrpSpPr>
          <p:grpSpPr bwMode="auto">
            <a:xfrm>
              <a:off x="1729" y="1232"/>
              <a:ext cx="6" cy="2"/>
              <a:chOff x="1729" y="1232"/>
              <a:chExt cx="6" cy="2"/>
            </a:xfrm>
          </p:grpSpPr>
          <p:sp>
            <p:nvSpPr>
              <p:cNvPr id="51406" name="Freeform 1230"/>
              <p:cNvSpPr>
                <a:spLocks/>
              </p:cNvSpPr>
              <p:nvPr/>
            </p:nvSpPr>
            <p:spPr bwMode="auto">
              <a:xfrm>
                <a:off x="1729" y="1232"/>
                <a:ext cx="6" cy="2"/>
              </a:xfrm>
              <a:custGeom>
                <a:avLst/>
                <a:gdLst/>
                <a:ahLst/>
                <a:cxnLst>
                  <a:cxn ang="0">
                    <a:pos x="0" y="1"/>
                  </a:cxn>
                  <a:cxn ang="0">
                    <a:pos x="6" y="1"/>
                  </a:cxn>
                </a:cxnLst>
                <a:rect l="0" t="0" r="r" b="b"/>
                <a:pathLst>
                  <a:path w="6" h="2">
                    <a:moveTo>
                      <a:pt x="0" y="1"/>
                    </a:moveTo>
                    <a:lnTo>
                      <a:pt x="6" y="1"/>
                    </a:lnTo>
                  </a:path>
                </a:pathLst>
              </a:custGeom>
              <a:noFill/>
              <a:ln w="2794">
                <a:solidFill>
                  <a:srgbClr val="CBA264"/>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841" name="Group 1231"/>
            <p:cNvGrpSpPr>
              <a:grpSpLocks/>
            </p:cNvGrpSpPr>
            <p:nvPr/>
          </p:nvGrpSpPr>
          <p:grpSpPr bwMode="auto">
            <a:xfrm>
              <a:off x="1727" y="1246"/>
              <a:ext cx="7" cy="2"/>
              <a:chOff x="1727" y="1246"/>
              <a:chExt cx="7" cy="2"/>
            </a:xfrm>
          </p:grpSpPr>
          <p:sp>
            <p:nvSpPr>
              <p:cNvPr id="51408" name="Freeform 1232"/>
              <p:cNvSpPr>
                <a:spLocks/>
              </p:cNvSpPr>
              <p:nvPr/>
            </p:nvSpPr>
            <p:spPr bwMode="auto">
              <a:xfrm>
                <a:off x="1727" y="1246"/>
                <a:ext cx="7" cy="2"/>
              </a:xfrm>
              <a:custGeom>
                <a:avLst/>
                <a:gdLst/>
                <a:ahLst/>
                <a:cxnLst>
                  <a:cxn ang="0">
                    <a:pos x="0" y="0"/>
                  </a:cxn>
                  <a:cxn ang="0">
                    <a:pos x="6" y="0"/>
                  </a:cxn>
                </a:cxnLst>
                <a:rect l="0" t="0" r="r" b="b"/>
                <a:pathLst>
                  <a:path w="7">
                    <a:moveTo>
                      <a:pt x="0" y="0"/>
                    </a:moveTo>
                    <a:lnTo>
                      <a:pt x="6" y="0"/>
                    </a:lnTo>
                  </a:path>
                </a:pathLst>
              </a:custGeom>
              <a:noFill/>
              <a:ln w="10427">
                <a:solidFill>
                  <a:srgbClr val="CBA264"/>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843" name="Group 1233"/>
            <p:cNvGrpSpPr>
              <a:grpSpLocks/>
            </p:cNvGrpSpPr>
            <p:nvPr/>
          </p:nvGrpSpPr>
          <p:grpSpPr bwMode="auto">
            <a:xfrm>
              <a:off x="1729" y="1267"/>
              <a:ext cx="6" cy="2"/>
              <a:chOff x="1729" y="1267"/>
              <a:chExt cx="6" cy="2"/>
            </a:xfrm>
          </p:grpSpPr>
          <p:sp>
            <p:nvSpPr>
              <p:cNvPr id="51410" name="Freeform 1234"/>
              <p:cNvSpPr>
                <a:spLocks/>
              </p:cNvSpPr>
              <p:nvPr/>
            </p:nvSpPr>
            <p:spPr bwMode="auto">
              <a:xfrm>
                <a:off x="1729" y="1267"/>
                <a:ext cx="6" cy="2"/>
              </a:xfrm>
              <a:custGeom>
                <a:avLst/>
                <a:gdLst/>
                <a:ahLst/>
                <a:cxnLst>
                  <a:cxn ang="0">
                    <a:pos x="0" y="1"/>
                  </a:cxn>
                  <a:cxn ang="0">
                    <a:pos x="6" y="1"/>
                  </a:cxn>
                </a:cxnLst>
                <a:rect l="0" t="0" r="r" b="b"/>
                <a:pathLst>
                  <a:path w="6" h="2">
                    <a:moveTo>
                      <a:pt x="0" y="1"/>
                    </a:moveTo>
                    <a:lnTo>
                      <a:pt x="6" y="1"/>
                    </a:lnTo>
                  </a:path>
                </a:pathLst>
              </a:custGeom>
              <a:noFill/>
              <a:ln w="2794">
                <a:solidFill>
                  <a:srgbClr val="CBA264"/>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845" name="Group 1235"/>
            <p:cNvGrpSpPr>
              <a:grpSpLocks/>
            </p:cNvGrpSpPr>
            <p:nvPr/>
          </p:nvGrpSpPr>
          <p:grpSpPr bwMode="auto">
            <a:xfrm>
              <a:off x="1731" y="1274"/>
              <a:ext cx="6" cy="2"/>
              <a:chOff x="1731" y="1274"/>
              <a:chExt cx="6" cy="2"/>
            </a:xfrm>
          </p:grpSpPr>
          <p:sp>
            <p:nvSpPr>
              <p:cNvPr id="51412" name="Freeform 1236"/>
              <p:cNvSpPr>
                <a:spLocks/>
              </p:cNvSpPr>
              <p:nvPr/>
            </p:nvSpPr>
            <p:spPr bwMode="auto">
              <a:xfrm>
                <a:off x="1731" y="1274"/>
                <a:ext cx="6" cy="2"/>
              </a:xfrm>
              <a:custGeom>
                <a:avLst/>
                <a:gdLst/>
                <a:ahLst/>
                <a:cxnLst>
                  <a:cxn ang="0">
                    <a:pos x="0" y="1"/>
                  </a:cxn>
                  <a:cxn ang="0">
                    <a:pos x="6" y="1"/>
                  </a:cxn>
                </a:cxnLst>
                <a:rect l="0" t="0" r="r" b="b"/>
                <a:pathLst>
                  <a:path w="6" h="2">
                    <a:moveTo>
                      <a:pt x="0" y="1"/>
                    </a:moveTo>
                    <a:lnTo>
                      <a:pt x="6" y="1"/>
                    </a:lnTo>
                  </a:path>
                </a:pathLst>
              </a:custGeom>
              <a:noFill/>
              <a:ln w="2794">
                <a:solidFill>
                  <a:srgbClr val="CBA264"/>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847" name="Group 1237"/>
            <p:cNvGrpSpPr>
              <a:grpSpLocks/>
            </p:cNvGrpSpPr>
            <p:nvPr/>
          </p:nvGrpSpPr>
          <p:grpSpPr bwMode="auto">
            <a:xfrm>
              <a:off x="1733" y="1281"/>
              <a:ext cx="6" cy="2"/>
              <a:chOff x="1733" y="1281"/>
              <a:chExt cx="6" cy="2"/>
            </a:xfrm>
          </p:grpSpPr>
          <p:sp>
            <p:nvSpPr>
              <p:cNvPr id="51414" name="Freeform 1238"/>
              <p:cNvSpPr>
                <a:spLocks/>
              </p:cNvSpPr>
              <p:nvPr/>
            </p:nvSpPr>
            <p:spPr bwMode="auto">
              <a:xfrm>
                <a:off x="1733" y="1281"/>
                <a:ext cx="6" cy="2"/>
              </a:xfrm>
              <a:custGeom>
                <a:avLst/>
                <a:gdLst/>
                <a:ahLst/>
                <a:cxnLst>
                  <a:cxn ang="0">
                    <a:pos x="0" y="1"/>
                  </a:cxn>
                  <a:cxn ang="0">
                    <a:pos x="5" y="1"/>
                  </a:cxn>
                </a:cxnLst>
                <a:rect l="0" t="0" r="r" b="b"/>
                <a:pathLst>
                  <a:path w="6" h="2">
                    <a:moveTo>
                      <a:pt x="0" y="1"/>
                    </a:moveTo>
                    <a:lnTo>
                      <a:pt x="5" y="1"/>
                    </a:lnTo>
                  </a:path>
                </a:pathLst>
              </a:custGeom>
              <a:noFill/>
              <a:ln w="2845">
                <a:solidFill>
                  <a:srgbClr val="CBA264"/>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849" name="Group 1239"/>
            <p:cNvGrpSpPr>
              <a:grpSpLocks/>
            </p:cNvGrpSpPr>
            <p:nvPr/>
          </p:nvGrpSpPr>
          <p:grpSpPr bwMode="auto">
            <a:xfrm>
              <a:off x="1734" y="1288"/>
              <a:ext cx="6" cy="2"/>
              <a:chOff x="1734" y="1288"/>
              <a:chExt cx="6" cy="2"/>
            </a:xfrm>
          </p:grpSpPr>
          <p:sp>
            <p:nvSpPr>
              <p:cNvPr id="51416" name="Freeform 1240"/>
              <p:cNvSpPr>
                <a:spLocks/>
              </p:cNvSpPr>
              <p:nvPr/>
            </p:nvSpPr>
            <p:spPr bwMode="auto">
              <a:xfrm>
                <a:off x="1734" y="1288"/>
                <a:ext cx="6" cy="2"/>
              </a:xfrm>
              <a:custGeom>
                <a:avLst/>
                <a:gdLst/>
                <a:ahLst/>
                <a:cxnLst>
                  <a:cxn ang="0">
                    <a:pos x="0" y="1"/>
                  </a:cxn>
                  <a:cxn ang="0">
                    <a:pos x="6" y="1"/>
                  </a:cxn>
                </a:cxnLst>
                <a:rect l="0" t="0" r="r" b="b"/>
                <a:pathLst>
                  <a:path w="6" h="2">
                    <a:moveTo>
                      <a:pt x="0" y="1"/>
                    </a:moveTo>
                    <a:lnTo>
                      <a:pt x="6" y="1"/>
                    </a:lnTo>
                  </a:path>
                </a:pathLst>
              </a:custGeom>
              <a:noFill/>
              <a:ln w="2794">
                <a:solidFill>
                  <a:srgbClr val="CBA264"/>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851" name="Group 1241"/>
            <p:cNvGrpSpPr>
              <a:grpSpLocks/>
            </p:cNvGrpSpPr>
            <p:nvPr/>
          </p:nvGrpSpPr>
          <p:grpSpPr bwMode="auto">
            <a:xfrm>
              <a:off x="1734" y="1295"/>
              <a:ext cx="6" cy="2"/>
              <a:chOff x="1734" y="1295"/>
              <a:chExt cx="6" cy="2"/>
            </a:xfrm>
          </p:grpSpPr>
          <p:sp>
            <p:nvSpPr>
              <p:cNvPr id="51418" name="Freeform 1242"/>
              <p:cNvSpPr>
                <a:spLocks/>
              </p:cNvSpPr>
              <p:nvPr/>
            </p:nvSpPr>
            <p:spPr bwMode="auto">
              <a:xfrm>
                <a:off x="1734" y="1295"/>
                <a:ext cx="6" cy="2"/>
              </a:xfrm>
              <a:custGeom>
                <a:avLst/>
                <a:gdLst/>
                <a:ahLst/>
                <a:cxnLst>
                  <a:cxn ang="0">
                    <a:pos x="0" y="1"/>
                  </a:cxn>
                  <a:cxn ang="0">
                    <a:pos x="6" y="1"/>
                  </a:cxn>
                </a:cxnLst>
                <a:rect l="0" t="0" r="r" b="b"/>
                <a:pathLst>
                  <a:path w="6" h="2">
                    <a:moveTo>
                      <a:pt x="0" y="1"/>
                    </a:moveTo>
                    <a:lnTo>
                      <a:pt x="6" y="1"/>
                    </a:lnTo>
                  </a:path>
                </a:pathLst>
              </a:custGeom>
              <a:noFill/>
              <a:ln w="2794">
                <a:solidFill>
                  <a:srgbClr val="CBA264"/>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857" name="Group 1243"/>
            <p:cNvGrpSpPr>
              <a:grpSpLocks/>
            </p:cNvGrpSpPr>
            <p:nvPr/>
          </p:nvGrpSpPr>
          <p:grpSpPr bwMode="auto">
            <a:xfrm>
              <a:off x="1735" y="1302"/>
              <a:ext cx="6" cy="2"/>
              <a:chOff x="1735" y="1302"/>
              <a:chExt cx="6" cy="2"/>
            </a:xfrm>
          </p:grpSpPr>
          <p:sp>
            <p:nvSpPr>
              <p:cNvPr id="51420" name="Freeform 1244"/>
              <p:cNvSpPr>
                <a:spLocks/>
              </p:cNvSpPr>
              <p:nvPr/>
            </p:nvSpPr>
            <p:spPr bwMode="auto">
              <a:xfrm>
                <a:off x="1735" y="1302"/>
                <a:ext cx="6" cy="2"/>
              </a:xfrm>
              <a:custGeom>
                <a:avLst/>
                <a:gdLst/>
                <a:ahLst/>
                <a:cxnLst>
                  <a:cxn ang="0">
                    <a:pos x="0" y="2"/>
                  </a:cxn>
                  <a:cxn ang="0">
                    <a:pos x="5" y="2"/>
                  </a:cxn>
                </a:cxnLst>
                <a:rect l="0" t="0" r="r" b="b"/>
                <a:pathLst>
                  <a:path w="6" h="2">
                    <a:moveTo>
                      <a:pt x="0" y="2"/>
                    </a:moveTo>
                    <a:lnTo>
                      <a:pt x="5" y="2"/>
                    </a:lnTo>
                  </a:path>
                </a:pathLst>
              </a:custGeom>
              <a:noFill/>
              <a:ln w="2794">
                <a:solidFill>
                  <a:srgbClr val="CBA264"/>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859" name="Group 1245"/>
            <p:cNvGrpSpPr>
              <a:grpSpLocks/>
            </p:cNvGrpSpPr>
            <p:nvPr/>
          </p:nvGrpSpPr>
          <p:grpSpPr bwMode="auto">
            <a:xfrm>
              <a:off x="1734" y="1310"/>
              <a:ext cx="6" cy="2"/>
              <a:chOff x="1734" y="1310"/>
              <a:chExt cx="6" cy="2"/>
            </a:xfrm>
          </p:grpSpPr>
          <p:sp>
            <p:nvSpPr>
              <p:cNvPr id="51422" name="Freeform 1246"/>
              <p:cNvSpPr>
                <a:spLocks/>
              </p:cNvSpPr>
              <p:nvPr/>
            </p:nvSpPr>
            <p:spPr bwMode="auto">
              <a:xfrm>
                <a:off x="1734" y="1310"/>
                <a:ext cx="6" cy="2"/>
              </a:xfrm>
              <a:custGeom>
                <a:avLst/>
                <a:gdLst/>
                <a:ahLst/>
                <a:cxnLst>
                  <a:cxn ang="0">
                    <a:pos x="0" y="1"/>
                  </a:cxn>
                  <a:cxn ang="0">
                    <a:pos x="6" y="1"/>
                  </a:cxn>
                </a:cxnLst>
                <a:rect l="0" t="0" r="r" b="b"/>
                <a:pathLst>
                  <a:path w="6" h="2">
                    <a:moveTo>
                      <a:pt x="0" y="1"/>
                    </a:moveTo>
                    <a:lnTo>
                      <a:pt x="6" y="1"/>
                    </a:lnTo>
                  </a:path>
                </a:pathLst>
              </a:custGeom>
              <a:noFill/>
              <a:ln w="2794">
                <a:solidFill>
                  <a:srgbClr val="CBA264"/>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861" name="Group 1247"/>
            <p:cNvGrpSpPr>
              <a:grpSpLocks/>
            </p:cNvGrpSpPr>
            <p:nvPr/>
          </p:nvGrpSpPr>
          <p:grpSpPr bwMode="auto">
            <a:xfrm>
              <a:off x="1732" y="1317"/>
              <a:ext cx="6" cy="2"/>
              <a:chOff x="1732" y="1317"/>
              <a:chExt cx="6" cy="2"/>
            </a:xfrm>
          </p:grpSpPr>
          <p:sp>
            <p:nvSpPr>
              <p:cNvPr id="51424" name="Freeform 1248"/>
              <p:cNvSpPr>
                <a:spLocks/>
              </p:cNvSpPr>
              <p:nvPr/>
            </p:nvSpPr>
            <p:spPr bwMode="auto">
              <a:xfrm>
                <a:off x="1732" y="1317"/>
                <a:ext cx="6" cy="2"/>
              </a:xfrm>
              <a:custGeom>
                <a:avLst/>
                <a:gdLst/>
                <a:ahLst/>
                <a:cxnLst>
                  <a:cxn ang="0">
                    <a:pos x="0" y="1"/>
                  </a:cxn>
                  <a:cxn ang="0">
                    <a:pos x="6" y="1"/>
                  </a:cxn>
                </a:cxnLst>
                <a:rect l="0" t="0" r="r" b="b"/>
                <a:pathLst>
                  <a:path w="6" h="2">
                    <a:moveTo>
                      <a:pt x="0" y="1"/>
                    </a:moveTo>
                    <a:lnTo>
                      <a:pt x="6" y="1"/>
                    </a:lnTo>
                  </a:path>
                </a:pathLst>
              </a:custGeom>
              <a:noFill/>
              <a:ln w="2794">
                <a:solidFill>
                  <a:srgbClr val="CBA264"/>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863" name="Group 1249"/>
            <p:cNvGrpSpPr>
              <a:grpSpLocks/>
            </p:cNvGrpSpPr>
            <p:nvPr/>
          </p:nvGrpSpPr>
          <p:grpSpPr bwMode="auto">
            <a:xfrm>
              <a:off x="1730" y="1323"/>
              <a:ext cx="6" cy="2"/>
              <a:chOff x="1730" y="1323"/>
              <a:chExt cx="6" cy="2"/>
            </a:xfrm>
          </p:grpSpPr>
          <p:sp>
            <p:nvSpPr>
              <p:cNvPr id="51426" name="Freeform 1250"/>
              <p:cNvSpPr>
                <a:spLocks/>
              </p:cNvSpPr>
              <p:nvPr/>
            </p:nvSpPr>
            <p:spPr bwMode="auto">
              <a:xfrm>
                <a:off x="1730" y="1323"/>
                <a:ext cx="6" cy="2"/>
              </a:xfrm>
              <a:custGeom>
                <a:avLst/>
                <a:gdLst/>
                <a:ahLst/>
                <a:cxnLst>
                  <a:cxn ang="0">
                    <a:pos x="0" y="1"/>
                  </a:cxn>
                  <a:cxn ang="0">
                    <a:pos x="6" y="1"/>
                  </a:cxn>
                </a:cxnLst>
                <a:rect l="0" t="0" r="r" b="b"/>
                <a:pathLst>
                  <a:path w="6" h="2">
                    <a:moveTo>
                      <a:pt x="0" y="1"/>
                    </a:moveTo>
                    <a:lnTo>
                      <a:pt x="6" y="1"/>
                    </a:lnTo>
                  </a:path>
                </a:pathLst>
              </a:custGeom>
              <a:noFill/>
              <a:ln w="2845">
                <a:solidFill>
                  <a:srgbClr val="CBA264"/>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870" name="Group 1251"/>
            <p:cNvGrpSpPr>
              <a:grpSpLocks/>
            </p:cNvGrpSpPr>
            <p:nvPr/>
          </p:nvGrpSpPr>
          <p:grpSpPr bwMode="auto">
            <a:xfrm>
              <a:off x="1726" y="1329"/>
              <a:ext cx="6" cy="2"/>
              <a:chOff x="1726" y="1329"/>
              <a:chExt cx="6" cy="2"/>
            </a:xfrm>
          </p:grpSpPr>
          <p:sp>
            <p:nvSpPr>
              <p:cNvPr id="51428" name="Freeform 1252"/>
              <p:cNvSpPr>
                <a:spLocks/>
              </p:cNvSpPr>
              <p:nvPr/>
            </p:nvSpPr>
            <p:spPr bwMode="auto">
              <a:xfrm>
                <a:off x="1726" y="1329"/>
                <a:ext cx="6" cy="2"/>
              </a:xfrm>
              <a:custGeom>
                <a:avLst/>
                <a:gdLst/>
                <a:ahLst/>
                <a:cxnLst>
                  <a:cxn ang="0">
                    <a:pos x="0" y="1"/>
                  </a:cxn>
                  <a:cxn ang="0">
                    <a:pos x="6" y="1"/>
                  </a:cxn>
                </a:cxnLst>
                <a:rect l="0" t="0" r="r" b="b"/>
                <a:pathLst>
                  <a:path w="6" h="2">
                    <a:moveTo>
                      <a:pt x="0" y="1"/>
                    </a:moveTo>
                    <a:lnTo>
                      <a:pt x="6" y="1"/>
                    </a:lnTo>
                  </a:path>
                </a:pathLst>
              </a:custGeom>
              <a:noFill/>
              <a:ln w="2794">
                <a:solidFill>
                  <a:srgbClr val="CBA264"/>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872" name="Group 1253"/>
            <p:cNvGrpSpPr>
              <a:grpSpLocks/>
            </p:cNvGrpSpPr>
            <p:nvPr/>
          </p:nvGrpSpPr>
          <p:grpSpPr bwMode="auto">
            <a:xfrm>
              <a:off x="1752" y="1221"/>
              <a:ext cx="38" cy="10"/>
              <a:chOff x="1752" y="1221"/>
              <a:chExt cx="38" cy="10"/>
            </a:xfrm>
          </p:grpSpPr>
          <p:sp>
            <p:nvSpPr>
              <p:cNvPr id="51430" name="Freeform 1254"/>
              <p:cNvSpPr>
                <a:spLocks/>
              </p:cNvSpPr>
              <p:nvPr/>
            </p:nvSpPr>
            <p:spPr bwMode="auto">
              <a:xfrm>
                <a:off x="1752" y="1221"/>
                <a:ext cx="38" cy="10"/>
              </a:xfrm>
              <a:custGeom>
                <a:avLst/>
                <a:gdLst/>
                <a:ahLst/>
                <a:cxnLst>
                  <a:cxn ang="0">
                    <a:pos x="0" y="0"/>
                  </a:cxn>
                  <a:cxn ang="0">
                    <a:pos x="0" y="7"/>
                  </a:cxn>
                  <a:cxn ang="0">
                    <a:pos x="12" y="10"/>
                  </a:cxn>
                  <a:cxn ang="0">
                    <a:pos x="25" y="10"/>
                  </a:cxn>
                  <a:cxn ang="0">
                    <a:pos x="38" y="7"/>
                  </a:cxn>
                  <a:cxn ang="0">
                    <a:pos x="38" y="2"/>
                  </a:cxn>
                  <a:cxn ang="0">
                    <a:pos x="14" y="2"/>
                  </a:cxn>
                  <a:cxn ang="0">
                    <a:pos x="0" y="0"/>
                  </a:cxn>
                </a:cxnLst>
                <a:rect l="0" t="0" r="r" b="b"/>
                <a:pathLst>
                  <a:path w="38" h="10">
                    <a:moveTo>
                      <a:pt x="0" y="0"/>
                    </a:moveTo>
                    <a:lnTo>
                      <a:pt x="0" y="7"/>
                    </a:lnTo>
                    <a:lnTo>
                      <a:pt x="12" y="10"/>
                    </a:lnTo>
                    <a:lnTo>
                      <a:pt x="25" y="10"/>
                    </a:lnTo>
                    <a:lnTo>
                      <a:pt x="38" y="7"/>
                    </a:lnTo>
                    <a:lnTo>
                      <a:pt x="38" y="2"/>
                    </a:lnTo>
                    <a:lnTo>
                      <a:pt x="14" y="2"/>
                    </a:lnTo>
                    <a:lnTo>
                      <a:pt x="0" y="0"/>
                    </a:lnTo>
                    <a:close/>
                  </a:path>
                </a:pathLst>
              </a:custGeom>
              <a:solidFill>
                <a:srgbClr val="D3AE7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431" name="Freeform 1255"/>
              <p:cNvSpPr>
                <a:spLocks/>
              </p:cNvSpPr>
              <p:nvPr/>
            </p:nvSpPr>
            <p:spPr bwMode="auto">
              <a:xfrm>
                <a:off x="1752" y="1221"/>
                <a:ext cx="38" cy="10"/>
              </a:xfrm>
              <a:custGeom>
                <a:avLst/>
                <a:gdLst/>
                <a:ahLst/>
                <a:cxnLst>
                  <a:cxn ang="0">
                    <a:pos x="38" y="0"/>
                  </a:cxn>
                  <a:cxn ang="0">
                    <a:pos x="26" y="2"/>
                  </a:cxn>
                  <a:cxn ang="0">
                    <a:pos x="38" y="2"/>
                  </a:cxn>
                  <a:cxn ang="0">
                    <a:pos x="38" y="0"/>
                  </a:cxn>
                </a:cxnLst>
                <a:rect l="0" t="0" r="r" b="b"/>
                <a:pathLst>
                  <a:path w="38" h="10">
                    <a:moveTo>
                      <a:pt x="38" y="0"/>
                    </a:moveTo>
                    <a:lnTo>
                      <a:pt x="26" y="2"/>
                    </a:lnTo>
                    <a:lnTo>
                      <a:pt x="38" y="2"/>
                    </a:lnTo>
                    <a:lnTo>
                      <a:pt x="38" y="0"/>
                    </a:lnTo>
                    <a:close/>
                  </a:path>
                </a:pathLst>
              </a:custGeom>
              <a:solidFill>
                <a:srgbClr val="D3AE7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874" name="Group 1256"/>
            <p:cNvGrpSpPr>
              <a:grpSpLocks/>
            </p:cNvGrpSpPr>
            <p:nvPr/>
          </p:nvGrpSpPr>
          <p:grpSpPr bwMode="auto">
            <a:xfrm>
              <a:off x="1190" y="1552"/>
              <a:ext cx="38" cy="28"/>
              <a:chOff x="1190" y="1552"/>
              <a:chExt cx="38" cy="28"/>
            </a:xfrm>
          </p:grpSpPr>
          <p:sp>
            <p:nvSpPr>
              <p:cNvPr id="51433" name="Freeform 1257"/>
              <p:cNvSpPr>
                <a:spLocks/>
              </p:cNvSpPr>
              <p:nvPr/>
            </p:nvSpPr>
            <p:spPr bwMode="auto">
              <a:xfrm>
                <a:off x="1190" y="1552"/>
                <a:ext cx="38" cy="28"/>
              </a:xfrm>
              <a:custGeom>
                <a:avLst/>
                <a:gdLst/>
                <a:ahLst/>
                <a:cxnLst>
                  <a:cxn ang="0">
                    <a:pos x="37" y="20"/>
                  </a:cxn>
                  <a:cxn ang="0">
                    <a:pos x="20" y="20"/>
                  </a:cxn>
                  <a:cxn ang="0">
                    <a:pos x="38" y="28"/>
                  </a:cxn>
                  <a:cxn ang="0">
                    <a:pos x="37" y="20"/>
                  </a:cxn>
                </a:cxnLst>
                <a:rect l="0" t="0" r="r" b="b"/>
                <a:pathLst>
                  <a:path w="38" h="28">
                    <a:moveTo>
                      <a:pt x="37" y="20"/>
                    </a:moveTo>
                    <a:lnTo>
                      <a:pt x="20" y="20"/>
                    </a:lnTo>
                    <a:lnTo>
                      <a:pt x="38" y="28"/>
                    </a:lnTo>
                    <a:lnTo>
                      <a:pt x="37" y="20"/>
                    </a:lnTo>
                    <a:close/>
                  </a:path>
                </a:pathLst>
              </a:custGeom>
              <a:solidFill>
                <a:srgbClr val="F1D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434" name="Freeform 1258"/>
              <p:cNvSpPr>
                <a:spLocks/>
              </p:cNvSpPr>
              <p:nvPr/>
            </p:nvSpPr>
            <p:spPr bwMode="auto">
              <a:xfrm>
                <a:off x="1190" y="1552"/>
                <a:ext cx="38" cy="28"/>
              </a:xfrm>
              <a:custGeom>
                <a:avLst/>
                <a:gdLst/>
                <a:ahLst/>
                <a:cxnLst>
                  <a:cxn ang="0">
                    <a:pos x="2" y="0"/>
                  </a:cxn>
                  <a:cxn ang="0">
                    <a:pos x="2" y="7"/>
                  </a:cxn>
                  <a:cxn ang="0">
                    <a:pos x="1" y="14"/>
                  </a:cxn>
                  <a:cxn ang="0">
                    <a:pos x="0" y="20"/>
                  </a:cxn>
                  <a:cxn ang="0">
                    <a:pos x="20" y="20"/>
                  </a:cxn>
                  <a:cxn ang="0">
                    <a:pos x="37" y="20"/>
                  </a:cxn>
                  <a:cxn ang="0">
                    <a:pos x="36" y="17"/>
                  </a:cxn>
                  <a:cxn ang="0">
                    <a:pos x="20" y="5"/>
                  </a:cxn>
                  <a:cxn ang="0">
                    <a:pos x="2" y="0"/>
                  </a:cxn>
                </a:cxnLst>
                <a:rect l="0" t="0" r="r" b="b"/>
                <a:pathLst>
                  <a:path w="38" h="28">
                    <a:moveTo>
                      <a:pt x="2" y="0"/>
                    </a:moveTo>
                    <a:lnTo>
                      <a:pt x="2" y="7"/>
                    </a:lnTo>
                    <a:lnTo>
                      <a:pt x="1" y="14"/>
                    </a:lnTo>
                    <a:lnTo>
                      <a:pt x="0" y="20"/>
                    </a:lnTo>
                    <a:lnTo>
                      <a:pt x="20" y="20"/>
                    </a:lnTo>
                    <a:lnTo>
                      <a:pt x="37" y="20"/>
                    </a:lnTo>
                    <a:lnTo>
                      <a:pt x="36" y="17"/>
                    </a:lnTo>
                    <a:lnTo>
                      <a:pt x="20" y="5"/>
                    </a:lnTo>
                    <a:lnTo>
                      <a:pt x="2" y="0"/>
                    </a:lnTo>
                    <a:close/>
                  </a:path>
                </a:pathLst>
              </a:custGeom>
              <a:solidFill>
                <a:srgbClr val="F1D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876" name="Group 1259"/>
            <p:cNvGrpSpPr>
              <a:grpSpLocks/>
            </p:cNvGrpSpPr>
            <p:nvPr/>
          </p:nvGrpSpPr>
          <p:grpSpPr bwMode="auto">
            <a:xfrm>
              <a:off x="1285" y="1575"/>
              <a:ext cx="30" cy="28"/>
              <a:chOff x="1285" y="1575"/>
              <a:chExt cx="30" cy="28"/>
            </a:xfrm>
          </p:grpSpPr>
          <p:sp>
            <p:nvSpPr>
              <p:cNvPr id="51436" name="Freeform 1260"/>
              <p:cNvSpPr>
                <a:spLocks/>
              </p:cNvSpPr>
              <p:nvPr/>
            </p:nvSpPr>
            <p:spPr bwMode="auto">
              <a:xfrm>
                <a:off x="1285" y="1575"/>
                <a:ext cx="30" cy="28"/>
              </a:xfrm>
              <a:custGeom>
                <a:avLst/>
                <a:gdLst/>
                <a:ahLst/>
                <a:cxnLst>
                  <a:cxn ang="0">
                    <a:pos x="7" y="19"/>
                  </a:cxn>
                  <a:cxn ang="0">
                    <a:pos x="4" y="21"/>
                  </a:cxn>
                  <a:cxn ang="0">
                    <a:pos x="0" y="28"/>
                  </a:cxn>
                  <a:cxn ang="0">
                    <a:pos x="7" y="19"/>
                  </a:cxn>
                </a:cxnLst>
                <a:rect l="0" t="0" r="r" b="b"/>
                <a:pathLst>
                  <a:path w="30" h="28">
                    <a:moveTo>
                      <a:pt x="7" y="19"/>
                    </a:moveTo>
                    <a:lnTo>
                      <a:pt x="4" y="21"/>
                    </a:lnTo>
                    <a:lnTo>
                      <a:pt x="0" y="28"/>
                    </a:lnTo>
                    <a:lnTo>
                      <a:pt x="7" y="19"/>
                    </a:lnTo>
                    <a:close/>
                  </a:path>
                </a:pathLst>
              </a:custGeom>
              <a:solidFill>
                <a:srgbClr val="E6C78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437" name="Freeform 1261"/>
              <p:cNvSpPr>
                <a:spLocks/>
              </p:cNvSpPr>
              <p:nvPr/>
            </p:nvSpPr>
            <p:spPr bwMode="auto">
              <a:xfrm>
                <a:off x="1285" y="1575"/>
                <a:ext cx="30" cy="28"/>
              </a:xfrm>
              <a:custGeom>
                <a:avLst/>
                <a:gdLst/>
                <a:ahLst/>
                <a:cxnLst>
                  <a:cxn ang="0">
                    <a:pos x="29" y="0"/>
                  </a:cxn>
                  <a:cxn ang="0">
                    <a:pos x="13" y="10"/>
                  </a:cxn>
                  <a:cxn ang="0">
                    <a:pos x="7" y="19"/>
                  </a:cxn>
                  <a:cxn ang="0">
                    <a:pos x="17" y="10"/>
                  </a:cxn>
                  <a:cxn ang="0">
                    <a:pos x="30" y="6"/>
                  </a:cxn>
                  <a:cxn ang="0">
                    <a:pos x="29" y="4"/>
                  </a:cxn>
                  <a:cxn ang="0">
                    <a:pos x="29" y="2"/>
                  </a:cxn>
                  <a:cxn ang="0">
                    <a:pos x="29" y="0"/>
                  </a:cxn>
                </a:cxnLst>
                <a:rect l="0" t="0" r="r" b="b"/>
                <a:pathLst>
                  <a:path w="30" h="28">
                    <a:moveTo>
                      <a:pt x="29" y="0"/>
                    </a:moveTo>
                    <a:lnTo>
                      <a:pt x="13" y="10"/>
                    </a:lnTo>
                    <a:lnTo>
                      <a:pt x="7" y="19"/>
                    </a:lnTo>
                    <a:lnTo>
                      <a:pt x="17" y="10"/>
                    </a:lnTo>
                    <a:lnTo>
                      <a:pt x="30" y="6"/>
                    </a:lnTo>
                    <a:lnTo>
                      <a:pt x="29" y="4"/>
                    </a:lnTo>
                    <a:lnTo>
                      <a:pt x="29" y="2"/>
                    </a:lnTo>
                    <a:lnTo>
                      <a:pt x="29" y="0"/>
                    </a:lnTo>
                    <a:close/>
                  </a:path>
                </a:pathLst>
              </a:custGeom>
              <a:solidFill>
                <a:srgbClr val="E6C78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878" name="Group 1262"/>
            <p:cNvGrpSpPr>
              <a:grpSpLocks/>
            </p:cNvGrpSpPr>
            <p:nvPr/>
          </p:nvGrpSpPr>
          <p:grpSpPr bwMode="auto">
            <a:xfrm>
              <a:off x="1465" y="1592"/>
              <a:ext cx="23" cy="10"/>
              <a:chOff x="1465" y="1592"/>
              <a:chExt cx="23" cy="10"/>
            </a:xfrm>
          </p:grpSpPr>
          <p:sp>
            <p:nvSpPr>
              <p:cNvPr id="51439" name="Freeform 1263"/>
              <p:cNvSpPr>
                <a:spLocks/>
              </p:cNvSpPr>
              <p:nvPr/>
            </p:nvSpPr>
            <p:spPr bwMode="auto">
              <a:xfrm>
                <a:off x="1465" y="1592"/>
                <a:ext cx="23" cy="10"/>
              </a:xfrm>
              <a:custGeom>
                <a:avLst/>
                <a:gdLst/>
                <a:ahLst/>
                <a:cxnLst>
                  <a:cxn ang="0">
                    <a:pos x="18" y="0"/>
                  </a:cxn>
                  <a:cxn ang="0">
                    <a:pos x="5" y="1"/>
                  </a:cxn>
                  <a:cxn ang="0">
                    <a:pos x="0" y="4"/>
                  </a:cxn>
                  <a:cxn ang="0">
                    <a:pos x="0" y="8"/>
                  </a:cxn>
                  <a:cxn ang="0">
                    <a:pos x="5" y="10"/>
                  </a:cxn>
                  <a:cxn ang="0">
                    <a:pos x="18" y="9"/>
                  </a:cxn>
                  <a:cxn ang="0">
                    <a:pos x="23" y="6"/>
                  </a:cxn>
                  <a:cxn ang="0">
                    <a:pos x="23" y="2"/>
                  </a:cxn>
                  <a:cxn ang="0">
                    <a:pos x="18" y="0"/>
                  </a:cxn>
                </a:cxnLst>
                <a:rect l="0" t="0" r="r" b="b"/>
                <a:pathLst>
                  <a:path w="23" h="10">
                    <a:moveTo>
                      <a:pt x="18" y="0"/>
                    </a:moveTo>
                    <a:lnTo>
                      <a:pt x="5" y="1"/>
                    </a:lnTo>
                    <a:lnTo>
                      <a:pt x="0" y="4"/>
                    </a:lnTo>
                    <a:lnTo>
                      <a:pt x="0" y="8"/>
                    </a:lnTo>
                    <a:lnTo>
                      <a:pt x="5" y="10"/>
                    </a:lnTo>
                    <a:lnTo>
                      <a:pt x="18" y="9"/>
                    </a:lnTo>
                    <a:lnTo>
                      <a:pt x="23" y="6"/>
                    </a:lnTo>
                    <a:lnTo>
                      <a:pt x="23" y="2"/>
                    </a:lnTo>
                    <a:lnTo>
                      <a:pt x="18" y="0"/>
                    </a:lnTo>
                    <a:close/>
                  </a:path>
                </a:pathLst>
              </a:custGeom>
              <a:solidFill>
                <a:srgbClr val="D9DDE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881" name="Group 1264"/>
            <p:cNvGrpSpPr>
              <a:grpSpLocks/>
            </p:cNvGrpSpPr>
            <p:nvPr/>
          </p:nvGrpSpPr>
          <p:grpSpPr bwMode="auto">
            <a:xfrm>
              <a:off x="1621" y="990"/>
              <a:ext cx="73" cy="277"/>
              <a:chOff x="1621" y="990"/>
              <a:chExt cx="73" cy="277"/>
            </a:xfrm>
          </p:grpSpPr>
          <p:sp>
            <p:nvSpPr>
              <p:cNvPr id="51441" name="Freeform 1265"/>
              <p:cNvSpPr>
                <a:spLocks/>
              </p:cNvSpPr>
              <p:nvPr/>
            </p:nvSpPr>
            <p:spPr bwMode="auto">
              <a:xfrm>
                <a:off x="1621" y="990"/>
                <a:ext cx="73" cy="277"/>
              </a:xfrm>
              <a:custGeom>
                <a:avLst/>
                <a:gdLst/>
                <a:ahLst/>
                <a:cxnLst>
                  <a:cxn ang="0">
                    <a:pos x="31" y="0"/>
                  </a:cxn>
                  <a:cxn ang="0">
                    <a:pos x="25" y="4"/>
                  </a:cxn>
                  <a:cxn ang="0">
                    <a:pos x="20" y="9"/>
                  </a:cxn>
                  <a:cxn ang="0">
                    <a:pos x="23" y="26"/>
                  </a:cxn>
                  <a:cxn ang="0">
                    <a:pos x="31" y="43"/>
                  </a:cxn>
                  <a:cxn ang="0">
                    <a:pos x="38" y="62"/>
                  </a:cxn>
                  <a:cxn ang="0">
                    <a:pos x="52" y="126"/>
                  </a:cxn>
                  <a:cxn ang="0">
                    <a:pos x="55" y="165"/>
                  </a:cxn>
                  <a:cxn ang="0">
                    <a:pos x="54" y="182"/>
                  </a:cxn>
                  <a:cxn ang="0">
                    <a:pos x="24" y="239"/>
                  </a:cxn>
                  <a:cxn ang="0">
                    <a:pos x="0" y="269"/>
                  </a:cxn>
                  <a:cxn ang="0">
                    <a:pos x="2" y="273"/>
                  </a:cxn>
                  <a:cxn ang="0">
                    <a:pos x="54" y="218"/>
                  </a:cxn>
                  <a:cxn ang="0">
                    <a:pos x="67" y="193"/>
                  </a:cxn>
                  <a:cxn ang="0">
                    <a:pos x="71" y="193"/>
                  </a:cxn>
                  <a:cxn ang="0">
                    <a:pos x="72" y="174"/>
                  </a:cxn>
                  <a:cxn ang="0">
                    <a:pos x="72" y="153"/>
                  </a:cxn>
                  <a:cxn ang="0">
                    <a:pos x="70" y="130"/>
                  </a:cxn>
                  <a:cxn ang="0">
                    <a:pos x="56" y="61"/>
                  </a:cxn>
                  <a:cxn ang="0">
                    <a:pos x="37" y="9"/>
                  </a:cxn>
                  <a:cxn ang="0">
                    <a:pos x="31" y="0"/>
                  </a:cxn>
                </a:cxnLst>
                <a:rect l="0" t="0" r="r" b="b"/>
                <a:pathLst>
                  <a:path w="73" h="277">
                    <a:moveTo>
                      <a:pt x="31" y="0"/>
                    </a:moveTo>
                    <a:lnTo>
                      <a:pt x="25" y="4"/>
                    </a:lnTo>
                    <a:lnTo>
                      <a:pt x="20" y="9"/>
                    </a:lnTo>
                    <a:lnTo>
                      <a:pt x="23" y="26"/>
                    </a:lnTo>
                    <a:lnTo>
                      <a:pt x="31" y="43"/>
                    </a:lnTo>
                    <a:lnTo>
                      <a:pt x="38" y="62"/>
                    </a:lnTo>
                    <a:lnTo>
                      <a:pt x="52" y="126"/>
                    </a:lnTo>
                    <a:lnTo>
                      <a:pt x="55" y="165"/>
                    </a:lnTo>
                    <a:lnTo>
                      <a:pt x="54" y="182"/>
                    </a:lnTo>
                    <a:lnTo>
                      <a:pt x="24" y="239"/>
                    </a:lnTo>
                    <a:lnTo>
                      <a:pt x="0" y="269"/>
                    </a:lnTo>
                    <a:lnTo>
                      <a:pt x="2" y="273"/>
                    </a:lnTo>
                    <a:lnTo>
                      <a:pt x="54" y="218"/>
                    </a:lnTo>
                    <a:lnTo>
                      <a:pt x="67" y="193"/>
                    </a:lnTo>
                    <a:lnTo>
                      <a:pt x="71" y="193"/>
                    </a:lnTo>
                    <a:lnTo>
                      <a:pt x="72" y="174"/>
                    </a:lnTo>
                    <a:lnTo>
                      <a:pt x="72" y="153"/>
                    </a:lnTo>
                    <a:lnTo>
                      <a:pt x="70" y="130"/>
                    </a:lnTo>
                    <a:lnTo>
                      <a:pt x="56" y="61"/>
                    </a:lnTo>
                    <a:lnTo>
                      <a:pt x="37" y="9"/>
                    </a:lnTo>
                    <a:lnTo>
                      <a:pt x="31" y="0"/>
                    </a:lnTo>
                    <a:close/>
                  </a:path>
                </a:pathLst>
              </a:custGeom>
              <a:solidFill>
                <a:srgbClr val="D0D6E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442" name="Freeform 1266"/>
              <p:cNvSpPr>
                <a:spLocks/>
              </p:cNvSpPr>
              <p:nvPr/>
            </p:nvSpPr>
            <p:spPr bwMode="auto">
              <a:xfrm>
                <a:off x="1621" y="990"/>
                <a:ext cx="73" cy="277"/>
              </a:xfrm>
              <a:custGeom>
                <a:avLst/>
                <a:gdLst/>
                <a:ahLst/>
                <a:cxnLst>
                  <a:cxn ang="0">
                    <a:pos x="71" y="193"/>
                  </a:cxn>
                  <a:cxn ang="0">
                    <a:pos x="67" y="193"/>
                  </a:cxn>
                  <a:cxn ang="0">
                    <a:pos x="71" y="197"/>
                  </a:cxn>
                  <a:cxn ang="0">
                    <a:pos x="71" y="193"/>
                  </a:cxn>
                </a:cxnLst>
                <a:rect l="0" t="0" r="r" b="b"/>
                <a:pathLst>
                  <a:path w="73" h="277">
                    <a:moveTo>
                      <a:pt x="71" y="193"/>
                    </a:moveTo>
                    <a:lnTo>
                      <a:pt x="67" y="193"/>
                    </a:lnTo>
                    <a:lnTo>
                      <a:pt x="71" y="197"/>
                    </a:lnTo>
                    <a:lnTo>
                      <a:pt x="71" y="193"/>
                    </a:lnTo>
                    <a:close/>
                  </a:path>
                </a:pathLst>
              </a:custGeom>
              <a:solidFill>
                <a:srgbClr val="D0D6E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883" name="Group 1267"/>
            <p:cNvGrpSpPr>
              <a:grpSpLocks/>
            </p:cNvGrpSpPr>
            <p:nvPr/>
          </p:nvGrpSpPr>
          <p:grpSpPr bwMode="auto">
            <a:xfrm>
              <a:off x="1522" y="924"/>
              <a:ext cx="40" cy="24"/>
              <a:chOff x="1522" y="924"/>
              <a:chExt cx="40" cy="24"/>
            </a:xfrm>
          </p:grpSpPr>
          <p:sp>
            <p:nvSpPr>
              <p:cNvPr id="51444" name="Freeform 1268"/>
              <p:cNvSpPr>
                <a:spLocks/>
              </p:cNvSpPr>
              <p:nvPr/>
            </p:nvSpPr>
            <p:spPr bwMode="auto">
              <a:xfrm>
                <a:off x="1522" y="924"/>
                <a:ext cx="40" cy="24"/>
              </a:xfrm>
              <a:custGeom>
                <a:avLst/>
                <a:gdLst/>
                <a:ahLst/>
                <a:cxnLst>
                  <a:cxn ang="0">
                    <a:pos x="25" y="0"/>
                  </a:cxn>
                  <a:cxn ang="0">
                    <a:pos x="23" y="1"/>
                  </a:cxn>
                  <a:cxn ang="0">
                    <a:pos x="11" y="1"/>
                  </a:cxn>
                  <a:cxn ang="0">
                    <a:pos x="9" y="2"/>
                  </a:cxn>
                  <a:cxn ang="0">
                    <a:pos x="0" y="6"/>
                  </a:cxn>
                  <a:cxn ang="0">
                    <a:pos x="7" y="18"/>
                  </a:cxn>
                  <a:cxn ang="0">
                    <a:pos x="5" y="24"/>
                  </a:cxn>
                  <a:cxn ang="0">
                    <a:pos x="9" y="22"/>
                  </a:cxn>
                  <a:cxn ang="0">
                    <a:pos x="7" y="16"/>
                  </a:cxn>
                  <a:cxn ang="0">
                    <a:pos x="9" y="13"/>
                  </a:cxn>
                  <a:cxn ang="0">
                    <a:pos x="10" y="11"/>
                  </a:cxn>
                  <a:cxn ang="0">
                    <a:pos x="12" y="8"/>
                  </a:cxn>
                  <a:cxn ang="0">
                    <a:pos x="16" y="8"/>
                  </a:cxn>
                  <a:cxn ang="0">
                    <a:pos x="19" y="8"/>
                  </a:cxn>
                  <a:cxn ang="0">
                    <a:pos x="20" y="7"/>
                  </a:cxn>
                  <a:cxn ang="0">
                    <a:pos x="21" y="5"/>
                  </a:cxn>
                  <a:cxn ang="0">
                    <a:pos x="38" y="5"/>
                  </a:cxn>
                  <a:cxn ang="0">
                    <a:pos x="32" y="2"/>
                  </a:cxn>
                  <a:cxn ang="0">
                    <a:pos x="30" y="1"/>
                  </a:cxn>
                  <a:cxn ang="0">
                    <a:pos x="19" y="1"/>
                  </a:cxn>
                  <a:cxn ang="0">
                    <a:pos x="16" y="0"/>
                  </a:cxn>
                  <a:cxn ang="0">
                    <a:pos x="25" y="0"/>
                  </a:cxn>
                </a:cxnLst>
                <a:rect l="0" t="0" r="r" b="b"/>
                <a:pathLst>
                  <a:path w="40" h="24">
                    <a:moveTo>
                      <a:pt x="25" y="0"/>
                    </a:moveTo>
                    <a:lnTo>
                      <a:pt x="23" y="1"/>
                    </a:lnTo>
                    <a:lnTo>
                      <a:pt x="11" y="1"/>
                    </a:lnTo>
                    <a:lnTo>
                      <a:pt x="9" y="2"/>
                    </a:lnTo>
                    <a:lnTo>
                      <a:pt x="0" y="6"/>
                    </a:lnTo>
                    <a:lnTo>
                      <a:pt x="7" y="18"/>
                    </a:lnTo>
                    <a:lnTo>
                      <a:pt x="5" y="24"/>
                    </a:lnTo>
                    <a:lnTo>
                      <a:pt x="9" y="22"/>
                    </a:lnTo>
                    <a:lnTo>
                      <a:pt x="7" y="16"/>
                    </a:lnTo>
                    <a:lnTo>
                      <a:pt x="9" y="13"/>
                    </a:lnTo>
                    <a:lnTo>
                      <a:pt x="10" y="11"/>
                    </a:lnTo>
                    <a:lnTo>
                      <a:pt x="12" y="8"/>
                    </a:lnTo>
                    <a:lnTo>
                      <a:pt x="16" y="8"/>
                    </a:lnTo>
                    <a:lnTo>
                      <a:pt x="19" y="8"/>
                    </a:lnTo>
                    <a:lnTo>
                      <a:pt x="20" y="7"/>
                    </a:lnTo>
                    <a:lnTo>
                      <a:pt x="21" y="5"/>
                    </a:lnTo>
                    <a:lnTo>
                      <a:pt x="38" y="5"/>
                    </a:lnTo>
                    <a:lnTo>
                      <a:pt x="32" y="2"/>
                    </a:lnTo>
                    <a:lnTo>
                      <a:pt x="30" y="1"/>
                    </a:lnTo>
                    <a:lnTo>
                      <a:pt x="19" y="1"/>
                    </a:lnTo>
                    <a:lnTo>
                      <a:pt x="16" y="0"/>
                    </a:lnTo>
                    <a:lnTo>
                      <a:pt x="25" y="0"/>
                    </a:lnTo>
                    <a:close/>
                  </a:path>
                </a:pathLst>
              </a:custGeom>
              <a:solidFill>
                <a:srgbClr val="E7AA8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445" name="Freeform 1269"/>
              <p:cNvSpPr>
                <a:spLocks/>
              </p:cNvSpPr>
              <p:nvPr/>
            </p:nvSpPr>
            <p:spPr bwMode="auto">
              <a:xfrm>
                <a:off x="1522" y="924"/>
                <a:ext cx="40" cy="24"/>
              </a:xfrm>
              <a:custGeom>
                <a:avLst/>
                <a:gdLst/>
                <a:ahLst/>
                <a:cxnLst>
                  <a:cxn ang="0">
                    <a:pos x="38" y="5"/>
                  </a:cxn>
                  <a:cxn ang="0">
                    <a:pos x="21" y="5"/>
                  </a:cxn>
                  <a:cxn ang="0">
                    <a:pos x="21" y="7"/>
                  </a:cxn>
                  <a:cxn ang="0">
                    <a:pos x="22" y="8"/>
                  </a:cxn>
                  <a:cxn ang="0">
                    <a:pos x="25" y="8"/>
                  </a:cxn>
                  <a:cxn ang="0">
                    <a:pos x="29" y="8"/>
                  </a:cxn>
                  <a:cxn ang="0">
                    <a:pos x="31" y="10"/>
                  </a:cxn>
                  <a:cxn ang="0">
                    <a:pos x="32" y="13"/>
                  </a:cxn>
                  <a:cxn ang="0">
                    <a:pos x="34" y="16"/>
                  </a:cxn>
                  <a:cxn ang="0">
                    <a:pos x="32" y="22"/>
                  </a:cxn>
                  <a:cxn ang="0">
                    <a:pos x="36" y="24"/>
                  </a:cxn>
                  <a:cxn ang="0">
                    <a:pos x="34" y="18"/>
                  </a:cxn>
                  <a:cxn ang="0">
                    <a:pos x="41" y="6"/>
                  </a:cxn>
                  <a:cxn ang="0">
                    <a:pos x="38" y="5"/>
                  </a:cxn>
                </a:cxnLst>
                <a:rect l="0" t="0" r="r" b="b"/>
                <a:pathLst>
                  <a:path w="40" h="24">
                    <a:moveTo>
                      <a:pt x="38" y="5"/>
                    </a:moveTo>
                    <a:lnTo>
                      <a:pt x="21" y="5"/>
                    </a:lnTo>
                    <a:lnTo>
                      <a:pt x="21" y="7"/>
                    </a:lnTo>
                    <a:lnTo>
                      <a:pt x="22" y="8"/>
                    </a:lnTo>
                    <a:lnTo>
                      <a:pt x="25" y="8"/>
                    </a:lnTo>
                    <a:lnTo>
                      <a:pt x="29" y="8"/>
                    </a:lnTo>
                    <a:lnTo>
                      <a:pt x="31" y="10"/>
                    </a:lnTo>
                    <a:lnTo>
                      <a:pt x="32" y="13"/>
                    </a:lnTo>
                    <a:lnTo>
                      <a:pt x="34" y="16"/>
                    </a:lnTo>
                    <a:lnTo>
                      <a:pt x="32" y="22"/>
                    </a:lnTo>
                    <a:lnTo>
                      <a:pt x="36" y="24"/>
                    </a:lnTo>
                    <a:lnTo>
                      <a:pt x="34" y="18"/>
                    </a:lnTo>
                    <a:lnTo>
                      <a:pt x="41" y="6"/>
                    </a:lnTo>
                    <a:lnTo>
                      <a:pt x="38" y="5"/>
                    </a:lnTo>
                    <a:close/>
                  </a:path>
                </a:pathLst>
              </a:custGeom>
              <a:solidFill>
                <a:srgbClr val="E7AA8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885" name="Group 1270"/>
            <p:cNvGrpSpPr>
              <a:grpSpLocks/>
            </p:cNvGrpSpPr>
            <p:nvPr/>
          </p:nvGrpSpPr>
          <p:grpSpPr bwMode="auto">
            <a:xfrm>
              <a:off x="1534" y="920"/>
              <a:ext cx="16" cy="6"/>
              <a:chOff x="1534" y="920"/>
              <a:chExt cx="16" cy="6"/>
            </a:xfrm>
          </p:grpSpPr>
          <p:sp>
            <p:nvSpPr>
              <p:cNvPr id="51447" name="Freeform 1271"/>
              <p:cNvSpPr>
                <a:spLocks/>
              </p:cNvSpPr>
              <p:nvPr/>
            </p:nvSpPr>
            <p:spPr bwMode="auto">
              <a:xfrm>
                <a:off x="1534" y="920"/>
                <a:ext cx="16" cy="6"/>
              </a:xfrm>
              <a:custGeom>
                <a:avLst/>
                <a:gdLst/>
                <a:ahLst/>
                <a:cxnLst>
                  <a:cxn ang="0">
                    <a:pos x="13" y="0"/>
                  </a:cxn>
                  <a:cxn ang="0">
                    <a:pos x="4" y="0"/>
                  </a:cxn>
                  <a:cxn ang="0">
                    <a:pos x="0" y="1"/>
                  </a:cxn>
                  <a:cxn ang="0">
                    <a:pos x="0" y="4"/>
                  </a:cxn>
                  <a:cxn ang="0">
                    <a:pos x="4" y="6"/>
                  </a:cxn>
                  <a:cxn ang="0">
                    <a:pos x="13" y="6"/>
                  </a:cxn>
                  <a:cxn ang="0">
                    <a:pos x="17" y="4"/>
                  </a:cxn>
                  <a:cxn ang="0">
                    <a:pos x="17" y="1"/>
                  </a:cxn>
                  <a:cxn ang="0">
                    <a:pos x="13" y="0"/>
                  </a:cxn>
                </a:cxnLst>
                <a:rect l="0" t="0" r="r" b="b"/>
                <a:pathLst>
                  <a:path w="16" h="6">
                    <a:moveTo>
                      <a:pt x="13" y="0"/>
                    </a:moveTo>
                    <a:lnTo>
                      <a:pt x="4" y="0"/>
                    </a:lnTo>
                    <a:lnTo>
                      <a:pt x="0" y="1"/>
                    </a:lnTo>
                    <a:lnTo>
                      <a:pt x="0" y="4"/>
                    </a:lnTo>
                    <a:lnTo>
                      <a:pt x="4" y="6"/>
                    </a:lnTo>
                    <a:lnTo>
                      <a:pt x="13" y="6"/>
                    </a:lnTo>
                    <a:lnTo>
                      <a:pt x="17" y="4"/>
                    </a:lnTo>
                    <a:lnTo>
                      <a:pt x="17" y="1"/>
                    </a:lnTo>
                    <a:lnTo>
                      <a:pt x="13" y="0"/>
                    </a:lnTo>
                    <a:close/>
                  </a:path>
                </a:pathLst>
              </a:custGeom>
              <a:solidFill>
                <a:srgbClr val="D9957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448" name="Picture 1272"/>
              <p:cNvPicPr>
                <a:picLocks noChangeAspect="1" noChangeArrowheads="1"/>
              </p:cNvPicPr>
              <p:nvPr/>
            </p:nvPicPr>
            <p:blipFill>
              <a:blip r:embed="rId160"/>
              <a:srcRect/>
              <a:stretch>
                <a:fillRect/>
              </a:stretch>
            </p:blipFill>
            <p:spPr bwMode="auto">
              <a:xfrm>
                <a:off x="1532" y="916"/>
                <a:ext cx="21" cy="11"/>
              </a:xfrm>
              <a:prstGeom prst="rect">
                <a:avLst/>
              </a:prstGeom>
              <a:noFill/>
            </p:spPr>
          </p:pic>
        </p:grpSp>
        <p:grpSp>
          <p:nvGrpSpPr>
            <p:cNvPr id="51887" name="Group 1273"/>
            <p:cNvGrpSpPr>
              <a:grpSpLocks/>
            </p:cNvGrpSpPr>
            <p:nvPr/>
          </p:nvGrpSpPr>
          <p:grpSpPr bwMode="auto">
            <a:xfrm>
              <a:off x="1537" y="918"/>
              <a:ext cx="3" cy="2"/>
              <a:chOff x="1537" y="918"/>
              <a:chExt cx="3" cy="2"/>
            </a:xfrm>
          </p:grpSpPr>
          <p:sp>
            <p:nvSpPr>
              <p:cNvPr id="51450" name="Freeform 1274"/>
              <p:cNvSpPr>
                <a:spLocks/>
              </p:cNvSpPr>
              <p:nvPr/>
            </p:nvSpPr>
            <p:spPr bwMode="auto">
              <a:xfrm>
                <a:off x="1537" y="918"/>
                <a:ext cx="3" cy="2"/>
              </a:xfrm>
              <a:custGeom>
                <a:avLst/>
                <a:gdLst/>
                <a:ahLst/>
                <a:cxnLst>
                  <a:cxn ang="0">
                    <a:pos x="2" y="0"/>
                  </a:cxn>
                  <a:cxn ang="0">
                    <a:pos x="1" y="0"/>
                  </a:cxn>
                  <a:cxn ang="0">
                    <a:pos x="0" y="1"/>
                  </a:cxn>
                  <a:cxn ang="0">
                    <a:pos x="0" y="2"/>
                  </a:cxn>
                  <a:cxn ang="0">
                    <a:pos x="1" y="2"/>
                  </a:cxn>
                  <a:cxn ang="0">
                    <a:pos x="2" y="2"/>
                  </a:cxn>
                  <a:cxn ang="0">
                    <a:pos x="3" y="2"/>
                  </a:cxn>
                  <a:cxn ang="0">
                    <a:pos x="3" y="1"/>
                  </a:cxn>
                  <a:cxn ang="0">
                    <a:pos x="2" y="0"/>
                  </a:cxn>
                </a:cxnLst>
                <a:rect l="0" t="0" r="r" b="b"/>
                <a:pathLst>
                  <a:path w="3" h="2">
                    <a:moveTo>
                      <a:pt x="2" y="0"/>
                    </a:moveTo>
                    <a:lnTo>
                      <a:pt x="1" y="0"/>
                    </a:lnTo>
                    <a:lnTo>
                      <a:pt x="0" y="1"/>
                    </a:lnTo>
                    <a:lnTo>
                      <a:pt x="0" y="2"/>
                    </a:lnTo>
                    <a:lnTo>
                      <a:pt x="1" y="2"/>
                    </a:lnTo>
                    <a:lnTo>
                      <a:pt x="2" y="2"/>
                    </a:lnTo>
                    <a:lnTo>
                      <a:pt x="3" y="2"/>
                    </a:lnTo>
                    <a:lnTo>
                      <a:pt x="3" y="1"/>
                    </a:lnTo>
                    <a:lnTo>
                      <a:pt x="2" y="0"/>
                    </a:lnTo>
                    <a:close/>
                  </a:path>
                </a:pathLst>
              </a:custGeom>
              <a:solidFill>
                <a:srgbClr val="FEE0C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451" name="Picture 1275"/>
              <p:cNvPicPr>
                <a:picLocks noChangeAspect="1" noChangeArrowheads="1"/>
              </p:cNvPicPr>
              <p:nvPr/>
            </p:nvPicPr>
            <p:blipFill>
              <a:blip r:embed="rId161" cstate="print"/>
              <a:srcRect/>
              <a:stretch>
                <a:fillRect/>
              </a:stretch>
            </p:blipFill>
            <p:spPr bwMode="auto">
              <a:xfrm>
                <a:off x="1546" y="887"/>
                <a:ext cx="27" cy="36"/>
              </a:xfrm>
              <a:prstGeom prst="rect">
                <a:avLst/>
              </a:prstGeom>
              <a:noFill/>
            </p:spPr>
          </p:pic>
        </p:grpSp>
        <p:grpSp>
          <p:nvGrpSpPr>
            <p:cNvPr id="51891" name="Group 1276"/>
            <p:cNvGrpSpPr>
              <a:grpSpLocks/>
            </p:cNvGrpSpPr>
            <p:nvPr/>
          </p:nvGrpSpPr>
          <p:grpSpPr bwMode="auto">
            <a:xfrm>
              <a:off x="1572" y="895"/>
              <a:ext cx="8" cy="2"/>
              <a:chOff x="1572" y="895"/>
              <a:chExt cx="8" cy="2"/>
            </a:xfrm>
          </p:grpSpPr>
          <p:sp>
            <p:nvSpPr>
              <p:cNvPr id="51453" name="Freeform 1277"/>
              <p:cNvSpPr>
                <a:spLocks/>
              </p:cNvSpPr>
              <p:nvPr/>
            </p:nvSpPr>
            <p:spPr bwMode="auto">
              <a:xfrm>
                <a:off x="1572" y="895"/>
                <a:ext cx="8" cy="2"/>
              </a:xfrm>
              <a:custGeom>
                <a:avLst/>
                <a:gdLst/>
                <a:ahLst/>
                <a:cxnLst>
                  <a:cxn ang="0">
                    <a:pos x="0" y="1"/>
                  </a:cxn>
                  <a:cxn ang="0">
                    <a:pos x="8" y="1"/>
                  </a:cxn>
                </a:cxnLst>
                <a:rect l="0" t="0" r="r" b="b"/>
                <a:pathLst>
                  <a:path w="8" h="1">
                    <a:moveTo>
                      <a:pt x="0" y="1"/>
                    </a:moveTo>
                    <a:lnTo>
                      <a:pt x="8" y="1"/>
                    </a:lnTo>
                  </a:path>
                </a:pathLst>
              </a:custGeom>
              <a:noFill/>
              <a:ln w="1968">
                <a:solidFill>
                  <a:srgbClr val="E7AA87"/>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893" name="Group 1278"/>
            <p:cNvGrpSpPr>
              <a:grpSpLocks/>
            </p:cNvGrpSpPr>
            <p:nvPr/>
          </p:nvGrpSpPr>
          <p:grpSpPr bwMode="auto">
            <a:xfrm>
              <a:off x="1505" y="895"/>
              <a:ext cx="8" cy="2"/>
              <a:chOff x="1505" y="895"/>
              <a:chExt cx="8" cy="2"/>
            </a:xfrm>
          </p:grpSpPr>
          <p:sp>
            <p:nvSpPr>
              <p:cNvPr id="51455" name="Freeform 1279"/>
              <p:cNvSpPr>
                <a:spLocks/>
              </p:cNvSpPr>
              <p:nvPr/>
            </p:nvSpPr>
            <p:spPr bwMode="auto">
              <a:xfrm>
                <a:off x="1505" y="895"/>
                <a:ext cx="8" cy="2"/>
              </a:xfrm>
              <a:custGeom>
                <a:avLst/>
                <a:gdLst/>
                <a:ahLst/>
                <a:cxnLst>
                  <a:cxn ang="0">
                    <a:pos x="0" y="1"/>
                  </a:cxn>
                  <a:cxn ang="0">
                    <a:pos x="8" y="1"/>
                  </a:cxn>
                </a:cxnLst>
                <a:rect l="0" t="0" r="r" b="b"/>
                <a:pathLst>
                  <a:path w="8" h="1">
                    <a:moveTo>
                      <a:pt x="0" y="1"/>
                    </a:moveTo>
                    <a:lnTo>
                      <a:pt x="8" y="1"/>
                    </a:lnTo>
                  </a:path>
                </a:pathLst>
              </a:custGeom>
              <a:noFill/>
              <a:ln w="1968">
                <a:solidFill>
                  <a:srgbClr val="F2BD9C"/>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895" name="Group 1280"/>
            <p:cNvGrpSpPr>
              <a:grpSpLocks/>
            </p:cNvGrpSpPr>
            <p:nvPr/>
          </p:nvGrpSpPr>
          <p:grpSpPr bwMode="auto">
            <a:xfrm>
              <a:off x="1513" y="892"/>
              <a:ext cx="25" cy="12"/>
              <a:chOff x="1513" y="892"/>
              <a:chExt cx="25" cy="12"/>
            </a:xfrm>
          </p:grpSpPr>
          <p:sp>
            <p:nvSpPr>
              <p:cNvPr id="51457" name="Freeform 1281"/>
              <p:cNvSpPr>
                <a:spLocks/>
              </p:cNvSpPr>
              <p:nvPr/>
            </p:nvSpPr>
            <p:spPr bwMode="auto">
              <a:xfrm>
                <a:off x="1513" y="892"/>
                <a:ext cx="25" cy="12"/>
              </a:xfrm>
              <a:custGeom>
                <a:avLst/>
                <a:gdLst/>
                <a:ahLst/>
                <a:cxnLst>
                  <a:cxn ang="0">
                    <a:pos x="23" y="0"/>
                  </a:cxn>
                  <a:cxn ang="0">
                    <a:pos x="2" y="0"/>
                  </a:cxn>
                  <a:cxn ang="0">
                    <a:pos x="0" y="2"/>
                  </a:cxn>
                  <a:cxn ang="0">
                    <a:pos x="0" y="10"/>
                  </a:cxn>
                  <a:cxn ang="0">
                    <a:pos x="2" y="12"/>
                  </a:cxn>
                  <a:cxn ang="0">
                    <a:pos x="23" y="12"/>
                  </a:cxn>
                  <a:cxn ang="0">
                    <a:pos x="25" y="10"/>
                  </a:cxn>
                  <a:cxn ang="0">
                    <a:pos x="25" y="2"/>
                  </a:cxn>
                  <a:cxn ang="0">
                    <a:pos x="23" y="0"/>
                  </a:cxn>
                </a:cxnLst>
                <a:rect l="0" t="0" r="r" b="b"/>
                <a:pathLst>
                  <a:path w="25" h="12">
                    <a:moveTo>
                      <a:pt x="23" y="0"/>
                    </a:moveTo>
                    <a:lnTo>
                      <a:pt x="2" y="0"/>
                    </a:lnTo>
                    <a:lnTo>
                      <a:pt x="0" y="2"/>
                    </a:lnTo>
                    <a:lnTo>
                      <a:pt x="0" y="10"/>
                    </a:lnTo>
                    <a:lnTo>
                      <a:pt x="2" y="12"/>
                    </a:lnTo>
                    <a:lnTo>
                      <a:pt x="23" y="12"/>
                    </a:lnTo>
                    <a:lnTo>
                      <a:pt x="25" y="10"/>
                    </a:lnTo>
                    <a:lnTo>
                      <a:pt x="25" y="2"/>
                    </a:lnTo>
                    <a:lnTo>
                      <a:pt x="23" y="0"/>
                    </a:lnTo>
                    <a:close/>
                  </a:path>
                </a:pathLst>
              </a:custGeom>
              <a:solidFill>
                <a:srgbClr val="D58B6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897" name="Group 1282"/>
            <p:cNvGrpSpPr>
              <a:grpSpLocks/>
            </p:cNvGrpSpPr>
            <p:nvPr/>
          </p:nvGrpSpPr>
          <p:grpSpPr bwMode="auto">
            <a:xfrm>
              <a:off x="1547" y="892"/>
              <a:ext cx="25" cy="12"/>
              <a:chOff x="1547" y="892"/>
              <a:chExt cx="25" cy="12"/>
            </a:xfrm>
          </p:grpSpPr>
          <p:sp>
            <p:nvSpPr>
              <p:cNvPr id="51459" name="Freeform 1283"/>
              <p:cNvSpPr>
                <a:spLocks/>
              </p:cNvSpPr>
              <p:nvPr/>
            </p:nvSpPr>
            <p:spPr bwMode="auto">
              <a:xfrm>
                <a:off x="1547" y="892"/>
                <a:ext cx="25" cy="12"/>
              </a:xfrm>
              <a:custGeom>
                <a:avLst/>
                <a:gdLst/>
                <a:ahLst/>
                <a:cxnLst>
                  <a:cxn ang="0">
                    <a:pos x="23" y="0"/>
                  </a:cxn>
                  <a:cxn ang="0">
                    <a:pos x="2" y="0"/>
                  </a:cxn>
                  <a:cxn ang="0">
                    <a:pos x="0" y="2"/>
                  </a:cxn>
                  <a:cxn ang="0">
                    <a:pos x="0" y="10"/>
                  </a:cxn>
                  <a:cxn ang="0">
                    <a:pos x="2" y="12"/>
                  </a:cxn>
                  <a:cxn ang="0">
                    <a:pos x="23" y="12"/>
                  </a:cxn>
                  <a:cxn ang="0">
                    <a:pos x="25" y="10"/>
                  </a:cxn>
                  <a:cxn ang="0">
                    <a:pos x="25" y="2"/>
                  </a:cxn>
                  <a:cxn ang="0">
                    <a:pos x="23" y="0"/>
                  </a:cxn>
                </a:cxnLst>
                <a:rect l="0" t="0" r="r" b="b"/>
                <a:pathLst>
                  <a:path w="25" h="12">
                    <a:moveTo>
                      <a:pt x="23" y="0"/>
                    </a:moveTo>
                    <a:lnTo>
                      <a:pt x="2" y="0"/>
                    </a:lnTo>
                    <a:lnTo>
                      <a:pt x="0" y="2"/>
                    </a:lnTo>
                    <a:lnTo>
                      <a:pt x="0" y="10"/>
                    </a:lnTo>
                    <a:lnTo>
                      <a:pt x="2" y="12"/>
                    </a:lnTo>
                    <a:lnTo>
                      <a:pt x="23" y="12"/>
                    </a:lnTo>
                    <a:lnTo>
                      <a:pt x="25" y="10"/>
                    </a:lnTo>
                    <a:lnTo>
                      <a:pt x="25" y="2"/>
                    </a:lnTo>
                    <a:lnTo>
                      <a:pt x="23" y="0"/>
                    </a:lnTo>
                    <a:close/>
                  </a:path>
                </a:pathLst>
              </a:custGeom>
              <a:solidFill>
                <a:srgbClr val="D58B6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900" name="Group 1284"/>
            <p:cNvGrpSpPr>
              <a:grpSpLocks/>
            </p:cNvGrpSpPr>
            <p:nvPr/>
          </p:nvGrpSpPr>
          <p:grpSpPr bwMode="auto">
            <a:xfrm>
              <a:off x="1541" y="954"/>
              <a:ext cx="4" cy="6"/>
              <a:chOff x="1541" y="954"/>
              <a:chExt cx="4" cy="6"/>
            </a:xfrm>
          </p:grpSpPr>
          <p:sp>
            <p:nvSpPr>
              <p:cNvPr id="51461" name="Freeform 1285"/>
              <p:cNvSpPr>
                <a:spLocks/>
              </p:cNvSpPr>
              <p:nvPr/>
            </p:nvSpPr>
            <p:spPr bwMode="auto">
              <a:xfrm>
                <a:off x="1541" y="954"/>
                <a:ext cx="4" cy="6"/>
              </a:xfrm>
              <a:custGeom>
                <a:avLst/>
                <a:gdLst/>
                <a:ahLst/>
                <a:cxnLst>
                  <a:cxn ang="0">
                    <a:pos x="3" y="0"/>
                  </a:cxn>
                  <a:cxn ang="0">
                    <a:pos x="0" y="0"/>
                  </a:cxn>
                  <a:cxn ang="0">
                    <a:pos x="0" y="1"/>
                  </a:cxn>
                  <a:cxn ang="0">
                    <a:pos x="0" y="5"/>
                  </a:cxn>
                  <a:cxn ang="0">
                    <a:pos x="0" y="6"/>
                  </a:cxn>
                  <a:cxn ang="0">
                    <a:pos x="3" y="6"/>
                  </a:cxn>
                  <a:cxn ang="0">
                    <a:pos x="3" y="5"/>
                  </a:cxn>
                  <a:cxn ang="0">
                    <a:pos x="3" y="1"/>
                  </a:cxn>
                  <a:cxn ang="0">
                    <a:pos x="3" y="0"/>
                  </a:cxn>
                </a:cxnLst>
                <a:rect l="0" t="0" r="r" b="b"/>
                <a:pathLst>
                  <a:path w="4" h="6">
                    <a:moveTo>
                      <a:pt x="3" y="0"/>
                    </a:moveTo>
                    <a:lnTo>
                      <a:pt x="0" y="0"/>
                    </a:lnTo>
                    <a:lnTo>
                      <a:pt x="0" y="1"/>
                    </a:lnTo>
                    <a:lnTo>
                      <a:pt x="0" y="5"/>
                    </a:lnTo>
                    <a:lnTo>
                      <a:pt x="0" y="6"/>
                    </a:lnTo>
                    <a:lnTo>
                      <a:pt x="3" y="6"/>
                    </a:lnTo>
                    <a:lnTo>
                      <a:pt x="3" y="5"/>
                    </a:lnTo>
                    <a:lnTo>
                      <a:pt x="3" y="1"/>
                    </a:lnTo>
                    <a:lnTo>
                      <a:pt x="3" y="0"/>
                    </a:lnTo>
                    <a:close/>
                  </a:path>
                </a:pathLst>
              </a:custGeom>
              <a:solidFill>
                <a:srgbClr val="F2BD9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903" name="Group 1286"/>
            <p:cNvGrpSpPr>
              <a:grpSpLocks/>
            </p:cNvGrpSpPr>
            <p:nvPr/>
          </p:nvGrpSpPr>
          <p:grpSpPr bwMode="auto">
            <a:xfrm>
              <a:off x="1514" y="898"/>
              <a:ext cx="22" cy="4"/>
              <a:chOff x="1514" y="898"/>
              <a:chExt cx="22" cy="4"/>
            </a:xfrm>
          </p:grpSpPr>
          <p:sp>
            <p:nvSpPr>
              <p:cNvPr id="51463" name="Freeform 1287"/>
              <p:cNvSpPr>
                <a:spLocks/>
              </p:cNvSpPr>
              <p:nvPr/>
            </p:nvSpPr>
            <p:spPr bwMode="auto">
              <a:xfrm>
                <a:off x="1514" y="898"/>
                <a:ext cx="22" cy="4"/>
              </a:xfrm>
              <a:custGeom>
                <a:avLst/>
                <a:gdLst/>
                <a:ahLst/>
                <a:cxnLst>
                  <a:cxn ang="0">
                    <a:pos x="0" y="0"/>
                  </a:cxn>
                  <a:cxn ang="0">
                    <a:pos x="0" y="2"/>
                  </a:cxn>
                  <a:cxn ang="0">
                    <a:pos x="2" y="4"/>
                  </a:cxn>
                  <a:cxn ang="0">
                    <a:pos x="20" y="4"/>
                  </a:cxn>
                  <a:cxn ang="0">
                    <a:pos x="22" y="2"/>
                  </a:cxn>
                  <a:cxn ang="0">
                    <a:pos x="2" y="2"/>
                  </a:cxn>
                  <a:cxn ang="0">
                    <a:pos x="0" y="0"/>
                  </a:cxn>
                </a:cxnLst>
                <a:rect l="0" t="0" r="r" b="b"/>
                <a:pathLst>
                  <a:path w="22" h="4">
                    <a:moveTo>
                      <a:pt x="0" y="0"/>
                    </a:moveTo>
                    <a:lnTo>
                      <a:pt x="0" y="2"/>
                    </a:lnTo>
                    <a:lnTo>
                      <a:pt x="2" y="4"/>
                    </a:lnTo>
                    <a:lnTo>
                      <a:pt x="20" y="4"/>
                    </a:lnTo>
                    <a:lnTo>
                      <a:pt x="22" y="2"/>
                    </a:lnTo>
                    <a:lnTo>
                      <a:pt x="2" y="2"/>
                    </a:lnTo>
                    <a:lnTo>
                      <a:pt x="0" y="0"/>
                    </a:lnTo>
                    <a:close/>
                  </a:path>
                </a:pathLst>
              </a:custGeom>
              <a:solidFill>
                <a:srgbClr val="E09E7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464" name="Freeform 1288"/>
              <p:cNvSpPr>
                <a:spLocks/>
              </p:cNvSpPr>
              <p:nvPr/>
            </p:nvSpPr>
            <p:spPr bwMode="auto">
              <a:xfrm>
                <a:off x="1514" y="898"/>
                <a:ext cx="22" cy="4"/>
              </a:xfrm>
              <a:custGeom>
                <a:avLst/>
                <a:gdLst/>
                <a:ahLst/>
                <a:cxnLst>
                  <a:cxn ang="0">
                    <a:pos x="22" y="0"/>
                  </a:cxn>
                  <a:cxn ang="0">
                    <a:pos x="20" y="2"/>
                  </a:cxn>
                  <a:cxn ang="0">
                    <a:pos x="22" y="2"/>
                  </a:cxn>
                  <a:cxn ang="0">
                    <a:pos x="22" y="0"/>
                  </a:cxn>
                </a:cxnLst>
                <a:rect l="0" t="0" r="r" b="b"/>
                <a:pathLst>
                  <a:path w="22" h="4">
                    <a:moveTo>
                      <a:pt x="22" y="0"/>
                    </a:moveTo>
                    <a:lnTo>
                      <a:pt x="20" y="2"/>
                    </a:lnTo>
                    <a:lnTo>
                      <a:pt x="22" y="2"/>
                    </a:lnTo>
                    <a:lnTo>
                      <a:pt x="22" y="0"/>
                    </a:lnTo>
                    <a:close/>
                  </a:path>
                </a:pathLst>
              </a:custGeom>
              <a:solidFill>
                <a:srgbClr val="E09E7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906" name="Group 1289"/>
            <p:cNvGrpSpPr>
              <a:grpSpLocks/>
            </p:cNvGrpSpPr>
            <p:nvPr/>
          </p:nvGrpSpPr>
          <p:grpSpPr bwMode="auto">
            <a:xfrm>
              <a:off x="1549" y="898"/>
              <a:ext cx="22" cy="4"/>
              <a:chOff x="1549" y="898"/>
              <a:chExt cx="22" cy="4"/>
            </a:xfrm>
          </p:grpSpPr>
          <p:sp>
            <p:nvSpPr>
              <p:cNvPr id="51466" name="Freeform 1290"/>
              <p:cNvSpPr>
                <a:spLocks/>
              </p:cNvSpPr>
              <p:nvPr/>
            </p:nvSpPr>
            <p:spPr bwMode="auto">
              <a:xfrm>
                <a:off x="1549" y="898"/>
                <a:ext cx="22" cy="4"/>
              </a:xfrm>
              <a:custGeom>
                <a:avLst/>
                <a:gdLst/>
                <a:ahLst/>
                <a:cxnLst>
                  <a:cxn ang="0">
                    <a:pos x="0" y="0"/>
                  </a:cxn>
                  <a:cxn ang="0">
                    <a:pos x="0" y="2"/>
                  </a:cxn>
                  <a:cxn ang="0">
                    <a:pos x="1" y="4"/>
                  </a:cxn>
                  <a:cxn ang="0">
                    <a:pos x="20" y="4"/>
                  </a:cxn>
                  <a:cxn ang="0">
                    <a:pos x="22" y="2"/>
                  </a:cxn>
                  <a:cxn ang="0">
                    <a:pos x="1" y="2"/>
                  </a:cxn>
                  <a:cxn ang="0">
                    <a:pos x="0" y="0"/>
                  </a:cxn>
                </a:cxnLst>
                <a:rect l="0" t="0" r="r" b="b"/>
                <a:pathLst>
                  <a:path w="22" h="4">
                    <a:moveTo>
                      <a:pt x="0" y="0"/>
                    </a:moveTo>
                    <a:lnTo>
                      <a:pt x="0" y="2"/>
                    </a:lnTo>
                    <a:lnTo>
                      <a:pt x="1" y="4"/>
                    </a:lnTo>
                    <a:lnTo>
                      <a:pt x="20" y="4"/>
                    </a:lnTo>
                    <a:lnTo>
                      <a:pt x="22" y="2"/>
                    </a:lnTo>
                    <a:lnTo>
                      <a:pt x="1" y="2"/>
                    </a:lnTo>
                    <a:lnTo>
                      <a:pt x="0" y="0"/>
                    </a:lnTo>
                    <a:close/>
                  </a:path>
                </a:pathLst>
              </a:custGeom>
              <a:solidFill>
                <a:srgbClr val="E09E7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467" name="Freeform 1291"/>
              <p:cNvSpPr>
                <a:spLocks/>
              </p:cNvSpPr>
              <p:nvPr/>
            </p:nvSpPr>
            <p:spPr bwMode="auto">
              <a:xfrm>
                <a:off x="1549" y="898"/>
                <a:ext cx="22" cy="4"/>
              </a:xfrm>
              <a:custGeom>
                <a:avLst/>
                <a:gdLst/>
                <a:ahLst/>
                <a:cxnLst>
                  <a:cxn ang="0">
                    <a:pos x="22" y="0"/>
                  </a:cxn>
                  <a:cxn ang="0">
                    <a:pos x="20" y="2"/>
                  </a:cxn>
                  <a:cxn ang="0">
                    <a:pos x="22" y="2"/>
                  </a:cxn>
                  <a:cxn ang="0">
                    <a:pos x="22" y="0"/>
                  </a:cxn>
                </a:cxnLst>
                <a:rect l="0" t="0" r="r" b="b"/>
                <a:pathLst>
                  <a:path w="22" h="4">
                    <a:moveTo>
                      <a:pt x="22" y="0"/>
                    </a:moveTo>
                    <a:lnTo>
                      <a:pt x="20" y="2"/>
                    </a:lnTo>
                    <a:lnTo>
                      <a:pt x="22" y="2"/>
                    </a:lnTo>
                    <a:lnTo>
                      <a:pt x="22" y="0"/>
                    </a:lnTo>
                    <a:close/>
                  </a:path>
                </a:pathLst>
              </a:custGeom>
              <a:solidFill>
                <a:srgbClr val="E09E7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909" name="Group 1292"/>
            <p:cNvGrpSpPr>
              <a:grpSpLocks/>
            </p:cNvGrpSpPr>
            <p:nvPr/>
          </p:nvGrpSpPr>
          <p:grpSpPr bwMode="auto">
            <a:xfrm>
              <a:off x="1539" y="899"/>
              <a:ext cx="2" cy="18"/>
              <a:chOff x="1539" y="899"/>
              <a:chExt cx="2" cy="18"/>
            </a:xfrm>
          </p:grpSpPr>
          <p:sp>
            <p:nvSpPr>
              <p:cNvPr id="51469" name="Freeform 1293"/>
              <p:cNvSpPr>
                <a:spLocks/>
              </p:cNvSpPr>
              <p:nvPr/>
            </p:nvSpPr>
            <p:spPr bwMode="auto">
              <a:xfrm>
                <a:off x="1539" y="899"/>
                <a:ext cx="2" cy="18"/>
              </a:xfrm>
              <a:custGeom>
                <a:avLst/>
                <a:gdLst/>
                <a:ahLst/>
                <a:cxnLst>
                  <a:cxn ang="0">
                    <a:pos x="2" y="0"/>
                  </a:cxn>
                  <a:cxn ang="0">
                    <a:pos x="1" y="7"/>
                  </a:cxn>
                  <a:cxn ang="0">
                    <a:pos x="0" y="14"/>
                  </a:cxn>
                  <a:cxn ang="0">
                    <a:pos x="0" y="18"/>
                  </a:cxn>
                  <a:cxn ang="0">
                    <a:pos x="1" y="18"/>
                  </a:cxn>
                  <a:cxn ang="0">
                    <a:pos x="1" y="17"/>
                  </a:cxn>
                  <a:cxn ang="0">
                    <a:pos x="2" y="13"/>
                  </a:cxn>
                  <a:cxn ang="0">
                    <a:pos x="2" y="6"/>
                  </a:cxn>
                  <a:cxn ang="0">
                    <a:pos x="2" y="0"/>
                  </a:cxn>
                </a:cxnLst>
                <a:rect l="0" t="0" r="r" b="b"/>
                <a:pathLst>
                  <a:path w="2" h="18">
                    <a:moveTo>
                      <a:pt x="2" y="0"/>
                    </a:moveTo>
                    <a:lnTo>
                      <a:pt x="1" y="7"/>
                    </a:lnTo>
                    <a:lnTo>
                      <a:pt x="0" y="14"/>
                    </a:lnTo>
                    <a:lnTo>
                      <a:pt x="0" y="18"/>
                    </a:lnTo>
                    <a:lnTo>
                      <a:pt x="1" y="18"/>
                    </a:lnTo>
                    <a:lnTo>
                      <a:pt x="1" y="17"/>
                    </a:lnTo>
                    <a:lnTo>
                      <a:pt x="2" y="13"/>
                    </a:lnTo>
                    <a:lnTo>
                      <a:pt x="2" y="6"/>
                    </a:lnTo>
                    <a:lnTo>
                      <a:pt x="2" y="0"/>
                    </a:lnTo>
                    <a:close/>
                  </a:path>
                </a:pathLst>
              </a:custGeom>
              <a:solidFill>
                <a:srgbClr val="FEE0C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911" name="Group 1294"/>
            <p:cNvGrpSpPr>
              <a:grpSpLocks/>
            </p:cNvGrpSpPr>
            <p:nvPr/>
          </p:nvGrpSpPr>
          <p:grpSpPr bwMode="auto">
            <a:xfrm>
              <a:off x="1501" y="851"/>
              <a:ext cx="45" cy="9"/>
              <a:chOff x="1501" y="851"/>
              <a:chExt cx="45" cy="9"/>
            </a:xfrm>
          </p:grpSpPr>
          <p:sp>
            <p:nvSpPr>
              <p:cNvPr id="51471" name="Freeform 1295"/>
              <p:cNvSpPr>
                <a:spLocks/>
              </p:cNvSpPr>
              <p:nvPr/>
            </p:nvSpPr>
            <p:spPr bwMode="auto">
              <a:xfrm>
                <a:off x="1501" y="851"/>
                <a:ext cx="45" cy="9"/>
              </a:xfrm>
              <a:custGeom>
                <a:avLst/>
                <a:gdLst/>
                <a:ahLst/>
                <a:cxnLst>
                  <a:cxn ang="0">
                    <a:pos x="40" y="6"/>
                  </a:cxn>
                  <a:cxn ang="0">
                    <a:pos x="25" y="6"/>
                  </a:cxn>
                  <a:cxn ang="0">
                    <a:pos x="45" y="8"/>
                  </a:cxn>
                  <a:cxn ang="0">
                    <a:pos x="40" y="6"/>
                  </a:cxn>
                </a:cxnLst>
                <a:rect l="0" t="0" r="r" b="b"/>
                <a:pathLst>
                  <a:path w="45" h="9">
                    <a:moveTo>
                      <a:pt x="40" y="6"/>
                    </a:moveTo>
                    <a:lnTo>
                      <a:pt x="25" y="6"/>
                    </a:lnTo>
                    <a:lnTo>
                      <a:pt x="45" y="8"/>
                    </a:lnTo>
                    <a:lnTo>
                      <a:pt x="40" y="6"/>
                    </a:lnTo>
                    <a:close/>
                  </a:path>
                </a:pathLst>
              </a:custGeom>
              <a:solidFill>
                <a:srgbClr val="C5CCD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472" name="Freeform 1296"/>
              <p:cNvSpPr>
                <a:spLocks/>
              </p:cNvSpPr>
              <p:nvPr/>
            </p:nvSpPr>
            <p:spPr bwMode="auto">
              <a:xfrm>
                <a:off x="1501" y="851"/>
                <a:ext cx="45" cy="9"/>
              </a:xfrm>
              <a:custGeom>
                <a:avLst/>
                <a:gdLst/>
                <a:ahLst/>
                <a:cxnLst>
                  <a:cxn ang="0">
                    <a:pos x="7" y="0"/>
                  </a:cxn>
                  <a:cxn ang="0">
                    <a:pos x="0" y="2"/>
                  </a:cxn>
                  <a:cxn ang="0">
                    <a:pos x="2" y="4"/>
                  </a:cxn>
                  <a:cxn ang="0">
                    <a:pos x="4" y="7"/>
                  </a:cxn>
                  <a:cxn ang="0">
                    <a:pos x="4" y="7"/>
                  </a:cxn>
                  <a:cxn ang="0">
                    <a:pos x="25" y="6"/>
                  </a:cxn>
                  <a:cxn ang="0">
                    <a:pos x="40" y="6"/>
                  </a:cxn>
                  <a:cxn ang="0">
                    <a:pos x="31" y="2"/>
                  </a:cxn>
                  <a:cxn ang="0">
                    <a:pos x="7" y="0"/>
                  </a:cxn>
                </a:cxnLst>
                <a:rect l="0" t="0" r="r" b="b"/>
                <a:pathLst>
                  <a:path w="45" h="9">
                    <a:moveTo>
                      <a:pt x="7" y="0"/>
                    </a:moveTo>
                    <a:lnTo>
                      <a:pt x="0" y="2"/>
                    </a:lnTo>
                    <a:lnTo>
                      <a:pt x="2" y="4"/>
                    </a:lnTo>
                    <a:lnTo>
                      <a:pt x="4" y="7"/>
                    </a:lnTo>
                    <a:lnTo>
                      <a:pt x="25" y="6"/>
                    </a:lnTo>
                    <a:lnTo>
                      <a:pt x="40" y="6"/>
                    </a:lnTo>
                    <a:lnTo>
                      <a:pt x="31" y="2"/>
                    </a:lnTo>
                    <a:lnTo>
                      <a:pt x="7" y="0"/>
                    </a:lnTo>
                    <a:close/>
                  </a:path>
                </a:pathLst>
              </a:custGeom>
              <a:solidFill>
                <a:srgbClr val="C5CCD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914" name="Group 1297"/>
            <p:cNvGrpSpPr>
              <a:grpSpLocks/>
            </p:cNvGrpSpPr>
            <p:nvPr/>
          </p:nvGrpSpPr>
          <p:grpSpPr bwMode="auto">
            <a:xfrm>
              <a:off x="1540" y="1187"/>
              <a:ext cx="23" cy="17"/>
              <a:chOff x="1540" y="1187"/>
              <a:chExt cx="23" cy="17"/>
            </a:xfrm>
          </p:grpSpPr>
          <p:sp>
            <p:nvSpPr>
              <p:cNvPr id="51474" name="Freeform 1298"/>
              <p:cNvSpPr>
                <a:spLocks/>
              </p:cNvSpPr>
              <p:nvPr/>
            </p:nvSpPr>
            <p:spPr bwMode="auto">
              <a:xfrm>
                <a:off x="1540" y="1187"/>
                <a:ext cx="23" cy="17"/>
              </a:xfrm>
              <a:custGeom>
                <a:avLst/>
                <a:gdLst/>
                <a:ahLst/>
                <a:cxnLst>
                  <a:cxn ang="0">
                    <a:pos x="22" y="0"/>
                  </a:cxn>
                  <a:cxn ang="0">
                    <a:pos x="2" y="0"/>
                  </a:cxn>
                  <a:cxn ang="0">
                    <a:pos x="0" y="1"/>
                  </a:cxn>
                  <a:cxn ang="0">
                    <a:pos x="0" y="15"/>
                  </a:cxn>
                  <a:cxn ang="0">
                    <a:pos x="2" y="16"/>
                  </a:cxn>
                  <a:cxn ang="0">
                    <a:pos x="22" y="16"/>
                  </a:cxn>
                  <a:cxn ang="0">
                    <a:pos x="23" y="15"/>
                  </a:cxn>
                  <a:cxn ang="0">
                    <a:pos x="23" y="1"/>
                  </a:cxn>
                  <a:cxn ang="0">
                    <a:pos x="22" y="0"/>
                  </a:cxn>
                </a:cxnLst>
                <a:rect l="0" t="0" r="r" b="b"/>
                <a:pathLst>
                  <a:path w="23" h="17">
                    <a:moveTo>
                      <a:pt x="22" y="0"/>
                    </a:moveTo>
                    <a:lnTo>
                      <a:pt x="2" y="0"/>
                    </a:lnTo>
                    <a:lnTo>
                      <a:pt x="0" y="1"/>
                    </a:lnTo>
                    <a:lnTo>
                      <a:pt x="0" y="15"/>
                    </a:lnTo>
                    <a:lnTo>
                      <a:pt x="2" y="16"/>
                    </a:lnTo>
                    <a:lnTo>
                      <a:pt x="22" y="16"/>
                    </a:lnTo>
                    <a:lnTo>
                      <a:pt x="23" y="15"/>
                    </a:lnTo>
                    <a:lnTo>
                      <a:pt x="23" y="1"/>
                    </a:lnTo>
                    <a:lnTo>
                      <a:pt x="22" y="0"/>
                    </a:lnTo>
                    <a:close/>
                  </a:path>
                </a:pathLst>
              </a:custGeom>
              <a:solidFill>
                <a:srgbClr val="BEC6D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918" name="Group 1299"/>
            <p:cNvGrpSpPr>
              <a:grpSpLocks/>
            </p:cNvGrpSpPr>
            <p:nvPr/>
          </p:nvGrpSpPr>
          <p:grpSpPr bwMode="auto">
            <a:xfrm>
              <a:off x="1505" y="843"/>
              <a:ext cx="88" cy="47"/>
              <a:chOff x="1505" y="843"/>
              <a:chExt cx="88" cy="47"/>
            </a:xfrm>
          </p:grpSpPr>
          <p:sp>
            <p:nvSpPr>
              <p:cNvPr id="51476" name="Freeform 1300"/>
              <p:cNvSpPr>
                <a:spLocks/>
              </p:cNvSpPr>
              <p:nvPr/>
            </p:nvSpPr>
            <p:spPr bwMode="auto">
              <a:xfrm>
                <a:off x="1505" y="843"/>
                <a:ext cx="88" cy="47"/>
              </a:xfrm>
              <a:custGeom>
                <a:avLst/>
                <a:gdLst/>
                <a:ahLst/>
                <a:cxnLst>
                  <a:cxn ang="0">
                    <a:pos x="40" y="22"/>
                  </a:cxn>
                  <a:cxn ang="0">
                    <a:pos x="19" y="22"/>
                  </a:cxn>
                  <a:cxn ang="0">
                    <a:pos x="41" y="24"/>
                  </a:cxn>
                  <a:cxn ang="0">
                    <a:pos x="62" y="32"/>
                  </a:cxn>
                  <a:cxn ang="0">
                    <a:pos x="76" y="47"/>
                  </a:cxn>
                  <a:cxn ang="0">
                    <a:pos x="85" y="46"/>
                  </a:cxn>
                  <a:cxn ang="0">
                    <a:pos x="88" y="36"/>
                  </a:cxn>
                  <a:cxn ang="0">
                    <a:pos x="86" y="31"/>
                  </a:cxn>
                  <a:cxn ang="0">
                    <a:pos x="68" y="31"/>
                  </a:cxn>
                  <a:cxn ang="0">
                    <a:pos x="58" y="27"/>
                  </a:cxn>
                  <a:cxn ang="0">
                    <a:pos x="40" y="22"/>
                  </a:cxn>
                </a:cxnLst>
                <a:rect l="0" t="0" r="r" b="b"/>
                <a:pathLst>
                  <a:path w="88" h="47">
                    <a:moveTo>
                      <a:pt x="40" y="22"/>
                    </a:moveTo>
                    <a:lnTo>
                      <a:pt x="19" y="22"/>
                    </a:lnTo>
                    <a:lnTo>
                      <a:pt x="41" y="24"/>
                    </a:lnTo>
                    <a:lnTo>
                      <a:pt x="62" y="32"/>
                    </a:lnTo>
                    <a:lnTo>
                      <a:pt x="76" y="47"/>
                    </a:lnTo>
                    <a:lnTo>
                      <a:pt x="85" y="46"/>
                    </a:lnTo>
                    <a:lnTo>
                      <a:pt x="88" y="36"/>
                    </a:lnTo>
                    <a:lnTo>
                      <a:pt x="86" y="31"/>
                    </a:lnTo>
                    <a:lnTo>
                      <a:pt x="68" y="31"/>
                    </a:lnTo>
                    <a:lnTo>
                      <a:pt x="58" y="27"/>
                    </a:lnTo>
                    <a:lnTo>
                      <a:pt x="40" y="22"/>
                    </a:lnTo>
                    <a:close/>
                  </a:path>
                </a:pathLst>
              </a:custGeom>
              <a:solidFill>
                <a:srgbClr val="C5CCD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477" name="Freeform 1301"/>
              <p:cNvSpPr>
                <a:spLocks/>
              </p:cNvSpPr>
              <p:nvPr/>
            </p:nvSpPr>
            <p:spPr bwMode="auto">
              <a:xfrm>
                <a:off x="1505" y="843"/>
                <a:ext cx="88" cy="47"/>
              </a:xfrm>
              <a:custGeom>
                <a:avLst/>
                <a:gdLst/>
                <a:ahLst/>
                <a:cxnLst>
                  <a:cxn ang="0">
                    <a:pos x="77" y="11"/>
                  </a:cxn>
                  <a:cxn ang="0">
                    <a:pos x="76" y="24"/>
                  </a:cxn>
                  <a:cxn ang="0">
                    <a:pos x="75" y="30"/>
                  </a:cxn>
                  <a:cxn ang="0">
                    <a:pos x="68" y="31"/>
                  </a:cxn>
                  <a:cxn ang="0">
                    <a:pos x="86" y="31"/>
                  </a:cxn>
                  <a:cxn ang="0">
                    <a:pos x="81" y="17"/>
                  </a:cxn>
                  <a:cxn ang="0">
                    <a:pos x="77" y="11"/>
                  </a:cxn>
                </a:cxnLst>
                <a:rect l="0" t="0" r="r" b="b"/>
                <a:pathLst>
                  <a:path w="88" h="47">
                    <a:moveTo>
                      <a:pt x="77" y="11"/>
                    </a:moveTo>
                    <a:lnTo>
                      <a:pt x="76" y="24"/>
                    </a:lnTo>
                    <a:lnTo>
                      <a:pt x="75" y="30"/>
                    </a:lnTo>
                    <a:lnTo>
                      <a:pt x="68" y="31"/>
                    </a:lnTo>
                    <a:lnTo>
                      <a:pt x="86" y="31"/>
                    </a:lnTo>
                    <a:lnTo>
                      <a:pt x="81" y="17"/>
                    </a:lnTo>
                    <a:lnTo>
                      <a:pt x="77" y="11"/>
                    </a:lnTo>
                    <a:close/>
                  </a:path>
                </a:pathLst>
              </a:custGeom>
              <a:solidFill>
                <a:srgbClr val="C5CCD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478" name="Freeform 1302"/>
              <p:cNvSpPr>
                <a:spLocks/>
              </p:cNvSpPr>
              <p:nvPr/>
            </p:nvSpPr>
            <p:spPr bwMode="auto">
              <a:xfrm>
                <a:off x="1505" y="843"/>
                <a:ext cx="88" cy="47"/>
              </a:xfrm>
              <a:custGeom>
                <a:avLst/>
                <a:gdLst/>
                <a:ahLst/>
                <a:cxnLst>
                  <a:cxn ang="0">
                    <a:pos x="19" y="21"/>
                  </a:cxn>
                  <a:cxn ang="0">
                    <a:pos x="0" y="23"/>
                  </a:cxn>
                  <a:cxn ang="0">
                    <a:pos x="19" y="22"/>
                  </a:cxn>
                  <a:cxn ang="0">
                    <a:pos x="40" y="22"/>
                  </a:cxn>
                  <a:cxn ang="0">
                    <a:pos x="19" y="21"/>
                  </a:cxn>
                </a:cxnLst>
                <a:rect l="0" t="0" r="r" b="b"/>
                <a:pathLst>
                  <a:path w="88" h="47">
                    <a:moveTo>
                      <a:pt x="19" y="21"/>
                    </a:moveTo>
                    <a:lnTo>
                      <a:pt x="0" y="23"/>
                    </a:lnTo>
                    <a:lnTo>
                      <a:pt x="19" y="22"/>
                    </a:lnTo>
                    <a:lnTo>
                      <a:pt x="40" y="22"/>
                    </a:lnTo>
                    <a:lnTo>
                      <a:pt x="19" y="21"/>
                    </a:lnTo>
                    <a:close/>
                  </a:path>
                </a:pathLst>
              </a:custGeom>
              <a:solidFill>
                <a:srgbClr val="C5CCD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479" name="Freeform 1303"/>
              <p:cNvSpPr>
                <a:spLocks/>
              </p:cNvSpPr>
              <p:nvPr/>
            </p:nvSpPr>
            <p:spPr bwMode="auto">
              <a:xfrm>
                <a:off x="1505" y="843"/>
                <a:ext cx="88" cy="47"/>
              </a:xfrm>
              <a:custGeom>
                <a:avLst/>
                <a:gdLst/>
                <a:ahLst/>
                <a:cxnLst>
                  <a:cxn ang="0">
                    <a:pos x="69" y="0"/>
                  </a:cxn>
                  <a:cxn ang="0">
                    <a:pos x="69" y="0"/>
                  </a:cxn>
                  <a:cxn ang="0">
                    <a:pos x="77" y="11"/>
                  </a:cxn>
                  <a:cxn ang="0">
                    <a:pos x="69" y="0"/>
                  </a:cxn>
                </a:cxnLst>
                <a:rect l="0" t="0" r="r" b="b"/>
                <a:pathLst>
                  <a:path w="88" h="47">
                    <a:moveTo>
                      <a:pt x="69" y="0"/>
                    </a:moveTo>
                    <a:lnTo>
                      <a:pt x="69" y="0"/>
                    </a:lnTo>
                    <a:lnTo>
                      <a:pt x="77" y="11"/>
                    </a:lnTo>
                    <a:lnTo>
                      <a:pt x="69" y="0"/>
                    </a:lnTo>
                    <a:close/>
                  </a:path>
                </a:pathLst>
              </a:custGeom>
              <a:solidFill>
                <a:srgbClr val="C5CCD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920" name="Group 1304"/>
            <p:cNvGrpSpPr>
              <a:grpSpLocks/>
            </p:cNvGrpSpPr>
            <p:nvPr/>
          </p:nvGrpSpPr>
          <p:grpSpPr bwMode="auto">
            <a:xfrm>
              <a:off x="1567" y="1056"/>
              <a:ext cx="49" cy="10"/>
              <a:chOff x="1567" y="1056"/>
              <a:chExt cx="49" cy="10"/>
            </a:xfrm>
          </p:grpSpPr>
          <p:sp>
            <p:nvSpPr>
              <p:cNvPr id="51481" name="Freeform 1305"/>
              <p:cNvSpPr>
                <a:spLocks/>
              </p:cNvSpPr>
              <p:nvPr/>
            </p:nvSpPr>
            <p:spPr bwMode="auto">
              <a:xfrm>
                <a:off x="1567" y="1056"/>
                <a:ext cx="49" cy="10"/>
              </a:xfrm>
              <a:custGeom>
                <a:avLst/>
                <a:gdLst/>
                <a:ahLst/>
                <a:cxnLst>
                  <a:cxn ang="0">
                    <a:pos x="0" y="5"/>
                  </a:cxn>
                  <a:cxn ang="0">
                    <a:pos x="49" y="5"/>
                  </a:cxn>
                </a:cxnLst>
                <a:rect l="0" t="0" r="r" b="b"/>
                <a:pathLst>
                  <a:path w="49" h="10">
                    <a:moveTo>
                      <a:pt x="0" y="5"/>
                    </a:moveTo>
                    <a:lnTo>
                      <a:pt x="49" y="5"/>
                    </a:lnTo>
                  </a:path>
                </a:pathLst>
              </a:custGeom>
              <a:noFill/>
              <a:ln w="7645">
                <a:solidFill>
                  <a:srgbClr val="D9DDE7"/>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921" name="Group 1306"/>
            <p:cNvGrpSpPr>
              <a:grpSpLocks/>
            </p:cNvGrpSpPr>
            <p:nvPr/>
          </p:nvGrpSpPr>
          <p:grpSpPr bwMode="auto">
            <a:xfrm>
              <a:off x="1537" y="899"/>
              <a:ext cx="10" cy="2"/>
              <a:chOff x="1537" y="899"/>
              <a:chExt cx="10" cy="2"/>
            </a:xfrm>
          </p:grpSpPr>
          <p:sp>
            <p:nvSpPr>
              <p:cNvPr id="51483" name="Freeform 1307"/>
              <p:cNvSpPr>
                <a:spLocks/>
              </p:cNvSpPr>
              <p:nvPr/>
            </p:nvSpPr>
            <p:spPr bwMode="auto">
              <a:xfrm>
                <a:off x="1537" y="899"/>
                <a:ext cx="10" cy="2"/>
              </a:xfrm>
              <a:custGeom>
                <a:avLst/>
                <a:gdLst/>
                <a:ahLst/>
                <a:cxnLst>
                  <a:cxn ang="0">
                    <a:pos x="0" y="0"/>
                  </a:cxn>
                  <a:cxn ang="0">
                    <a:pos x="11" y="0"/>
                  </a:cxn>
                </a:cxnLst>
                <a:rect l="0" t="0" r="r" b="b"/>
                <a:pathLst>
                  <a:path w="10" h="1">
                    <a:moveTo>
                      <a:pt x="0" y="0"/>
                    </a:moveTo>
                    <a:lnTo>
                      <a:pt x="11" y="0"/>
                    </a:lnTo>
                  </a:path>
                </a:pathLst>
              </a:custGeom>
              <a:noFill/>
              <a:ln w="1968">
                <a:solidFill>
                  <a:srgbClr val="D58B68"/>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922" name="Group 1308"/>
            <p:cNvGrpSpPr>
              <a:grpSpLocks/>
            </p:cNvGrpSpPr>
            <p:nvPr/>
          </p:nvGrpSpPr>
          <p:grpSpPr bwMode="auto">
            <a:xfrm>
              <a:off x="1527" y="927"/>
              <a:ext cx="31" cy="21"/>
              <a:chOff x="1527" y="927"/>
              <a:chExt cx="31" cy="21"/>
            </a:xfrm>
          </p:grpSpPr>
          <p:sp>
            <p:nvSpPr>
              <p:cNvPr id="51485" name="Freeform 1309"/>
              <p:cNvSpPr>
                <a:spLocks/>
              </p:cNvSpPr>
              <p:nvPr/>
            </p:nvSpPr>
            <p:spPr bwMode="auto">
              <a:xfrm>
                <a:off x="1527" y="927"/>
                <a:ext cx="31" cy="21"/>
              </a:xfrm>
              <a:custGeom>
                <a:avLst/>
                <a:gdLst/>
                <a:ahLst/>
                <a:cxnLst>
                  <a:cxn ang="0">
                    <a:pos x="22" y="0"/>
                  </a:cxn>
                  <a:cxn ang="0">
                    <a:pos x="9" y="0"/>
                  </a:cxn>
                  <a:cxn ang="0">
                    <a:pos x="1" y="10"/>
                  </a:cxn>
                  <a:cxn ang="0">
                    <a:pos x="3" y="18"/>
                  </a:cxn>
                  <a:cxn ang="0">
                    <a:pos x="0" y="21"/>
                  </a:cxn>
                  <a:cxn ang="0">
                    <a:pos x="0" y="21"/>
                  </a:cxn>
                  <a:cxn ang="0">
                    <a:pos x="4" y="19"/>
                  </a:cxn>
                  <a:cxn ang="0">
                    <a:pos x="2" y="14"/>
                  </a:cxn>
                  <a:cxn ang="0">
                    <a:pos x="5" y="8"/>
                  </a:cxn>
                  <a:cxn ang="0">
                    <a:pos x="7" y="6"/>
                  </a:cxn>
                  <a:cxn ang="0">
                    <a:pos x="14" y="5"/>
                  </a:cxn>
                  <a:cxn ang="0">
                    <a:pos x="27" y="5"/>
                  </a:cxn>
                  <a:cxn ang="0">
                    <a:pos x="22" y="0"/>
                  </a:cxn>
                </a:cxnLst>
                <a:rect l="0" t="0" r="r" b="b"/>
                <a:pathLst>
                  <a:path w="31" h="21">
                    <a:moveTo>
                      <a:pt x="22" y="0"/>
                    </a:moveTo>
                    <a:lnTo>
                      <a:pt x="9" y="0"/>
                    </a:lnTo>
                    <a:lnTo>
                      <a:pt x="1" y="10"/>
                    </a:lnTo>
                    <a:lnTo>
                      <a:pt x="3" y="18"/>
                    </a:lnTo>
                    <a:lnTo>
                      <a:pt x="0" y="21"/>
                    </a:lnTo>
                    <a:lnTo>
                      <a:pt x="4" y="19"/>
                    </a:lnTo>
                    <a:lnTo>
                      <a:pt x="2" y="14"/>
                    </a:lnTo>
                    <a:lnTo>
                      <a:pt x="5" y="8"/>
                    </a:lnTo>
                    <a:lnTo>
                      <a:pt x="7" y="6"/>
                    </a:lnTo>
                    <a:lnTo>
                      <a:pt x="14" y="5"/>
                    </a:lnTo>
                    <a:lnTo>
                      <a:pt x="27" y="5"/>
                    </a:lnTo>
                    <a:lnTo>
                      <a:pt x="22" y="0"/>
                    </a:lnTo>
                    <a:close/>
                  </a:path>
                </a:pathLst>
              </a:custGeom>
              <a:solidFill>
                <a:srgbClr val="D9957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486" name="Freeform 1310"/>
              <p:cNvSpPr>
                <a:spLocks/>
              </p:cNvSpPr>
              <p:nvPr/>
            </p:nvSpPr>
            <p:spPr bwMode="auto">
              <a:xfrm>
                <a:off x="1527" y="927"/>
                <a:ext cx="31" cy="21"/>
              </a:xfrm>
              <a:custGeom>
                <a:avLst/>
                <a:gdLst/>
                <a:ahLst/>
                <a:cxnLst>
                  <a:cxn ang="0">
                    <a:pos x="27" y="5"/>
                  </a:cxn>
                  <a:cxn ang="0">
                    <a:pos x="17" y="5"/>
                  </a:cxn>
                  <a:cxn ang="0">
                    <a:pos x="24" y="6"/>
                  </a:cxn>
                  <a:cxn ang="0">
                    <a:pos x="26" y="8"/>
                  </a:cxn>
                  <a:cxn ang="0">
                    <a:pos x="27" y="10"/>
                  </a:cxn>
                  <a:cxn ang="0">
                    <a:pos x="29" y="14"/>
                  </a:cxn>
                  <a:cxn ang="0">
                    <a:pos x="27" y="19"/>
                  </a:cxn>
                  <a:cxn ang="0">
                    <a:pos x="31" y="21"/>
                  </a:cxn>
                  <a:cxn ang="0">
                    <a:pos x="31" y="21"/>
                  </a:cxn>
                  <a:cxn ang="0">
                    <a:pos x="28" y="18"/>
                  </a:cxn>
                  <a:cxn ang="0">
                    <a:pos x="31" y="10"/>
                  </a:cxn>
                  <a:cxn ang="0">
                    <a:pos x="27" y="5"/>
                  </a:cxn>
                </a:cxnLst>
                <a:rect l="0" t="0" r="r" b="b"/>
                <a:pathLst>
                  <a:path w="31" h="21">
                    <a:moveTo>
                      <a:pt x="27" y="5"/>
                    </a:moveTo>
                    <a:lnTo>
                      <a:pt x="17" y="5"/>
                    </a:lnTo>
                    <a:lnTo>
                      <a:pt x="24" y="6"/>
                    </a:lnTo>
                    <a:lnTo>
                      <a:pt x="26" y="8"/>
                    </a:lnTo>
                    <a:lnTo>
                      <a:pt x="27" y="10"/>
                    </a:lnTo>
                    <a:lnTo>
                      <a:pt x="29" y="14"/>
                    </a:lnTo>
                    <a:lnTo>
                      <a:pt x="27" y="19"/>
                    </a:lnTo>
                    <a:lnTo>
                      <a:pt x="31" y="21"/>
                    </a:lnTo>
                    <a:lnTo>
                      <a:pt x="28" y="18"/>
                    </a:lnTo>
                    <a:lnTo>
                      <a:pt x="31" y="10"/>
                    </a:lnTo>
                    <a:lnTo>
                      <a:pt x="27" y="5"/>
                    </a:lnTo>
                    <a:close/>
                  </a:path>
                </a:pathLst>
              </a:custGeom>
              <a:solidFill>
                <a:srgbClr val="D9957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923" name="Group 1311"/>
            <p:cNvGrpSpPr>
              <a:grpSpLocks/>
            </p:cNvGrpSpPr>
            <p:nvPr/>
          </p:nvGrpSpPr>
          <p:grpSpPr bwMode="auto">
            <a:xfrm>
              <a:off x="1492" y="970"/>
              <a:ext cx="36" cy="54"/>
              <a:chOff x="1492" y="970"/>
              <a:chExt cx="36" cy="54"/>
            </a:xfrm>
          </p:grpSpPr>
          <p:sp>
            <p:nvSpPr>
              <p:cNvPr id="51488" name="Freeform 1312"/>
              <p:cNvSpPr>
                <a:spLocks/>
              </p:cNvSpPr>
              <p:nvPr/>
            </p:nvSpPr>
            <p:spPr bwMode="auto">
              <a:xfrm>
                <a:off x="1492" y="970"/>
                <a:ext cx="36" cy="54"/>
              </a:xfrm>
              <a:custGeom>
                <a:avLst/>
                <a:gdLst/>
                <a:ahLst/>
                <a:cxnLst>
                  <a:cxn ang="0">
                    <a:pos x="6" y="0"/>
                  </a:cxn>
                  <a:cxn ang="0">
                    <a:pos x="4" y="2"/>
                  </a:cxn>
                  <a:cxn ang="0">
                    <a:pos x="2" y="4"/>
                  </a:cxn>
                  <a:cxn ang="0">
                    <a:pos x="0" y="6"/>
                  </a:cxn>
                  <a:cxn ang="0">
                    <a:pos x="14" y="20"/>
                  </a:cxn>
                  <a:cxn ang="0">
                    <a:pos x="26" y="36"/>
                  </a:cxn>
                  <a:cxn ang="0">
                    <a:pos x="35" y="54"/>
                  </a:cxn>
                  <a:cxn ang="0">
                    <a:pos x="29" y="36"/>
                  </a:cxn>
                  <a:cxn ang="0">
                    <a:pos x="20" y="18"/>
                  </a:cxn>
                  <a:cxn ang="0">
                    <a:pos x="7" y="1"/>
                  </a:cxn>
                  <a:cxn ang="0">
                    <a:pos x="6" y="0"/>
                  </a:cxn>
                </a:cxnLst>
                <a:rect l="0" t="0" r="r" b="b"/>
                <a:pathLst>
                  <a:path w="36" h="54">
                    <a:moveTo>
                      <a:pt x="6" y="0"/>
                    </a:moveTo>
                    <a:lnTo>
                      <a:pt x="4" y="2"/>
                    </a:lnTo>
                    <a:lnTo>
                      <a:pt x="2" y="4"/>
                    </a:lnTo>
                    <a:lnTo>
                      <a:pt x="0" y="6"/>
                    </a:lnTo>
                    <a:lnTo>
                      <a:pt x="14" y="20"/>
                    </a:lnTo>
                    <a:lnTo>
                      <a:pt x="26" y="36"/>
                    </a:lnTo>
                    <a:lnTo>
                      <a:pt x="35" y="54"/>
                    </a:lnTo>
                    <a:lnTo>
                      <a:pt x="29" y="36"/>
                    </a:lnTo>
                    <a:lnTo>
                      <a:pt x="20" y="18"/>
                    </a:lnTo>
                    <a:lnTo>
                      <a:pt x="7" y="1"/>
                    </a:lnTo>
                    <a:lnTo>
                      <a:pt x="6" y="0"/>
                    </a:lnTo>
                    <a:close/>
                  </a:path>
                </a:pathLst>
              </a:custGeom>
              <a:solidFill>
                <a:srgbClr val="D2D7E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924" name="Group 1313"/>
            <p:cNvGrpSpPr>
              <a:grpSpLocks/>
            </p:cNvGrpSpPr>
            <p:nvPr/>
          </p:nvGrpSpPr>
          <p:grpSpPr bwMode="auto">
            <a:xfrm>
              <a:off x="1558" y="966"/>
              <a:ext cx="34" cy="56"/>
              <a:chOff x="1558" y="966"/>
              <a:chExt cx="34" cy="56"/>
            </a:xfrm>
          </p:grpSpPr>
          <p:sp>
            <p:nvSpPr>
              <p:cNvPr id="51490" name="Freeform 1314"/>
              <p:cNvSpPr>
                <a:spLocks/>
              </p:cNvSpPr>
              <p:nvPr/>
            </p:nvSpPr>
            <p:spPr bwMode="auto">
              <a:xfrm>
                <a:off x="1558" y="966"/>
                <a:ext cx="34" cy="56"/>
              </a:xfrm>
              <a:custGeom>
                <a:avLst/>
                <a:gdLst/>
                <a:ahLst/>
                <a:cxnLst>
                  <a:cxn ang="0">
                    <a:pos x="28" y="0"/>
                  </a:cxn>
                  <a:cxn ang="0">
                    <a:pos x="26" y="3"/>
                  </a:cxn>
                  <a:cxn ang="0">
                    <a:pos x="15" y="20"/>
                  </a:cxn>
                  <a:cxn ang="0">
                    <a:pos x="6" y="38"/>
                  </a:cxn>
                  <a:cxn ang="0">
                    <a:pos x="0" y="56"/>
                  </a:cxn>
                  <a:cxn ang="0">
                    <a:pos x="9" y="38"/>
                  </a:cxn>
                  <a:cxn ang="0">
                    <a:pos x="21" y="22"/>
                  </a:cxn>
                  <a:cxn ang="0">
                    <a:pos x="35" y="7"/>
                  </a:cxn>
                  <a:cxn ang="0">
                    <a:pos x="32" y="6"/>
                  </a:cxn>
                  <a:cxn ang="0">
                    <a:pos x="30" y="3"/>
                  </a:cxn>
                  <a:cxn ang="0">
                    <a:pos x="28" y="0"/>
                  </a:cxn>
                </a:cxnLst>
                <a:rect l="0" t="0" r="r" b="b"/>
                <a:pathLst>
                  <a:path w="34" h="56">
                    <a:moveTo>
                      <a:pt x="28" y="0"/>
                    </a:moveTo>
                    <a:lnTo>
                      <a:pt x="26" y="3"/>
                    </a:lnTo>
                    <a:lnTo>
                      <a:pt x="15" y="20"/>
                    </a:lnTo>
                    <a:lnTo>
                      <a:pt x="6" y="38"/>
                    </a:lnTo>
                    <a:lnTo>
                      <a:pt x="0" y="56"/>
                    </a:lnTo>
                    <a:lnTo>
                      <a:pt x="9" y="38"/>
                    </a:lnTo>
                    <a:lnTo>
                      <a:pt x="21" y="22"/>
                    </a:lnTo>
                    <a:lnTo>
                      <a:pt x="35" y="7"/>
                    </a:lnTo>
                    <a:lnTo>
                      <a:pt x="32" y="6"/>
                    </a:lnTo>
                    <a:lnTo>
                      <a:pt x="30" y="3"/>
                    </a:lnTo>
                    <a:lnTo>
                      <a:pt x="28" y="0"/>
                    </a:lnTo>
                    <a:close/>
                  </a:path>
                </a:pathLst>
              </a:custGeom>
              <a:solidFill>
                <a:srgbClr val="C5CCD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925" name="Group 1315"/>
            <p:cNvGrpSpPr>
              <a:grpSpLocks/>
            </p:cNvGrpSpPr>
            <p:nvPr/>
          </p:nvGrpSpPr>
          <p:grpSpPr bwMode="auto">
            <a:xfrm>
              <a:off x="1538" y="970"/>
              <a:ext cx="12" cy="16"/>
              <a:chOff x="1538" y="970"/>
              <a:chExt cx="12" cy="16"/>
            </a:xfrm>
          </p:grpSpPr>
          <p:sp>
            <p:nvSpPr>
              <p:cNvPr id="51492" name="Freeform 1316"/>
              <p:cNvSpPr>
                <a:spLocks/>
              </p:cNvSpPr>
              <p:nvPr/>
            </p:nvSpPr>
            <p:spPr bwMode="auto">
              <a:xfrm>
                <a:off x="1538" y="970"/>
                <a:ext cx="12" cy="16"/>
              </a:xfrm>
              <a:custGeom>
                <a:avLst/>
                <a:gdLst/>
                <a:ahLst/>
                <a:cxnLst>
                  <a:cxn ang="0">
                    <a:pos x="11" y="13"/>
                  </a:cxn>
                  <a:cxn ang="0">
                    <a:pos x="4" y="14"/>
                  </a:cxn>
                  <a:cxn ang="0">
                    <a:pos x="5" y="15"/>
                  </a:cxn>
                  <a:cxn ang="0">
                    <a:pos x="8" y="16"/>
                  </a:cxn>
                  <a:cxn ang="0">
                    <a:pos x="11" y="13"/>
                  </a:cxn>
                </a:cxnLst>
                <a:rect l="0" t="0" r="r" b="b"/>
                <a:pathLst>
                  <a:path w="12" h="16">
                    <a:moveTo>
                      <a:pt x="11" y="13"/>
                    </a:moveTo>
                    <a:lnTo>
                      <a:pt x="4" y="14"/>
                    </a:lnTo>
                    <a:lnTo>
                      <a:pt x="5" y="15"/>
                    </a:lnTo>
                    <a:lnTo>
                      <a:pt x="8" y="16"/>
                    </a:lnTo>
                    <a:lnTo>
                      <a:pt x="11" y="13"/>
                    </a:lnTo>
                    <a:close/>
                  </a:path>
                </a:pathLst>
              </a:custGeom>
              <a:solidFill>
                <a:srgbClr val="EEB49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493" name="Freeform 1317"/>
              <p:cNvSpPr>
                <a:spLocks/>
              </p:cNvSpPr>
              <p:nvPr/>
            </p:nvSpPr>
            <p:spPr bwMode="auto">
              <a:xfrm>
                <a:off x="1538" y="970"/>
                <a:ext cx="12" cy="16"/>
              </a:xfrm>
              <a:custGeom>
                <a:avLst/>
                <a:gdLst/>
                <a:ahLst/>
                <a:cxnLst>
                  <a:cxn ang="0">
                    <a:pos x="1" y="0"/>
                  </a:cxn>
                  <a:cxn ang="0">
                    <a:pos x="0" y="4"/>
                  </a:cxn>
                  <a:cxn ang="0">
                    <a:pos x="0" y="10"/>
                  </a:cxn>
                  <a:cxn ang="0">
                    <a:pos x="4" y="14"/>
                  </a:cxn>
                  <a:cxn ang="0">
                    <a:pos x="2" y="6"/>
                  </a:cxn>
                  <a:cxn ang="0">
                    <a:pos x="1" y="0"/>
                  </a:cxn>
                </a:cxnLst>
                <a:rect l="0" t="0" r="r" b="b"/>
                <a:pathLst>
                  <a:path w="12" h="16">
                    <a:moveTo>
                      <a:pt x="1" y="0"/>
                    </a:moveTo>
                    <a:lnTo>
                      <a:pt x="0" y="4"/>
                    </a:lnTo>
                    <a:lnTo>
                      <a:pt x="0" y="10"/>
                    </a:lnTo>
                    <a:lnTo>
                      <a:pt x="4" y="14"/>
                    </a:lnTo>
                    <a:lnTo>
                      <a:pt x="2" y="6"/>
                    </a:lnTo>
                    <a:lnTo>
                      <a:pt x="1" y="0"/>
                    </a:lnTo>
                    <a:close/>
                  </a:path>
                </a:pathLst>
              </a:custGeom>
              <a:solidFill>
                <a:srgbClr val="EEB49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926" name="Group 1318"/>
            <p:cNvGrpSpPr>
              <a:grpSpLocks/>
            </p:cNvGrpSpPr>
            <p:nvPr/>
          </p:nvGrpSpPr>
          <p:grpSpPr bwMode="auto">
            <a:xfrm>
              <a:off x="1533" y="1042"/>
              <a:ext cx="6" cy="10"/>
              <a:chOff x="1533" y="1042"/>
              <a:chExt cx="6" cy="10"/>
            </a:xfrm>
          </p:grpSpPr>
          <p:sp>
            <p:nvSpPr>
              <p:cNvPr id="51495" name="Freeform 1319"/>
              <p:cNvSpPr>
                <a:spLocks/>
              </p:cNvSpPr>
              <p:nvPr/>
            </p:nvSpPr>
            <p:spPr bwMode="auto">
              <a:xfrm>
                <a:off x="1533" y="1042"/>
                <a:ext cx="6" cy="10"/>
              </a:xfrm>
              <a:custGeom>
                <a:avLst/>
                <a:gdLst/>
                <a:ahLst/>
                <a:cxnLst>
                  <a:cxn ang="0">
                    <a:pos x="5" y="0"/>
                  </a:cxn>
                  <a:cxn ang="0">
                    <a:pos x="1" y="0"/>
                  </a:cxn>
                  <a:cxn ang="0">
                    <a:pos x="0" y="2"/>
                  </a:cxn>
                  <a:cxn ang="0">
                    <a:pos x="0" y="8"/>
                  </a:cxn>
                  <a:cxn ang="0">
                    <a:pos x="1" y="10"/>
                  </a:cxn>
                  <a:cxn ang="0">
                    <a:pos x="5" y="10"/>
                  </a:cxn>
                  <a:cxn ang="0">
                    <a:pos x="6" y="8"/>
                  </a:cxn>
                  <a:cxn ang="0">
                    <a:pos x="6" y="2"/>
                  </a:cxn>
                  <a:cxn ang="0">
                    <a:pos x="5" y="0"/>
                  </a:cxn>
                </a:cxnLst>
                <a:rect l="0" t="0" r="r" b="b"/>
                <a:pathLst>
                  <a:path w="6" h="10">
                    <a:moveTo>
                      <a:pt x="5" y="0"/>
                    </a:moveTo>
                    <a:lnTo>
                      <a:pt x="1" y="0"/>
                    </a:lnTo>
                    <a:lnTo>
                      <a:pt x="0" y="2"/>
                    </a:lnTo>
                    <a:lnTo>
                      <a:pt x="0" y="8"/>
                    </a:lnTo>
                    <a:lnTo>
                      <a:pt x="1" y="10"/>
                    </a:lnTo>
                    <a:lnTo>
                      <a:pt x="5" y="10"/>
                    </a:lnTo>
                    <a:lnTo>
                      <a:pt x="6" y="8"/>
                    </a:lnTo>
                    <a:lnTo>
                      <a:pt x="6" y="2"/>
                    </a:lnTo>
                    <a:lnTo>
                      <a:pt x="5" y="0"/>
                    </a:lnTo>
                    <a:close/>
                  </a:path>
                </a:pathLst>
              </a:custGeom>
              <a:solidFill>
                <a:srgbClr val="CCD1D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927" name="Group 1320"/>
            <p:cNvGrpSpPr>
              <a:grpSpLocks/>
            </p:cNvGrpSpPr>
            <p:nvPr/>
          </p:nvGrpSpPr>
          <p:grpSpPr bwMode="auto">
            <a:xfrm>
              <a:off x="1533" y="1080"/>
              <a:ext cx="6" cy="10"/>
              <a:chOff x="1533" y="1080"/>
              <a:chExt cx="6" cy="10"/>
            </a:xfrm>
          </p:grpSpPr>
          <p:sp>
            <p:nvSpPr>
              <p:cNvPr id="51497" name="Freeform 1321"/>
              <p:cNvSpPr>
                <a:spLocks/>
              </p:cNvSpPr>
              <p:nvPr/>
            </p:nvSpPr>
            <p:spPr bwMode="auto">
              <a:xfrm>
                <a:off x="1533" y="1080"/>
                <a:ext cx="6" cy="10"/>
              </a:xfrm>
              <a:custGeom>
                <a:avLst/>
                <a:gdLst/>
                <a:ahLst/>
                <a:cxnLst>
                  <a:cxn ang="0">
                    <a:pos x="5" y="0"/>
                  </a:cxn>
                  <a:cxn ang="0">
                    <a:pos x="1" y="0"/>
                  </a:cxn>
                  <a:cxn ang="0">
                    <a:pos x="0" y="3"/>
                  </a:cxn>
                  <a:cxn ang="0">
                    <a:pos x="0" y="8"/>
                  </a:cxn>
                  <a:cxn ang="0">
                    <a:pos x="1" y="10"/>
                  </a:cxn>
                  <a:cxn ang="0">
                    <a:pos x="5" y="10"/>
                  </a:cxn>
                  <a:cxn ang="0">
                    <a:pos x="6" y="8"/>
                  </a:cxn>
                  <a:cxn ang="0">
                    <a:pos x="6" y="3"/>
                  </a:cxn>
                  <a:cxn ang="0">
                    <a:pos x="5" y="0"/>
                  </a:cxn>
                </a:cxnLst>
                <a:rect l="0" t="0" r="r" b="b"/>
                <a:pathLst>
                  <a:path w="6" h="10">
                    <a:moveTo>
                      <a:pt x="5" y="0"/>
                    </a:moveTo>
                    <a:lnTo>
                      <a:pt x="1" y="0"/>
                    </a:lnTo>
                    <a:lnTo>
                      <a:pt x="0" y="3"/>
                    </a:lnTo>
                    <a:lnTo>
                      <a:pt x="0" y="8"/>
                    </a:lnTo>
                    <a:lnTo>
                      <a:pt x="1" y="10"/>
                    </a:lnTo>
                    <a:lnTo>
                      <a:pt x="5" y="10"/>
                    </a:lnTo>
                    <a:lnTo>
                      <a:pt x="6" y="8"/>
                    </a:lnTo>
                    <a:lnTo>
                      <a:pt x="6" y="3"/>
                    </a:lnTo>
                    <a:lnTo>
                      <a:pt x="5" y="0"/>
                    </a:lnTo>
                    <a:close/>
                  </a:path>
                </a:pathLst>
              </a:custGeom>
              <a:solidFill>
                <a:srgbClr val="CCD1D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928" name="Group 1322"/>
            <p:cNvGrpSpPr>
              <a:grpSpLocks/>
            </p:cNvGrpSpPr>
            <p:nvPr/>
          </p:nvGrpSpPr>
          <p:grpSpPr bwMode="auto">
            <a:xfrm>
              <a:off x="1533" y="1119"/>
              <a:ext cx="6" cy="10"/>
              <a:chOff x="1533" y="1119"/>
              <a:chExt cx="6" cy="10"/>
            </a:xfrm>
          </p:grpSpPr>
          <p:sp>
            <p:nvSpPr>
              <p:cNvPr id="51499" name="Freeform 1323"/>
              <p:cNvSpPr>
                <a:spLocks/>
              </p:cNvSpPr>
              <p:nvPr/>
            </p:nvSpPr>
            <p:spPr bwMode="auto">
              <a:xfrm>
                <a:off x="1533" y="1119"/>
                <a:ext cx="6" cy="10"/>
              </a:xfrm>
              <a:custGeom>
                <a:avLst/>
                <a:gdLst/>
                <a:ahLst/>
                <a:cxnLst>
                  <a:cxn ang="0">
                    <a:pos x="5" y="0"/>
                  </a:cxn>
                  <a:cxn ang="0">
                    <a:pos x="1" y="0"/>
                  </a:cxn>
                  <a:cxn ang="0">
                    <a:pos x="0" y="2"/>
                  </a:cxn>
                  <a:cxn ang="0">
                    <a:pos x="0" y="7"/>
                  </a:cxn>
                  <a:cxn ang="0">
                    <a:pos x="1" y="9"/>
                  </a:cxn>
                  <a:cxn ang="0">
                    <a:pos x="5" y="9"/>
                  </a:cxn>
                  <a:cxn ang="0">
                    <a:pos x="6" y="7"/>
                  </a:cxn>
                  <a:cxn ang="0">
                    <a:pos x="6" y="2"/>
                  </a:cxn>
                  <a:cxn ang="0">
                    <a:pos x="5" y="0"/>
                  </a:cxn>
                </a:cxnLst>
                <a:rect l="0" t="0" r="r" b="b"/>
                <a:pathLst>
                  <a:path w="6" h="10">
                    <a:moveTo>
                      <a:pt x="5" y="0"/>
                    </a:moveTo>
                    <a:lnTo>
                      <a:pt x="1" y="0"/>
                    </a:lnTo>
                    <a:lnTo>
                      <a:pt x="0" y="2"/>
                    </a:lnTo>
                    <a:lnTo>
                      <a:pt x="0" y="7"/>
                    </a:lnTo>
                    <a:lnTo>
                      <a:pt x="1" y="9"/>
                    </a:lnTo>
                    <a:lnTo>
                      <a:pt x="5" y="9"/>
                    </a:lnTo>
                    <a:lnTo>
                      <a:pt x="6" y="7"/>
                    </a:lnTo>
                    <a:lnTo>
                      <a:pt x="6" y="2"/>
                    </a:lnTo>
                    <a:lnTo>
                      <a:pt x="5" y="0"/>
                    </a:lnTo>
                    <a:close/>
                  </a:path>
                </a:pathLst>
              </a:custGeom>
              <a:solidFill>
                <a:srgbClr val="CCD1D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929" name="Group 1324"/>
            <p:cNvGrpSpPr>
              <a:grpSpLocks/>
            </p:cNvGrpSpPr>
            <p:nvPr/>
          </p:nvGrpSpPr>
          <p:grpSpPr bwMode="auto">
            <a:xfrm>
              <a:off x="1533" y="1157"/>
              <a:ext cx="6" cy="10"/>
              <a:chOff x="1533" y="1157"/>
              <a:chExt cx="6" cy="10"/>
            </a:xfrm>
          </p:grpSpPr>
          <p:sp>
            <p:nvSpPr>
              <p:cNvPr id="51501" name="Freeform 1325"/>
              <p:cNvSpPr>
                <a:spLocks/>
              </p:cNvSpPr>
              <p:nvPr/>
            </p:nvSpPr>
            <p:spPr bwMode="auto">
              <a:xfrm>
                <a:off x="1533" y="1157"/>
                <a:ext cx="6" cy="10"/>
              </a:xfrm>
              <a:custGeom>
                <a:avLst/>
                <a:gdLst/>
                <a:ahLst/>
                <a:cxnLst>
                  <a:cxn ang="0">
                    <a:pos x="5" y="0"/>
                  </a:cxn>
                  <a:cxn ang="0">
                    <a:pos x="1" y="0"/>
                  </a:cxn>
                  <a:cxn ang="0">
                    <a:pos x="0" y="2"/>
                  </a:cxn>
                  <a:cxn ang="0">
                    <a:pos x="0" y="8"/>
                  </a:cxn>
                  <a:cxn ang="0">
                    <a:pos x="1" y="10"/>
                  </a:cxn>
                  <a:cxn ang="0">
                    <a:pos x="5" y="10"/>
                  </a:cxn>
                  <a:cxn ang="0">
                    <a:pos x="6" y="8"/>
                  </a:cxn>
                  <a:cxn ang="0">
                    <a:pos x="6" y="2"/>
                  </a:cxn>
                  <a:cxn ang="0">
                    <a:pos x="5" y="0"/>
                  </a:cxn>
                </a:cxnLst>
                <a:rect l="0" t="0" r="r" b="b"/>
                <a:pathLst>
                  <a:path w="6" h="10">
                    <a:moveTo>
                      <a:pt x="5" y="0"/>
                    </a:moveTo>
                    <a:lnTo>
                      <a:pt x="1" y="0"/>
                    </a:lnTo>
                    <a:lnTo>
                      <a:pt x="0" y="2"/>
                    </a:lnTo>
                    <a:lnTo>
                      <a:pt x="0" y="8"/>
                    </a:lnTo>
                    <a:lnTo>
                      <a:pt x="1" y="10"/>
                    </a:lnTo>
                    <a:lnTo>
                      <a:pt x="5" y="10"/>
                    </a:lnTo>
                    <a:lnTo>
                      <a:pt x="6" y="8"/>
                    </a:lnTo>
                    <a:lnTo>
                      <a:pt x="6" y="2"/>
                    </a:lnTo>
                    <a:lnTo>
                      <a:pt x="5" y="0"/>
                    </a:lnTo>
                    <a:close/>
                  </a:path>
                </a:pathLst>
              </a:custGeom>
              <a:solidFill>
                <a:srgbClr val="CCD1D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930" name="Group 1326"/>
            <p:cNvGrpSpPr>
              <a:grpSpLocks/>
            </p:cNvGrpSpPr>
            <p:nvPr/>
          </p:nvGrpSpPr>
          <p:grpSpPr bwMode="auto">
            <a:xfrm>
              <a:off x="3035" y="1578"/>
              <a:ext cx="28" cy="121"/>
              <a:chOff x="3035" y="1578"/>
              <a:chExt cx="28" cy="121"/>
            </a:xfrm>
          </p:grpSpPr>
          <p:sp>
            <p:nvSpPr>
              <p:cNvPr id="51503" name="Freeform 1327"/>
              <p:cNvSpPr>
                <a:spLocks/>
              </p:cNvSpPr>
              <p:nvPr/>
            </p:nvSpPr>
            <p:spPr bwMode="auto">
              <a:xfrm>
                <a:off x="3035" y="1578"/>
                <a:ext cx="28" cy="121"/>
              </a:xfrm>
              <a:custGeom>
                <a:avLst/>
                <a:gdLst/>
                <a:ahLst/>
                <a:cxnLst>
                  <a:cxn ang="0">
                    <a:pos x="21" y="0"/>
                  </a:cxn>
                  <a:cxn ang="0">
                    <a:pos x="6" y="0"/>
                  </a:cxn>
                  <a:cxn ang="0">
                    <a:pos x="0" y="6"/>
                  </a:cxn>
                  <a:cxn ang="0">
                    <a:pos x="0" y="114"/>
                  </a:cxn>
                  <a:cxn ang="0">
                    <a:pos x="6" y="120"/>
                  </a:cxn>
                  <a:cxn ang="0">
                    <a:pos x="21" y="120"/>
                  </a:cxn>
                  <a:cxn ang="0">
                    <a:pos x="28" y="114"/>
                  </a:cxn>
                  <a:cxn ang="0">
                    <a:pos x="28" y="6"/>
                  </a:cxn>
                  <a:cxn ang="0">
                    <a:pos x="21" y="0"/>
                  </a:cxn>
                </a:cxnLst>
                <a:rect l="0" t="0" r="r" b="b"/>
                <a:pathLst>
                  <a:path w="28" h="121">
                    <a:moveTo>
                      <a:pt x="21" y="0"/>
                    </a:moveTo>
                    <a:lnTo>
                      <a:pt x="6" y="0"/>
                    </a:lnTo>
                    <a:lnTo>
                      <a:pt x="0" y="6"/>
                    </a:lnTo>
                    <a:lnTo>
                      <a:pt x="0" y="114"/>
                    </a:lnTo>
                    <a:lnTo>
                      <a:pt x="6" y="120"/>
                    </a:lnTo>
                    <a:lnTo>
                      <a:pt x="21" y="120"/>
                    </a:lnTo>
                    <a:lnTo>
                      <a:pt x="28" y="114"/>
                    </a:lnTo>
                    <a:lnTo>
                      <a:pt x="28" y="6"/>
                    </a:lnTo>
                    <a:lnTo>
                      <a:pt x="21" y="0"/>
                    </a:lnTo>
                    <a:close/>
                  </a:path>
                </a:pathLst>
              </a:custGeom>
              <a:solidFill>
                <a:srgbClr val="FBF3E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931" name="Group 1328"/>
            <p:cNvGrpSpPr>
              <a:grpSpLocks/>
            </p:cNvGrpSpPr>
            <p:nvPr/>
          </p:nvGrpSpPr>
          <p:grpSpPr bwMode="auto">
            <a:xfrm>
              <a:off x="1393" y="1221"/>
              <a:ext cx="45" cy="27"/>
              <a:chOff x="1393" y="1221"/>
              <a:chExt cx="45" cy="27"/>
            </a:xfrm>
          </p:grpSpPr>
          <p:sp>
            <p:nvSpPr>
              <p:cNvPr id="51505" name="Freeform 1329"/>
              <p:cNvSpPr>
                <a:spLocks/>
              </p:cNvSpPr>
              <p:nvPr/>
            </p:nvSpPr>
            <p:spPr bwMode="auto">
              <a:xfrm>
                <a:off x="1393" y="1221"/>
                <a:ext cx="45" cy="27"/>
              </a:xfrm>
              <a:custGeom>
                <a:avLst/>
                <a:gdLst/>
                <a:ahLst/>
                <a:cxnLst>
                  <a:cxn ang="0">
                    <a:pos x="24" y="0"/>
                  </a:cxn>
                  <a:cxn ang="0">
                    <a:pos x="0" y="25"/>
                  </a:cxn>
                  <a:cxn ang="0">
                    <a:pos x="21" y="27"/>
                  </a:cxn>
                  <a:cxn ang="0">
                    <a:pos x="26" y="28"/>
                  </a:cxn>
                  <a:cxn ang="0">
                    <a:pos x="36" y="19"/>
                  </a:cxn>
                  <a:cxn ang="0">
                    <a:pos x="40" y="12"/>
                  </a:cxn>
                  <a:cxn ang="0">
                    <a:pos x="46" y="7"/>
                  </a:cxn>
                  <a:cxn ang="0">
                    <a:pos x="43" y="4"/>
                  </a:cxn>
                  <a:cxn ang="0">
                    <a:pos x="36" y="3"/>
                  </a:cxn>
                  <a:cxn ang="0">
                    <a:pos x="30" y="1"/>
                  </a:cxn>
                  <a:cxn ang="0">
                    <a:pos x="28" y="1"/>
                  </a:cxn>
                  <a:cxn ang="0">
                    <a:pos x="26" y="1"/>
                  </a:cxn>
                  <a:cxn ang="0">
                    <a:pos x="24" y="0"/>
                  </a:cxn>
                </a:cxnLst>
                <a:rect l="0" t="0" r="r" b="b"/>
                <a:pathLst>
                  <a:path w="45" h="27">
                    <a:moveTo>
                      <a:pt x="24" y="0"/>
                    </a:moveTo>
                    <a:lnTo>
                      <a:pt x="0" y="25"/>
                    </a:lnTo>
                    <a:lnTo>
                      <a:pt x="21" y="27"/>
                    </a:lnTo>
                    <a:lnTo>
                      <a:pt x="26" y="28"/>
                    </a:lnTo>
                    <a:lnTo>
                      <a:pt x="36" y="19"/>
                    </a:lnTo>
                    <a:lnTo>
                      <a:pt x="40" y="12"/>
                    </a:lnTo>
                    <a:lnTo>
                      <a:pt x="46" y="7"/>
                    </a:lnTo>
                    <a:lnTo>
                      <a:pt x="43" y="4"/>
                    </a:lnTo>
                    <a:lnTo>
                      <a:pt x="36" y="3"/>
                    </a:lnTo>
                    <a:lnTo>
                      <a:pt x="30" y="1"/>
                    </a:lnTo>
                    <a:lnTo>
                      <a:pt x="28" y="1"/>
                    </a:lnTo>
                    <a:lnTo>
                      <a:pt x="26" y="1"/>
                    </a:lnTo>
                    <a:lnTo>
                      <a:pt x="24" y="0"/>
                    </a:lnTo>
                    <a:close/>
                  </a:path>
                </a:pathLst>
              </a:custGeom>
              <a:solidFill>
                <a:srgbClr val="FDD6B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932" name="Group 1330"/>
            <p:cNvGrpSpPr>
              <a:grpSpLocks/>
            </p:cNvGrpSpPr>
            <p:nvPr/>
          </p:nvGrpSpPr>
          <p:grpSpPr bwMode="auto">
            <a:xfrm>
              <a:off x="1410" y="1267"/>
              <a:ext cx="11" cy="21"/>
              <a:chOff x="1410" y="1267"/>
              <a:chExt cx="11" cy="21"/>
            </a:xfrm>
          </p:grpSpPr>
          <p:sp>
            <p:nvSpPr>
              <p:cNvPr id="51507" name="Freeform 1331"/>
              <p:cNvSpPr>
                <a:spLocks/>
              </p:cNvSpPr>
              <p:nvPr/>
            </p:nvSpPr>
            <p:spPr bwMode="auto">
              <a:xfrm>
                <a:off x="1410" y="1267"/>
                <a:ext cx="11" cy="21"/>
              </a:xfrm>
              <a:custGeom>
                <a:avLst/>
                <a:gdLst/>
                <a:ahLst/>
                <a:cxnLst>
                  <a:cxn ang="0">
                    <a:pos x="0" y="0"/>
                  </a:cxn>
                  <a:cxn ang="0">
                    <a:pos x="0" y="5"/>
                  </a:cxn>
                  <a:cxn ang="0">
                    <a:pos x="0" y="13"/>
                  </a:cxn>
                  <a:cxn ang="0">
                    <a:pos x="6" y="21"/>
                  </a:cxn>
                  <a:cxn ang="0">
                    <a:pos x="7" y="21"/>
                  </a:cxn>
                  <a:cxn ang="0">
                    <a:pos x="8" y="20"/>
                  </a:cxn>
                  <a:cxn ang="0">
                    <a:pos x="9" y="20"/>
                  </a:cxn>
                  <a:cxn ang="0">
                    <a:pos x="10" y="20"/>
                  </a:cxn>
                  <a:cxn ang="0">
                    <a:pos x="10" y="19"/>
                  </a:cxn>
                  <a:cxn ang="0">
                    <a:pos x="4" y="15"/>
                  </a:cxn>
                  <a:cxn ang="0">
                    <a:pos x="1" y="5"/>
                  </a:cxn>
                  <a:cxn ang="0">
                    <a:pos x="0" y="0"/>
                  </a:cxn>
                </a:cxnLst>
                <a:rect l="0" t="0" r="r" b="b"/>
                <a:pathLst>
                  <a:path w="11" h="21">
                    <a:moveTo>
                      <a:pt x="0" y="0"/>
                    </a:moveTo>
                    <a:lnTo>
                      <a:pt x="0" y="5"/>
                    </a:lnTo>
                    <a:lnTo>
                      <a:pt x="0" y="13"/>
                    </a:lnTo>
                    <a:lnTo>
                      <a:pt x="6" y="21"/>
                    </a:lnTo>
                    <a:lnTo>
                      <a:pt x="7" y="21"/>
                    </a:lnTo>
                    <a:lnTo>
                      <a:pt x="8" y="20"/>
                    </a:lnTo>
                    <a:lnTo>
                      <a:pt x="9" y="20"/>
                    </a:lnTo>
                    <a:lnTo>
                      <a:pt x="10" y="20"/>
                    </a:lnTo>
                    <a:lnTo>
                      <a:pt x="10" y="19"/>
                    </a:lnTo>
                    <a:lnTo>
                      <a:pt x="4" y="15"/>
                    </a:lnTo>
                    <a:lnTo>
                      <a:pt x="1" y="5"/>
                    </a:lnTo>
                    <a:lnTo>
                      <a:pt x="0" y="0"/>
                    </a:lnTo>
                    <a:close/>
                  </a:path>
                </a:pathLst>
              </a:custGeom>
              <a:solidFill>
                <a:srgbClr val="F2BD9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933" name="Group 1332"/>
            <p:cNvGrpSpPr>
              <a:grpSpLocks/>
            </p:cNvGrpSpPr>
            <p:nvPr/>
          </p:nvGrpSpPr>
          <p:grpSpPr bwMode="auto">
            <a:xfrm>
              <a:off x="2481" y="1638"/>
              <a:ext cx="29" cy="11"/>
              <a:chOff x="2481" y="1638"/>
              <a:chExt cx="29" cy="11"/>
            </a:xfrm>
          </p:grpSpPr>
          <p:sp>
            <p:nvSpPr>
              <p:cNvPr id="51509" name="Freeform 1333"/>
              <p:cNvSpPr>
                <a:spLocks/>
              </p:cNvSpPr>
              <p:nvPr/>
            </p:nvSpPr>
            <p:spPr bwMode="auto">
              <a:xfrm>
                <a:off x="2481" y="1638"/>
                <a:ext cx="29" cy="11"/>
              </a:xfrm>
              <a:custGeom>
                <a:avLst/>
                <a:gdLst/>
                <a:ahLst/>
                <a:cxnLst>
                  <a:cxn ang="0">
                    <a:pos x="0" y="5"/>
                  </a:cxn>
                  <a:cxn ang="0">
                    <a:pos x="29" y="5"/>
                  </a:cxn>
                </a:cxnLst>
                <a:rect l="0" t="0" r="r" b="b"/>
                <a:pathLst>
                  <a:path w="29" h="11">
                    <a:moveTo>
                      <a:pt x="0" y="5"/>
                    </a:moveTo>
                    <a:lnTo>
                      <a:pt x="29" y="5"/>
                    </a:lnTo>
                  </a:path>
                </a:pathLst>
              </a:custGeom>
              <a:noFill/>
              <a:ln w="8115">
                <a:solidFill>
                  <a:srgbClr val="D8D7D6"/>
                </a:solid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510" name="Picture 1334"/>
              <p:cNvPicPr>
                <a:picLocks noChangeAspect="1" noChangeArrowheads="1"/>
              </p:cNvPicPr>
              <p:nvPr/>
            </p:nvPicPr>
            <p:blipFill>
              <a:blip r:embed="rId162" cstate="print"/>
              <a:srcRect/>
              <a:stretch>
                <a:fillRect/>
              </a:stretch>
            </p:blipFill>
            <p:spPr bwMode="auto">
              <a:xfrm>
                <a:off x="2921" y="1637"/>
                <a:ext cx="70" cy="49"/>
              </a:xfrm>
              <a:prstGeom prst="rect">
                <a:avLst/>
              </a:prstGeom>
              <a:noFill/>
            </p:spPr>
          </p:pic>
        </p:grpSp>
        <p:grpSp>
          <p:nvGrpSpPr>
            <p:cNvPr id="51934" name="Group 1335"/>
            <p:cNvGrpSpPr>
              <a:grpSpLocks/>
            </p:cNvGrpSpPr>
            <p:nvPr/>
          </p:nvGrpSpPr>
          <p:grpSpPr bwMode="auto">
            <a:xfrm>
              <a:off x="2398" y="1638"/>
              <a:ext cx="29" cy="11"/>
              <a:chOff x="2398" y="1638"/>
              <a:chExt cx="29" cy="11"/>
            </a:xfrm>
          </p:grpSpPr>
          <p:sp>
            <p:nvSpPr>
              <p:cNvPr id="51512" name="Freeform 1336"/>
              <p:cNvSpPr>
                <a:spLocks/>
              </p:cNvSpPr>
              <p:nvPr/>
            </p:nvSpPr>
            <p:spPr bwMode="auto">
              <a:xfrm>
                <a:off x="2398" y="1638"/>
                <a:ext cx="29" cy="11"/>
              </a:xfrm>
              <a:custGeom>
                <a:avLst/>
                <a:gdLst/>
                <a:ahLst/>
                <a:cxnLst>
                  <a:cxn ang="0">
                    <a:pos x="0" y="5"/>
                  </a:cxn>
                  <a:cxn ang="0">
                    <a:pos x="30" y="5"/>
                  </a:cxn>
                </a:cxnLst>
                <a:rect l="0" t="0" r="r" b="b"/>
                <a:pathLst>
                  <a:path w="29" h="11">
                    <a:moveTo>
                      <a:pt x="0" y="5"/>
                    </a:moveTo>
                    <a:lnTo>
                      <a:pt x="30" y="5"/>
                    </a:lnTo>
                  </a:path>
                </a:pathLst>
              </a:custGeom>
              <a:noFill/>
              <a:ln w="8166">
                <a:solidFill>
                  <a:srgbClr val="D8D7D6"/>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935" name="Group 1337"/>
            <p:cNvGrpSpPr>
              <a:grpSpLocks/>
            </p:cNvGrpSpPr>
            <p:nvPr/>
          </p:nvGrpSpPr>
          <p:grpSpPr bwMode="auto">
            <a:xfrm>
              <a:off x="1449" y="1411"/>
              <a:ext cx="48" cy="116"/>
              <a:chOff x="1449" y="1411"/>
              <a:chExt cx="48" cy="116"/>
            </a:xfrm>
          </p:grpSpPr>
          <p:sp>
            <p:nvSpPr>
              <p:cNvPr id="51514" name="Freeform 1338"/>
              <p:cNvSpPr>
                <a:spLocks/>
              </p:cNvSpPr>
              <p:nvPr/>
            </p:nvSpPr>
            <p:spPr bwMode="auto">
              <a:xfrm>
                <a:off x="1449" y="1411"/>
                <a:ext cx="48" cy="116"/>
              </a:xfrm>
              <a:custGeom>
                <a:avLst/>
                <a:gdLst/>
                <a:ahLst/>
                <a:cxnLst>
                  <a:cxn ang="0">
                    <a:pos x="0" y="0"/>
                  </a:cxn>
                  <a:cxn ang="0">
                    <a:pos x="1" y="3"/>
                  </a:cxn>
                  <a:cxn ang="0">
                    <a:pos x="2" y="5"/>
                  </a:cxn>
                  <a:cxn ang="0">
                    <a:pos x="4" y="8"/>
                  </a:cxn>
                  <a:cxn ang="0">
                    <a:pos x="14" y="26"/>
                  </a:cxn>
                  <a:cxn ang="0">
                    <a:pos x="43" y="97"/>
                  </a:cxn>
                  <a:cxn ang="0">
                    <a:pos x="49" y="117"/>
                  </a:cxn>
                  <a:cxn ang="0">
                    <a:pos x="43" y="85"/>
                  </a:cxn>
                  <a:cxn ang="0">
                    <a:pos x="21" y="25"/>
                  </a:cxn>
                  <a:cxn ang="0">
                    <a:pos x="3" y="3"/>
                  </a:cxn>
                  <a:cxn ang="0">
                    <a:pos x="0" y="0"/>
                  </a:cxn>
                </a:cxnLst>
                <a:rect l="0" t="0" r="r" b="b"/>
                <a:pathLst>
                  <a:path w="48" h="116">
                    <a:moveTo>
                      <a:pt x="0" y="0"/>
                    </a:moveTo>
                    <a:lnTo>
                      <a:pt x="1" y="3"/>
                    </a:lnTo>
                    <a:lnTo>
                      <a:pt x="2" y="5"/>
                    </a:lnTo>
                    <a:lnTo>
                      <a:pt x="4" y="8"/>
                    </a:lnTo>
                    <a:lnTo>
                      <a:pt x="14" y="26"/>
                    </a:lnTo>
                    <a:lnTo>
                      <a:pt x="43" y="97"/>
                    </a:lnTo>
                    <a:lnTo>
                      <a:pt x="49" y="117"/>
                    </a:lnTo>
                    <a:lnTo>
                      <a:pt x="43" y="85"/>
                    </a:lnTo>
                    <a:lnTo>
                      <a:pt x="21" y="25"/>
                    </a:lnTo>
                    <a:lnTo>
                      <a:pt x="3" y="3"/>
                    </a:lnTo>
                    <a:lnTo>
                      <a:pt x="0" y="0"/>
                    </a:lnTo>
                    <a:close/>
                  </a:path>
                </a:pathLst>
              </a:custGeom>
              <a:solidFill>
                <a:srgbClr val="D6DAE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0" name="Group 1339"/>
            <p:cNvGrpSpPr>
              <a:grpSpLocks/>
            </p:cNvGrpSpPr>
            <p:nvPr/>
          </p:nvGrpSpPr>
          <p:grpSpPr bwMode="auto">
            <a:xfrm>
              <a:off x="2835" y="1467"/>
              <a:ext cx="10" cy="10"/>
              <a:chOff x="2835" y="1467"/>
              <a:chExt cx="10" cy="10"/>
            </a:xfrm>
          </p:grpSpPr>
          <p:sp>
            <p:nvSpPr>
              <p:cNvPr id="51516" name="Freeform 1340"/>
              <p:cNvSpPr>
                <a:spLocks/>
              </p:cNvSpPr>
              <p:nvPr/>
            </p:nvSpPr>
            <p:spPr bwMode="auto">
              <a:xfrm>
                <a:off x="2835" y="1467"/>
                <a:ext cx="10" cy="10"/>
              </a:xfrm>
              <a:custGeom>
                <a:avLst/>
                <a:gdLst/>
                <a:ahLst/>
                <a:cxnLst>
                  <a:cxn ang="0">
                    <a:pos x="8" y="0"/>
                  </a:cxn>
                  <a:cxn ang="0">
                    <a:pos x="2" y="0"/>
                  </a:cxn>
                  <a:cxn ang="0">
                    <a:pos x="0" y="3"/>
                  </a:cxn>
                  <a:cxn ang="0">
                    <a:pos x="0" y="8"/>
                  </a:cxn>
                  <a:cxn ang="0">
                    <a:pos x="2" y="11"/>
                  </a:cxn>
                  <a:cxn ang="0">
                    <a:pos x="8" y="11"/>
                  </a:cxn>
                  <a:cxn ang="0">
                    <a:pos x="10" y="8"/>
                  </a:cxn>
                  <a:cxn ang="0">
                    <a:pos x="10" y="3"/>
                  </a:cxn>
                  <a:cxn ang="0">
                    <a:pos x="8" y="0"/>
                  </a:cxn>
                </a:cxnLst>
                <a:rect l="0" t="0" r="r" b="b"/>
                <a:pathLst>
                  <a:path w="10" h="10">
                    <a:moveTo>
                      <a:pt x="8" y="0"/>
                    </a:moveTo>
                    <a:lnTo>
                      <a:pt x="2" y="0"/>
                    </a:lnTo>
                    <a:lnTo>
                      <a:pt x="0" y="3"/>
                    </a:lnTo>
                    <a:lnTo>
                      <a:pt x="0" y="8"/>
                    </a:lnTo>
                    <a:lnTo>
                      <a:pt x="2" y="11"/>
                    </a:lnTo>
                    <a:lnTo>
                      <a:pt x="8" y="11"/>
                    </a:lnTo>
                    <a:lnTo>
                      <a:pt x="10" y="8"/>
                    </a:lnTo>
                    <a:lnTo>
                      <a:pt x="10" y="3"/>
                    </a:lnTo>
                    <a:lnTo>
                      <a:pt x="8" y="0"/>
                    </a:lnTo>
                    <a:close/>
                  </a:path>
                </a:pathLst>
              </a:custGeom>
              <a:solidFill>
                <a:srgbClr val="53545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1" name="Group 1341"/>
            <p:cNvGrpSpPr>
              <a:grpSpLocks/>
            </p:cNvGrpSpPr>
            <p:nvPr/>
          </p:nvGrpSpPr>
          <p:grpSpPr bwMode="auto">
            <a:xfrm>
              <a:off x="2860" y="1571"/>
              <a:ext cx="30" cy="65"/>
              <a:chOff x="2860" y="1571"/>
              <a:chExt cx="30" cy="65"/>
            </a:xfrm>
          </p:grpSpPr>
          <p:sp>
            <p:nvSpPr>
              <p:cNvPr id="51518" name="Freeform 1342"/>
              <p:cNvSpPr>
                <a:spLocks/>
              </p:cNvSpPr>
              <p:nvPr/>
            </p:nvSpPr>
            <p:spPr bwMode="auto">
              <a:xfrm>
                <a:off x="2860" y="1571"/>
                <a:ext cx="30" cy="65"/>
              </a:xfrm>
              <a:custGeom>
                <a:avLst/>
                <a:gdLst/>
                <a:ahLst/>
                <a:cxnLst>
                  <a:cxn ang="0">
                    <a:pos x="0" y="33"/>
                  </a:cxn>
                  <a:cxn ang="0">
                    <a:pos x="30" y="33"/>
                  </a:cxn>
                </a:cxnLst>
                <a:rect l="0" t="0" r="r" b="b"/>
                <a:pathLst>
                  <a:path w="30" h="65">
                    <a:moveTo>
                      <a:pt x="0" y="33"/>
                    </a:moveTo>
                    <a:lnTo>
                      <a:pt x="30" y="33"/>
                    </a:lnTo>
                  </a:path>
                </a:pathLst>
              </a:custGeom>
              <a:noFill/>
              <a:ln w="42710">
                <a:solidFill>
                  <a:srgbClr val="F1DBAD"/>
                </a:solid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519" name="Picture 1343"/>
              <p:cNvPicPr>
                <a:picLocks noChangeAspect="1" noChangeArrowheads="1"/>
              </p:cNvPicPr>
              <p:nvPr/>
            </p:nvPicPr>
            <p:blipFill>
              <a:blip r:embed="rId163" cstate="print"/>
              <a:srcRect/>
              <a:stretch>
                <a:fillRect/>
              </a:stretch>
            </p:blipFill>
            <p:spPr bwMode="auto">
              <a:xfrm>
                <a:off x="2770" y="1386"/>
                <a:ext cx="209" cy="256"/>
              </a:xfrm>
              <a:prstGeom prst="rect">
                <a:avLst/>
              </a:prstGeom>
              <a:noFill/>
            </p:spPr>
          </p:pic>
        </p:grpSp>
        <p:grpSp>
          <p:nvGrpSpPr>
            <p:cNvPr id="5122" name="Group 1344"/>
            <p:cNvGrpSpPr>
              <a:grpSpLocks/>
            </p:cNvGrpSpPr>
            <p:nvPr/>
          </p:nvGrpSpPr>
          <p:grpSpPr bwMode="auto">
            <a:xfrm>
              <a:off x="2796" y="1473"/>
              <a:ext cx="71" cy="109"/>
              <a:chOff x="2796" y="1473"/>
              <a:chExt cx="71" cy="109"/>
            </a:xfrm>
          </p:grpSpPr>
          <p:sp>
            <p:nvSpPr>
              <p:cNvPr id="51521" name="Freeform 1345"/>
              <p:cNvSpPr>
                <a:spLocks/>
              </p:cNvSpPr>
              <p:nvPr/>
            </p:nvSpPr>
            <p:spPr bwMode="auto">
              <a:xfrm>
                <a:off x="2796" y="1473"/>
                <a:ext cx="71" cy="109"/>
              </a:xfrm>
              <a:custGeom>
                <a:avLst/>
                <a:gdLst/>
                <a:ahLst/>
                <a:cxnLst>
                  <a:cxn ang="0">
                    <a:pos x="39" y="84"/>
                  </a:cxn>
                  <a:cxn ang="0">
                    <a:pos x="27" y="84"/>
                  </a:cxn>
                  <a:cxn ang="0">
                    <a:pos x="27" y="87"/>
                  </a:cxn>
                  <a:cxn ang="0">
                    <a:pos x="26" y="87"/>
                  </a:cxn>
                  <a:cxn ang="0">
                    <a:pos x="25" y="91"/>
                  </a:cxn>
                  <a:cxn ang="0">
                    <a:pos x="25" y="91"/>
                  </a:cxn>
                  <a:cxn ang="0">
                    <a:pos x="38" y="100"/>
                  </a:cxn>
                  <a:cxn ang="0">
                    <a:pos x="35" y="109"/>
                  </a:cxn>
                  <a:cxn ang="0">
                    <a:pos x="43" y="101"/>
                  </a:cxn>
                  <a:cxn ang="0">
                    <a:pos x="42" y="100"/>
                  </a:cxn>
                  <a:cxn ang="0">
                    <a:pos x="41" y="99"/>
                  </a:cxn>
                  <a:cxn ang="0">
                    <a:pos x="41" y="99"/>
                  </a:cxn>
                  <a:cxn ang="0">
                    <a:pos x="34" y="91"/>
                  </a:cxn>
                  <a:cxn ang="0">
                    <a:pos x="39" y="84"/>
                  </a:cxn>
                </a:cxnLst>
                <a:rect l="0" t="0" r="r" b="b"/>
                <a:pathLst>
                  <a:path w="71" h="109">
                    <a:moveTo>
                      <a:pt x="39" y="84"/>
                    </a:moveTo>
                    <a:lnTo>
                      <a:pt x="27" y="84"/>
                    </a:lnTo>
                    <a:lnTo>
                      <a:pt x="27" y="87"/>
                    </a:lnTo>
                    <a:lnTo>
                      <a:pt x="26" y="87"/>
                    </a:lnTo>
                    <a:lnTo>
                      <a:pt x="25" y="91"/>
                    </a:lnTo>
                    <a:lnTo>
                      <a:pt x="38" y="100"/>
                    </a:lnTo>
                    <a:lnTo>
                      <a:pt x="35" y="109"/>
                    </a:lnTo>
                    <a:lnTo>
                      <a:pt x="43" y="101"/>
                    </a:lnTo>
                    <a:lnTo>
                      <a:pt x="42" y="100"/>
                    </a:lnTo>
                    <a:lnTo>
                      <a:pt x="41" y="99"/>
                    </a:lnTo>
                    <a:lnTo>
                      <a:pt x="34" y="91"/>
                    </a:lnTo>
                    <a:lnTo>
                      <a:pt x="39" y="84"/>
                    </a:lnTo>
                    <a:close/>
                  </a:path>
                </a:pathLst>
              </a:custGeom>
              <a:solidFill>
                <a:srgbClr val="F8EDD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22" name="Freeform 1346"/>
              <p:cNvSpPr>
                <a:spLocks/>
              </p:cNvSpPr>
              <p:nvPr/>
            </p:nvSpPr>
            <p:spPr bwMode="auto">
              <a:xfrm>
                <a:off x="2796" y="1473"/>
                <a:ext cx="71" cy="109"/>
              </a:xfrm>
              <a:custGeom>
                <a:avLst/>
                <a:gdLst/>
                <a:ahLst/>
                <a:cxnLst>
                  <a:cxn ang="0">
                    <a:pos x="60" y="78"/>
                  </a:cxn>
                  <a:cxn ang="0">
                    <a:pos x="16" y="78"/>
                  </a:cxn>
                  <a:cxn ang="0">
                    <a:pos x="14" y="87"/>
                  </a:cxn>
                  <a:cxn ang="0">
                    <a:pos x="14" y="87"/>
                  </a:cxn>
                  <a:cxn ang="0">
                    <a:pos x="13" y="88"/>
                  </a:cxn>
                  <a:cxn ang="0">
                    <a:pos x="13" y="89"/>
                  </a:cxn>
                  <a:cxn ang="0">
                    <a:pos x="19" y="100"/>
                  </a:cxn>
                  <a:cxn ang="0">
                    <a:pos x="23" y="108"/>
                  </a:cxn>
                  <a:cxn ang="0">
                    <a:pos x="23" y="109"/>
                  </a:cxn>
                  <a:cxn ang="0">
                    <a:pos x="20" y="88"/>
                  </a:cxn>
                  <a:cxn ang="0">
                    <a:pos x="26" y="87"/>
                  </a:cxn>
                  <a:cxn ang="0">
                    <a:pos x="27" y="84"/>
                  </a:cxn>
                  <a:cxn ang="0">
                    <a:pos x="50" y="84"/>
                  </a:cxn>
                  <a:cxn ang="0">
                    <a:pos x="50" y="83"/>
                  </a:cxn>
                  <a:cxn ang="0">
                    <a:pos x="61" y="83"/>
                  </a:cxn>
                  <a:cxn ang="0">
                    <a:pos x="61" y="80"/>
                  </a:cxn>
                  <a:cxn ang="0">
                    <a:pos x="60" y="78"/>
                  </a:cxn>
                </a:cxnLst>
                <a:rect l="0" t="0" r="r" b="b"/>
                <a:pathLst>
                  <a:path w="71" h="109">
                    <a:moveTo>
                      <a:pt x="60" y="78"/>
                    </a:moveTo>
                    <a:lnTo>
                      <a:pt x="16" y="78"/>
                    </a:lnTo>
                    <a:lnTo>
                      <a:pt x="14" y="87"/>
                    </a:lnTo>
                    <a:lnTo>
                      <a:pt x="13" y="88"/>
                    </a:lnTo>
                    <a:lnTo>
                      <a:pt x="13" y="89"/>
                    </a:lnTo>
                    <a:lnTo>
                      <a:pt x="19" y="100"/>
                    </a:lnTo>
                    <a:lnTo>
                      <a:pt x="23" y="108"/>
                    </a:lnTo>
                    <a:lnTo>
                      <a:pt x="23" y="109"/>
                    </a:lnTo>
                    <a:lnTo>
                      <a:pt x="20" y="88"/>
                    </a:lnTo>
                    <a:lnTo>
                      <a:pt x="26" y="87"/>
                    </a:lnTo>
                    <a:lnTo>
                      <a:pt x="27" y="84"/>
                    </a:lnTo>
                    <a:lnTo>
                      <a:pt x="50" y="84"/>
                    </a:lnTo>
                    <a:lnTo>
                      <a:pt x="50" y="83"/>
                    </a:lnTo>
                    <a:lnTo>
                      <a:pt x="61" y="83"/>
                    </a:lnTo>
                    <a:lnTo>
                      <a:pt x="61" y="80"/>
                    </a:lnTo>
                    <a:lnTo>
                      <a:pt x="60" y="78"/>
                    </a:lnTo>
                    <a:close/>
                  </a:path>
                </a:pathLst>
              </a:custGeom>
              <a:solidFill>
                <a:srgbClr val="F8EDD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23" name="Freeform 1347"/>
              <p:cNvSpPr>
                <a:spLocks/>
              </p:cNvSpPr>
              <p:nvPr/>
            </p:nvSpPr>
            <p:spPr bwMode="auto">
              <a:xfrm>
                <a:off x="2796" y="1473"/>
                <a:ext cx="71" cy="109"/>
              </a:xfrm>
              <a:custGeom>
                <a:avLst/>
                <a:gdLst/>
                <a:ahLst/>
                <a:cxnLst>
                  <a:cxn ang="0">
                    <a:pos x="61" y="83"/>
                  </a:cxn>
                  <a:cxn ang="0">
                    <a:pos x="50" y="83"/>
                  </a:cxn>
                  <a:cxn ang="0">
                    <a:pos x="56" y="88"/>
                  </a:cxn>
                  <a:cxn ang="0">
                    <a:pos x="60" y="97"/>
                  </a:cxn>
                  <a:cxn ang="0">
                    <a:pos x="56" y="105"/>
                  </a:cxn>
                  <a:cxn ang="0">
                    <a:pos x="63" y="98"/>
                  </a:cxn>
                  <a:cxn ang="0">
                    <a:pos x="63" y="93"/>
                  </a:cxn>
                  <a:cxn ang="0">
                    <a:pos x="61" y="83"/>
                  </a:cxn>
                </a:cxnLst>
                <a:rect l="0" t="0" r="r" b="b"/>
                <a:pathLst>
                  <a:path w="71" h="109">
                    <a:moveTo>
                      <a:pt x="61" y="83"/>
                    </a:moveTo>
                    <a:lnTo>
                      <a:pt x="50" y="83"/>
                    </a:lnTo>
                    <a:lnTo>
                      <a:pt x="56" y="88"/>
                    </a:lnTo>
                    <a:lnTo>
                      <a:pt x="60" y="97"/>
                    </a:lnTo>
                    <a:lnTo>
                      <a:pt x="56" y="105"/>
                    </a:lnTo>
                    <a:lnTo>
                      <a:pt x="63" y="98"/>
                    </a:lnTo>
                    <a:lnTo>
                      <a:pt x="63" y="93"/>
                    </a:lnTo>
                    <a:lnTo>
                      <a:pt x="61" y="83"/>
                    </a:lnTo>
                    <a:close/>
                  </a:path>
                </a:pathLst>
              </a:custGeom>
              <a:solidFill>
                <a:srgbClr val="F8EDD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24" name="Freeform 1348"/>
              <p:cNvSpPr>
                <a:spLocks/>
              </p:cNvSpPr>
              <p:nvPr/>
            </p:nvSpPr>
            <p:spPr bwMode="auto">
              <a:xfrm>
                <a:off x="2796" y="1473"/>
                <a:ext cx="71" cy="109"/>
              </a:xfrm>
              <a:custGeom>
                <a:avLst/>
                <a:gdLst/>
                <a:ahLst/>
                <a:cxnLst>
                  <a:cxn ang="0">
                    <a:pos x="50" y="84"/>
                  </a:cxn>
                  <a:cxn ang="0">
                    <a:pos x="39" y="84"/>
                  </a:cxn>
                  <a:cxn ang="0">
                    <a:pos x="47" y="92"/>
                  </a:cxn>
                  <a:cxn ang="0">
                    <a:pos x="41" y="99"/>
                  </a:cxn>
                  <a:cxn ang="0">
                    <a:pos x="42" y="100"/>
                  </a:cxn>
                  <a:cxn ang="0">
                    <a:pos x="47" y="104"/>
                  </a:cxn>
                  <a:cxn ang="0">
                    <a:pos x="45" y="95"/>
                  </a:cxn>
                  <a:cxn ang="0">
                    <a:pos x="51" y="92"/>
                  </a:cxn>
                  <a:cxn ang="0">
                    <a:pos x="51" y="91"/>
                  </a:cxn>
                  <a:cxn ang="0">
                    <a:pos x="50" y="84"/>
                  </a:cxn>
                </a:cxnLst>
                <a:rect l="0" t="0" r="r" b="b"/>
                <a:pathLst>
                  <a:path w="71" h="109">
                    <a:moveTo>
                      <a:pt x="50" y="84"/>
                    </a:moveTo>
                    <a:lnTo>
                      <a:pt x="39" y="84"/>
                    </a:lnTo>
                    <a:lnTo>
                      <a:pt x="47" y="92"/>
                    </a:lnTo>
                    <a:lnTo>
                      <a:pt x="41" y="99"/>
                    </a:lnTo>
                    <a:lnTo>
                      <a:pt x="42" y="100"/>
                    </a:lnTo>
                    <a:lnTo>
                      <a:pt x="47" y="104"/>
                    </a:lnTo>
                    <a:lnTo>
                      <a:pt x="45" y="95"/>
                    </a:lnTo>
                    <a:lnTo>
                      <a:pt x="51" y="92"/>
                    </a:lnTo>
                    <a:lnTo>
                      <a:pt x="51" y="91"/>
                    </a:lnTo>
                    <a:lnTo>
                      <a:pt x="50" y="84"/>
                    </a:lnTo>
                    <a:close/>
                  </a:path>
                </a:pathLst>
              </a:custGeom>
              <a:solidFill>
                <a:srgbClr val="F8EDD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25" name="Freeform 1349"/>
              <p:cNvSpPr>
                <a:spLocks/>
              </p:cNvSpPr>
              <p:nvPr/>
            </p:nvSpPr>
            <p:spPr bwMode="auto">
              <a:xfrm>
                <a:off x="2796" y="1473"/>
                <a:ext cx="71" cy="109"/>
              </a:xfrm>
              <a:custGeom>
                <a:avLst/>
                <a:gdLst/>
                <a:ahLst/>
                <a:cxnLst>
                  <a:cxn ang="0">
                    <a:pos x="72" y="55"/>
                  </a:cxn>
                  <a:cxn ang="0">
                    <a:pos x="2" y="55"/>
                  </a:cxn>
                  <a:cxn ang="0">
                    <a:pos x="9" y="61"/>
                  </a:cxn>
                  <a:cxn ang="0">
                    <a:pos x="7" y="63"/>
                  </a:cxn>
                  <a:cxn ang="0">
                    <a:pos x="8" y="77"/>
                  </a:cxn>
                  <a:cxn ang="0">
                    <a:pos x="8" y="95"/>
                  </a:cxn>
                  <a:cxn ang="0">
                    <a:pos x="13" y="88"/>
                  </a:cxn>
                  <a:cxn ang="0">
                    <a:pos x="14" y="87"/>
                  </a:cxn>
                  <a:cxn ang="0">
                    <a:pos x="10" y="81"/>
                  </a:cxn>
                  <a:cxn ang="0">
                    <a:pos x="16" y="78"/>
                  </a:cxn>
                  <a:cxn ang="0">
                    <a:pos x="60" y="78"/>
                  </a:cxn>
                  <a:cxn ang="0">
                    <a:pos x="59" y="74"/>
                  </a:cxn>
                  <a:cxn ang="0">
                    <a:pos x="60" y="70"/>
                  </a:cxn>
                  <a:cxn ang="0">
                    <a:pos x="63" y="63"/>
                  </a:cxn>
                  <a:cxn ang="0">
                    <a:pos x="72" y="63"/>
                  </a:cxn>
                  <a:cxn ang="0">
                    <a:pos x="72" y="55"/>
                  </a:cxn>
                </a:cxnLst>
                <a:rect l="0" t="0" r="r" b="b"/>
                <a:pathLst>
                  <a:path w="71" h="109">
                    <a:moveTo>
                      <a:pt x="72" y="55"/>
                    </a:moveTo>
                    <a:lnTo>
                      <a:pt x="2" y="55"/>
                    </a:lnTo>
                    <a:lnTo>
                      <a:pt x="9" y="61"/>
                    </a:lnTo>
                    <a:lnTo>
                      <a:pt x="7" y="63"/>
                    </a:lnTo>
                    <a:lnTo>
                      <a:pt x="8" y="77"/>
                    </a:lnTo>
                    <a:lnTo>
                      <a:pt x="8" y="95"/>
                    </a:lnTo>
                    <a:lnTo>
                      <a:pt x="13" y="88"/>
                    </a:lnTo>
                    <a:lnTo>
                      <a:pt x="14" y="87"/>
                    </a:lnTo>
                    <a:lnTo>
                      <a:pt x="10" y="81"/>
                    </a:lnTo>
                    <a:lnTo>
                      <a:pt x="16" y="78"/>
                    </a:lnTo>
                    <a:lnTo>
                      <a:pt x="60" y="78"/>
                    </a:lnTo>
                    <a:lnTo>
                      <a:pt x="59" y="74"/>
                    </a:lnTo>
                    <a:lnTo>
                      <a:pt x="60" y="70"/>
                    </a:lnTo>
                    <a:lnTo>
                      <a:pt x="63" y="63"/>
                    </a:lnTo>
                    <a:lnTo>
                      <a:pt x="72" y="63"/>
                    </a:lnTo>
                    <a:lnTo>
                      <a:pt x="72" y="55"/>
                    </a:lnTo>
                    <a:close/>
                  </a:path>
                </a:pathLst>
              </a:custGeom>
              <a:solidFill>
                <a:srgbClr val="F8EDD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26" name="Freeform 1350"/>
              <p:cNvSpPr>
                <a:spLocks/>
              </p:cNvSpPr>
              <p:nvPr/>
            </p:nvSpPr>
            <p:spPr bwMode="auto">
              <a:xfrm>
                <a:off x="2796" y="1473"/>
                <a:ext cx="71" cy="109"/>
              </a:xfrm>
              <a:custGeom>
                <a:avLst/>
                <a:gdLst/>
                <a:ahLst/>
                <a:cxnLst>
                  <a:cxn ang="0">
                    <a:pos x="72" y="63"/>
                  </a:cxn>
                  <a:cxn ang="0">
                    <a:pos x="63" y="63"/>
                  </a:cxn>
                  <a:cxn ang="0">
                    <a:pos x="65" y="66"/>
                  </a:cxn>
                  <a:cxn ang="0">
                    <a:pos x="64" y="70"/>
                  </a:cxn>
                  <a:cxn ang="0">
                    <a:pos x="64" y="81"/>
                  </a:cxn>
                  <a:cxn ang="0">
                    <a:pos x="68" y="84"/>
                  </a:cxn>
                  <a:cxn ang="0">
                    <a:pos x="64" y="77"/>
                  </a:cxn>
                  <a:cxn ang="0">
                    <a:pos x="71" y="71"/>
                  </a:cxn>
                  <a:cxn ang="0">
                    <a:pos x="72" y="63"/>
                  </a:cxn>
                </a:cxnLst>
                <a:rect l="0" t="0" r="r" b="b"/>
                <a:pathLst>
                  <a:path w="71" h="109">
                    <a:moveTo>
                      <a:pt x="72" y="63"/>
                    </a:moveTo>
                    <a:lnTo>
                      <a:pt x="63" y="63"/>
                    </a:lnTo>
                    <a:lnTo>
                      <a:pt x="65" y="66"/>
                    </a:lnTo>
                    <a:lnTo>
                      <a:pt x="64" y="70"/>
                    </a:lnTo>
                    <a:lnTo>
                      <a:pt x="64" y="81"/>
                    </a:lnTo>
                    <a:lnTo>
                      <a:pt x="68" y="84"/>
                    </a:lnTo>
                    <a:lnTo>
                      <a:pt x="64" y="77"/>
                    </a:lnTo>
                    <a:lnTo>
                      <a:pt x="71" y="71"/>
                    </a:lnTo>
                    <a:lnTo>
                      <a:pt x="72" y="63"/>
                    </a:lnTo>
                    <a:close/>
                  </a:path>
                </a:pathLst>
              </a:custGeom>
              <a:solidFill>
                <a:srgbClr val="F8EDD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27" name="Freeform 1351"/>
              <p:cNvSpPr>
                <a:spLocks/>
              </p:cNvSpPr>
              <p:nvPr/>
            </p:nvSpPr>
            <p:spPr bwMode="auto">
              <a:xfrm>
                <a:off x="2796" y="1473"/>
                <a:ext cx="71" cy="109"/>
              </a:xfrm>
              <a:custGeom>
                <a:avLst/>
                <a:gdLst/>
                <a:ahLst/>
                <a:cxnLst>
                  <a:cxn ang="0">
                    <a:pos x="23" y="15"/>
                  </a:cxn>
                  <a:cxn ang="0">
                    <a:pos x="14" y="20"/>
                  </a:cxn>
                  <a:cxn ang="0">
                    <a:pos x="8" y="30"/>
                  </a:cxn>
                  <a:cxn ang="0">
                    <a:pos x="0" y="43"/>
                  </a:cxn>
                  <a:cxn ang="0">
                    <a:pos x="0" y="67"/>
                  </a:cxn>
                  <a:cxn ang="0">
                    <a:pos x="7" y="63"/>
                  </a:cxn>
                  <a:cxn ang="0">
                    <a:pos x="6" y="60"/>
                  </a:cxn>
                  <a:cxn ang="0">
                    <a:pos x="2" y="55"/>
                  </a:cxn>
                  <a:cxn ang="0">
                    <a:pos x="72" y="55"/>
                  </a:cxn>
                  <a:cxn ang="0">
                    <a:pos x="72" y="46"/>
                  </a:cxn>
                  <a:cxn ang="0">
                    <a:pos x="63" y="31"/>
                  </a:cxn>
                  <a:cxn ang="0">
                    <a:pos x="62" y="25"/>
                  </a:cxn>
                  <a:cxn ang="0">
                    <a:pos x="24" y="25"/>
                  </a:cxn>
                  <a:cxn ang="0">
                    <a:pos x="20" y="22"/>
                  </a:cxn>
                  <a:cxn ang="0">
                    <a:pos x="22" y="17"/>
                  </a:cxn>
                  <a:cxn ang="0">
                    <a:pos x="23" y="15"/>
                  </a:cxn>
                </a:cxnLst>
                <a:rect l="0" t="0" r="r" b="b"/>
                <a:pathLst>
                  <a:path w="71" h="109">
                    <a:moveTo>
                      <a:pt x="23" y="15"/>
                    </a:moveTo>
                    <a:lnTo>
                      <a:pt x="14" y="20"/>
                    </a:lnTo>
                    <a:lnTo>
                      <a:pt x="8" y="30"/>
                    </a:lnTo>
                    <a:lnTo>
                      <a:pt x="0" y="43"/>
                    </a:lnTo>
                    <a:lnTo>
                      <a:pt x="0" y="67"/>
                    </a:lnTo>
                    <a:lnTo>
                      <a:pt x="7" y="63"/>
                    </a:lnTo>
                    <a:lnTo>
                      <a:pt x="6" y="60"/>
                    </a:lnTo>
                    <a:lnTo>
                      <a:pt x="2" y="55"/>
                    </a:lnTo>
                    <a:lnTo>
                      <a:pt x="72" y="55"/>
                    </a:lnTo>
                    <a:lnTo>
                      <a:pt x="72" y="46"/>
                    </a:lnTo>
                    <a:lnTo>
                      <a:pt x="63" y="31"/>
                    </a:lnTo>
                    <a:lnTo>
                      <a:pt x="62" y="25"/>
                    </a:lnTo>
                    <a:lnTo>
                      <a:pt x="24" y="25"/>
                    </a:lnTo>
                    <a:lnTo>
                      <a:pt x="20" y="22"/>
                    </a:lnTo>
                    <a:lnTo>
                      <a:pt x="22" y="17"/>
                    </a:lnTo>
                    <a:lnTo>
                      <a:pt x="23" y="15"/>
                    </a:lnTo>
                    <a:close/>
                  </a:path>
                </a:pathLst>
              </a:custGeom>
              <a:solidFill>
                <a:srgbClr val="F8EDD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28" name="Freeform 1352"/>
              <p:cNvSpPr>
                <a:spLocks/>
              </p:cNvSpPr>
              <p:nvPr/>
            </p:nvSpPr>
            <p:spPr bwMode="auto">
              <a:xfrm>
                <a:off x="2796" y="1473"/>
                <a:ext cx="71" cy="109"/>
              </a:xfrm>
              <a:custGeom>
                <a:avLst/>
                <a:gdLst/>
                <a:ahLst/>
                <a:cxnLst>
                  <a:cxn ang="0">
                    <a:pos x="59" y="15"/>
                  </a:cxn>
                  <a:cxn ang="0">
                    <a:pos x="59" y="15"/>
                  </a:cxn>
                  <a:cxn ang="0">
                    <a:pos x="42" y="24"/>
                  </a:cxn>
                  <a:cxn ang="0">
                    <a:pos x="24" y="25"/>
                  </a:cxn>
                  <a:cxn ang="0">
                    <a:pos x="62" y="25"/>
                  </a:cxn>
                  <a:cxn ang="0">
                    <a:pos x="59" y="15"/>
                  </a:cxn>
                </a:cxnLst>
                <a:rect l="0" t="0" r="r" b="b"/>
                <a:pathLst>
                  <a:path w="71" h="109">
                    <a:moveTo>
                      <a:pt x="59" y="15"/>
                    </a:moveTo>
                    <a:lnTo>
                      <a:pt x="59" y="15"/>
                    </a:lnTo>
                    <a:lnTo>
                      <a:pt x="42" y="24"/>
                    </a:lnTo>
                    <a:lnTo>
                      <a:pt x="24" y="25"/>
                    </a:lnTo>
                    <a:lnTo>
                      <a:pt x="62" y="25"/>
                    </a:lnTo>
                    <a:lnTo>
                      <a:pt x="59" y="15"/>
                    </a:lnTo>
                    <a:close/>
                  </a:path>
                </a:pathLst>
              </a:custGeom>
              <a:solidFill>
                <a:srgbClr val="F8EDD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29" name="Freeform 1353"/>
              <p:cNvSpPr>
                <a:spLocks/>
              </p:cNvSpPr>
              <p:nvPr/>
            </p:nvSpPr>
            <p:spPr bwMode="auto">
              <a:xfrm>
                <a:off x="2796" y="1473"/>
                <a:ext cx="71" cy="109"/>
              </a:xfrm>
              <a:custGeom>
                <a:avLst/>
                <a:gdLst/>
                <a:ahLst/>
                <a:cxnLst>
                  <a:cxn ang="0">
                    <a:pos x="26" y="0"/>
                  </a:cxn>
                  <a:cxn ang="0">
                    <a:pos x="15" y="7"/>
                  </a:cxn>
                  <a:cxn ang="0">
                    <a:pos x="8" y="10"/>
                  </a:cxn>
                  <a:cxn ang="0">
                    <a:pos x="15" y="17"/>
                  </a:cxn>
                  <a:cxn ang="0">
                    <a:pos x="23" y="14"/>
                  </a:cxn>
                  <a:cxn ang="0">
                    <a:pos x="26" y="0"/>
                  </a:cxn>
                </a:cxnLst>
                <a:rect l="0" t="0" r="r" b="b"/>
                <a:pathLst>
                  <a:path w="71" h="109">
                    <a:moveTo>
                      <a:pt x="26" y="0"/>
                    </a:moveTo>
                    <a:lnTo>
                      <a:pt x="15" y="7"/>
                    </a:lnTo>
                    <a:lnTo>
                      <a:pt x="8" y="10"/>
                    </a:lnTo>
                    <a:lnTo>
                      <a:pt x="15" y="17"/>
                    </a:lnTo>
                    <a:lnTo>
                      <a:pt x="23" y="14"/>
                    </a:lnTo>
                    <a:lnTo>
                      <a:pt x="26" y="0"/>
                    </a:lnTo>
                    <a:close/>
                  </a:path>
                </a:pathLst>
              </a:custGeom>
              <a:solidFill>
                <a:srgbClr val="F8EDD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30" name="Freeform 1354"/>
              <p:cNvSpPr>
                <a:spLocks/>
              </p:cNvSpPr>
              <p:nvPr/>
            </p:nvSpPr>
            <p:spPr bwMode="auto">
              <a:xfrm>
                <a:off x="2796" y="1473"/>
                <a:ext cx="71" cy="109"/>
              </a:xfrm>
              <a:custGeom>
                <a:avLst/>
                <a:gdLst/>
                <a:ahLst/>
                <a:cxnLst>
                  <a:cxn ang="0">
                    <a:pos x="26" y="13"/>
                  </a:cxn>
                  <a:cxn ang="0">
                    <a:pos x="23" y="14"/>
                  </a:cxn>
                  <a:cxn ang="0">
                    <a:pos x="23" y="15"/>
                  </a:cxn>
                  <a:cxn ang="0">
                    <a:pos x="26" y="13"/>
                  </a:cxn>
                </a:cxnLst>
                <a:rect l="0" t="0" r="r" b="b"/>
                <a:pathLst>
                  <a:path w="71" h="109">
                    <a:moveTo>
                      <a:pt x="26" y="13"/>
                    </a:moveTo>
                    <a:lnTo>
                      <a:pt x="23" y="14"/>
                    </a:lnTo>
                    <a:lnTo>
                      <a:pt x="23" y="15"/>
                    </a:lnTo>
                    <a:lnTo>
                      <a:pt x="26" y="13"/>
                    </a:lnTo>
                    <a:close/>
                  </a:path>
                </a:pathLst>
              </a:custGeom>
              <a:solidFill>
                <a:srgbClr val="F8EDD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4" name="Group 1355"/>
            <p:cNvGrpSpPr>
              <a:grpSpLocks/>
            </p:cNvGrpSpPr>
            <p:nvPr/>
          </p:nvGrpSpPr>
          <p:grpSpPr bwMode="auto">
            <a:xfrm>
              <a:off x="2827" y="1435"/>
              <a:ext cx="28" cy="36"/>
              <a:chOff x="2827" y="1435"/>
              <a:chExt cx="28" cy="36"/>
            </a:xfrm>
          </p:grpSpPr>
          <p:sp>
            <p:nvSpPr>
              <p:cNvPr id="51532" name="Freeform 1356"/>
              <p:cNvSpPr>
                <a:spLocks/>
              </p:cNvSpPr>
              <p:nvPr/>
            </p:nvSpPr>
            <p:spPr bwMode="auto">
              <a:xfrm>
                <a:off x="2827" y="1435"/>
                <a:ext cx="28" cy="36"/>
              </a:xfrm>
              <a:custGeom>
                <a:avLst/>
                <a:gdLst/>
                <a:ahLst/>
                <a:cxnLst>
                  <a:cxn ang="0">
                    <a:pos x="13" y="0"/>
                  </a:cxn>
                  <a:cxn ang="0">
                    <a:pos x="14" y="3"/>
                  </a:cxn>
                  <a:cxn ang="0">
                    <a:pos x="6" y="9"/>
                  </a:cxn>
                  <a:cxn ang="0">
                    <a:pos x="0" y="24"/>
                  </a:cxn>
                  <a:cxn ang="0">
                    <a:pos x="0" y="31"/>
                  </a:cxn>
                  <a:cxn ang="0">
                    <a:pos x="5" y="34"/>
                  </a:cxn>
                  <a:cxn ang="0">
                    <a:pos x="8" y="36"/>
                  </a:cxn>
                  <a:cxn ang="0">
                    <a:pos x="14" y="36"/>
                  </a:cxn>
                  <a:cxn ang="0">
                    <a:pos x="17" y="33"/>
                  </a:cxn>
                  <a:cxn ang="0">
                    <a:pos x="19" y="31"/>
                  </a:cxn>
                  <a:cxn ang="0">
                    <a:pos x="19" y="29"/>
                  </a:cxn>
                  <a:cxn ang="0">
                    <a:pos x="21" y="27"/>
                  </a:cxn>
                  <a:cxn ang="0">
                    <a:pos x="25" y="24"/>
                  </a:cxn>
                  <a:cxn ang="0">
                    <a:pos x="28" y="19"/>
                  </a:cxn>
                  <a:cxn ang="0">
                    <a:pos x="22" y="18"/>
                  </a:cxn>
                  <a:cxn ang="0">
                    <a:pos x="26" y="14"/>
                  </a:cxn>
                  <a:cxn ang="0">
                    <a:pos x="26" y="14"/>
                  </a:cxn>
                  <a:cxn ang="0">
                    <a:pos x="22" y="14"/>
                  </a:cxn>
                  <a:cxn ang="0">
                    <a:pos x="20" y="14"/>
                  </a:cxn>
                  <a:cxn ang="0">
                    <a:pos x="21" y="14"/>
                  </a:cxn>
                  <a:cxn ang="0">
                    <a:pos x="23" y="11"/>
                  </a:cxn>
                  <a:cxn ang="0">
                    <a:pos x="20" y="11"/>
                  </a:cxn>
                  <a:cxn ang="0">
                    <a:pos x="15" y="10"/>
                  </a:cxn>
                  <a:cxn ang="0">
                    <a:pos x="11" y="10"/>
                  </a:cxn>
                  <a:cxn ang="0">
                    <a:pos x="17" y="6"/>
                  </a:cxn>
                  <a:cxn ang="0">
                    <a:pos x="13" y="0"/>
                  </a:cxn>
                </a:cxnLst>
                <a:rect l="0" t="0" r="r" b="b"/>
                <a:pathLst>
                  <a:path w="28" h="36">
                    <a:moveTo>
                      <a:pt x="13" y="0"/>
                    </a:moveTo>
                    <a:lnTo>
                      <a:pt x="14" y="3"/>
                    </a:lnTo>
                    <a:lnTo>
                      <a:pt x="6" y="9"/>
                    </a:lnTo>
                    <a:lnTo>
                      <a:pt x="0" y="24"/>
                    </a:lnTo>
                    <a:lnTo>
                      <a:pt x="0" y="31"/>
                    </a:lnTo>
                    <a:lnTo>
                      <a:pt x="5" y="34"/>
                    </a:lnTo>
                    <a:lnTo>
                      <a:pt x="8" y="36"/>
                    </a:lnTo>
                    <a:lnTo>
                      <a:pt x="14" y="36"/>
                    </a:lnTo>
                    <a:lnTo>
                      <a:pt x="17" y="33"/>
                    </a:lnTo>
                    <a:lnTo>
                      <a:pt x="19" y="31"/>
                    </a:lnTo>
                    <a:lnTo>
                      <a:pt x="19" y="29"/>
                    </a:lnTo>
                    <a:lnTo>
                      <a:pt x="21" y="27"/>
                    </a:lnTo>
                    <a:lnTo>
                      <a:pt x="25" y="24"/>
                    </a:lnTo>
                    <a:lnTo>
                      <a:pt x="28" y="19"/>
                    </a:lnTo>
                    <a:lnTo>
                      <a:pt x="22" y="18"/>
                    </a:lnTo>
                    <a:lnTo>
                      <a:pt x="26" y="14"/>
                    </a:lnTo>
                    <a:lnTo>
                      <a:pt x="22" y="14"/>
                    </a:lnTo>
                    <a:lnTo>
                      <a:pt x="20" y="14"/>
                    </a:lnTo>
                    <a:lnTo>
                      <a:pt x="21" y="14"/>
                    </a:lnTo>
                    <a:lnTo>
                      <a:pt x="23" y="11"/>
                    </a:lnTo>
                    <a:lnTo>
                      <a:pt x="20" y="11"/>
                    </a:lnTo>
                    <a:lnTo>
                      <a:pt x="15" y="10"/>
                    </a:lnTo>
                    <a:lnTo>
                      <a:pt x="11" y="10"/>
                    </a:lnTo>
                    <a:lnTo>
                      <a:pt x="17" y="6"/>
                    </a:lnTo>
                    <a:lnTo>
                      <a:pt x="13" y="0"/>
                    </a:lnTo>
                    <a:close/>
                  </a:path>
                </a:pathLst>
              </a:custGeom>
              <a:solidFill>
                <a:srgbClr val="EDD19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33" name="Freeform 1357"/>
              <p:cNvSpPr>
                <a:spLocks/>
              </p:cNvSpPr>
              <p:nvPr/>
            </p:nvSpPr>
            <p:spPr bwMode="auto">
              <a:xfrm>
                <a:off x="2827" y="1435"/>
                <a:ext cx="28" cy="36"/>
              </a:xfrm>
              <a:custGeom>
                <a:avLst/>
                <a:gdLst/>
                <a:ahLst/>
                <a:cxnLst>
                  <a:cxn ang="0">
                    <a:pos x="27" y="13"/>
                  </a:cxn>
                  <a:cxn ang="0">
                    <a:pos x="26" y="18"/>
                  </a:cxn>
                  <a:cxn ang="0">
                    <a:pos x="22" y="18"/>
                  </a:cxn>
                  <a:cxn ang="0">
                    <a:pos x="28" y="18"/>
                  </a:cxn>
                  <a:cxn ang="0">
                    <a:pos x="27" y="13"/>
                  </a:cxn>
                </a:cxnLst>
                <a:rect l="0" t="0" r="r" b="b"/>
                <a:pathLst>
                  <a:path w="28" h="36">
                    <a:moveTo>
                      <a:pt x="27" y="13"/>
                    </a:moveTo>
                    <a:lnTo>
                      <a:pt x="26" y="18"/>
                    </a:lnTo>
                    <a:lnTo>
                      <a:pt x="22" y="18"/>
                    </a:lnTo>
                    <a:lnTo>
                      <a:pt x="28" y="18"/>
                    </a:lnTo>
                    <a:lnTo>
                      <a:pt x="27" y="13"/>
                    </a:lnTo>
                    <a:close/>
                  </a:path>
                </a:pathLst>
              </a:custGeom>
              <a:solidFill>
                <a:srgbClr val="EDD19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34" name="Freeform 1358"/>
              <p:cNvSpPr>
                <a:spLocks/>
              </p:cNvSpPr>
              <p:nvPr/>
            </p:nvSpPr>
            <p:spPr bwMode="auto">
              <a:xfrm>
                <a:off x="2827" y="1435"/>
                <a:ext cx="28" cy="36"/>
              </a:xfrm>
              <a:custGeom>
                <a:avLst/>
                <a:gdLst/>
                <a:ahLst/>
                <a:cxnLst>
                  <a:cxn ang="0">
                    <a:pos x="25" y="8"/>
                  </a:cxn>
                  <a:cxn ang="0">
                    <a:pos x="25" y="12"/>
                  </a:cxn>
                  <a:cxn ang="0">
                    <a:pos x="22" y="14"/>
                  </a:cxn>
                  <a:cxn ang="0">
                    <a:pos x="26" y="14"/>
                  </a:cxn>
                  <a:cxn ang="0">
                    <a:pos x="25" y="11"/>
                  </a:cxn>
                  <a:cxn ang="0">
                    <a:pos x="25" y="8"/>
                  </a:cxn>
                </a:cxnLst>
                <a:rect l="0" t="0" r="r" b="b"/>
                <a:pathLst>
                  <a:path w="28" h="36">
                    <a:moveTo>
                      <a:pt x="25" y="8"/>
                    </a:moveTo>
                    <a:lnTo>
                      <a:pt x="25" y="12"/>
                    </a:lnTo>
                    <a:lnTo>
                      <a:pt x="22" y="14"/>
                    </a:lnTo>
                    <a:lnTo>
                      <a:pt x="26" y="14"/>
                    </a:lnTo>
                    <a:lnTo>
                      <a:pt x="25" y="11"/>
                    </a:lnTo>
                    <a:lnTo>
                      <a:pt x="25" y="8"/>
                    </a:lnTo>
                    <a:close/>
                  </a:path>
                </a:pathLst>
              </a:custGeom>
              <a:solidFill>
                <a:srgbClr val="EDD19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35" name="Freeform 1359"/>
              <p:cNvSpPr>
                <a:spLocks/>
              </p:cNvSpPr>
              <p:nvPr/>
            </p:nvSpPr>
            <p:spPr bwMode="auto">
              <a:xfrm>
                <a:off x="2827" y="1435"/>
                <a:ext cx="28" cy="36"/>
              </a:xfrm>
              <a:custGeom>
                <a:avLst/>
                <a:gdLst/>
                <a:ahLst/>
                <a:cxnLst>
                  <a:cxn ang="0">
                    <a:pos x="22" y="6"/>
                  </a:cxn>
                  <a:cxn ang="0">
                    <a:pos x="20" y="11"/>
                  </a:cxn>
                  <a:cxn ang="0">
                    <a:pos x="23" y="11"/>
                  </a:cxn>
                  <a:cxn ang="0">
                    <a:pos x="24" y="10"/>
                  </a:cxn>
                  <a:cxn ang="0">
                    <a:pos x="22" y="6"/>
                  </a:cxn>
                </a:cxnLst>
                <a:rect l="0" t="0" r="r" b="b"/>
                <a:pathLst>
                  <a:path w="28" h="36">
                    <a:moveTo>
                      <a:pt x="22" y="6"/>
                    </a:moveTo>
                    <a:lnTo>
                      <a:pt x="20" y="11"/>
                    </a:lnTo>
                    <a:lnTo>
                      <a:pt x="23" y="11"/>
                    </a:lnTo>
                    <a:lnTo>
                      <a:pt x="24" y="10"/>
                    </a:lnTo>
                    <a:lnTo>
                      <a:pt x="22" y="6"/>
                    </a:lnTo>
                    <a:close/>
                  </a:path>
                </a:pathLst>
              </a:custGeom>
              <a:solidFill>
                <a:srgbClr val="EDD19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6" name="Group 1360"/>
            <p:cNvGrpSpPr>
              <a:grpSpLocks/>
            </p:cNvGrpSpPr>
            <p:nvPr/>
          </p:nvGrpSpPr>
          <p:grpSpPr bwMode="auto">
            <a:xfrm>
              <a:off x="2791" y="1434"/>
              <a:ext cx="30" cy="35"/>
              <a:chOff x="2791" y="1434"/>
              <a:chExt cx="30" cy="35"/>
            </a:xfrm>
          </p:grpSpPr>
          <p:sp>
            <p:nvSpPr>
              <p:cNvPr id="51537" name="Freeform 1361"/>
              <p:cNvSpPr>
                <a:spLocks/>
              </p:cNvSpPr>
              <p:nvPr/>
            </p:nvSpPr>
            <p:spPr bwMode="auto">
              <a:xfrm>
                <a:off x="2791" y="1434"/>
                <a:ext cx="30" cy="35"/>
              </a:xfrm>
              <a:custGeom>
                <a:avLst/>
                <a:gdLst/>
                <a:ahLst/>
                <a:cxnLst>
                  <a:cxn ang="0">
                    <a:pos x="1" y="8"/>
                  </a:cxn>
                  <a:cxn ang="0">
                    <a:pos x="0" y="12"/>
                  </a:cxn>
                  <a:cxn ang="0">
                    <a:pos x="0" y="22"/>
                  </a:cxn>
                  <a:cxn ang="0">
                    <a:pos x="6" y="27"/>
                  </a:cxn>
                  <a:cxn ang="0">
                    <a:pos x="10" y="30"/>
                  </a:cxn>
                  <a:cxn ang="0">
                    <a:pos x="10" y="35"/>
                  </a:cxn>
                  <a:cxn ang="0">
                    <a:pos x="15" y="35"/>
                  </a:cxn>
                  <a:cxn ang="0">
                    <a:pos x="30" y="34"/>
                  </a:cxn>
                  <a:cxn ang="0">
                    <a:pos x="22" y="31"/>
                  </a:cxn>
                  <a:cxn ang="0">
                    <a:pos x="25" y="14"/>
                  </a:cxn>
                  <a:cxn ang="0">
                    <a:pos x="5" y="14"/>
                  </a:cxn>
                  <a:cxn ang="0">
                    <a:pos x="2" y="11"/>
                  </a:cxn>
                  <a:cxn ang="0">
                    <a:pos x="1" y="8"/>
                  </a:cxn>
                </a:cxnLst>
                <a:rect l="0" t="0" r="r" b="b"/>
                <a:pathLst>
                  <a:path w="30" h="35">
                    <a:moveTo>
                      <a:pt x="1" y="8"/>
                    </a:moveTo>
                    <a:lnTo>
                      <a:pt x="0" y="12"/>
                    </a:lnTo>
                    <a:lnTo>
                      <a:pt x="0" y="22"/>
                    </a:lnTo>
                    <a:lnTo>
                      <a:pt x="6" y="27"/>
                    </a:lnTo>
                    <a:lnTo>
                      <a:pt x="10" y="30"/>
                    </a:lnTo>
                    <a:lnTo>
                      <a:pt x="10" y="35"/>
                    </a:lnTo>
                    <a:lnTo>
                      <a:pt x="15" y="35"/>
                    </a:lnTo>
                    <a:lnTo>
                      <a:pt x="30" y="34"/>
                    </a:lnTo>
                    <a:lnTo>
                      <a:pt x="22" y="31"/>
                    </a:lnTo>
                    <a:lnTo>
                      <a:pt x="25" y="14"/>
                    </a:lnTo>
                    <a:lnTo>
                      <a:pt x="5" y="14"/>
                    </a:lnTo>
                    <a:lnTo>
                      <a:pt x="2" y="11"/>
                    </a:lnTo>
                    <a:lnTo>
                      <a:pt x="1" y="8"/>
                    </a:lnTo>
                    <a:close/>
                  </a:path>
                </a:pathLst>
              </a:custGeom>
              <a:solidFill>
                <a:srgbClr val="EDD19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38" name="Freeform 1362"/>
              <p:cNvSpPr>
                <a:spLocks/>
              </p:cNvSpPr>
              <p:nvPr/>
            </p:nvSpPr>
            <p:spPr bwMode="auto">
              <a:xfrm>
                <a:off x="2791" y="1434"/>
                <a:ext cx="30" cy="35"/>
              </a:xfrm>
              <a:custGeom>
                <a:avLst/>
                <a:gdLst/>
                <a:ahLst/>
                <a:cxnLst>
                  <a:cxn ang="0">
                    <a:pos x="5" y="6"/>
                  </a:cxn>
                  <a:cxn ang="0">
                    <a:pos x="3" y="10"/>
                  </a:cxn>
                  <a:cxn ang="0">
                    <a:pos x="7" y="14"/>
                  </a:cxn>
                  <a:cxn ang="0">
                    <a:pos x="7" y="14"/>
                  </a:cxn>
                  <a:cxn ang="0">
                    <a:pos x="5" y="14"/>
                  </a:cxn>
                  <a:cxn ang="0">
                    <a:pos x="25" y="14"/>
                  </a:cxn>
                  <a:cxn ang="0">
                    <a:pos x="25" y="11"/>
                  </a:cxn>
                  <a:cxn ang="0">
                    <a:pos x="7" y="11"/>
                  </a:cxn>
                  <a:cxn ang="0">
                    <a:pos x="5" y="6"/>
                  </a:cxn>
                </a:cxnLst>
                <a:rect l="0" t="0" r="r" b="b"/>
                <a:pathLst>
                  <a:path w="30" h="35">
                    <a:moveTo>
                      <a:pt x="5" y="6"/>
                    </a:moveTo>
                    <a:lnTo>
                      <a:pt x="3" y="10"/>
                    </a:lnTo>
                    <a:lnTo>
                      <a:pt x="7" y="14"/>
                    </a:lnTo>
                    <a:lnTo>
                      <a:pt x="5" y="14"/>
                    </a:lnTo>
                    <a:lnTo>
                      <a:pt x="25" y="14"/>
                    </a:lnTo>
                    <a:lnTo>
                      <a:pt x="25" y="11"/>
                    </a:lnTo>
                    <a:lnTo>
                      <a:pt x="7" y="11"/>
                    </a:lnTo>
                    <a:lnTo>
                      <a:pt x="5" y="6"/>
                    </a:lnTo>
                    <a:close/>
                  </a:path>
                </a:pathLst>
              </a:custGeom>
              <a:solidFill>
                <a:srgbClr val="EDD19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39" name="Freeform 1363"/>
              <p:cNvSpPr>
                <a:spLocks/>
              </p:cNvSpPr>
              <p:nvPr/>
            </p:nvSpPr>
            <p:spPr bwMode="auto">
              <a:xfrm>
                <a:off x="2791" y="1434"/>
                <a:ext cx="30" cy="35"/>
              </a:xfrm>
              <a:custGeom>
                <a:avLst/>
                <a:gdLst/>
                <a:ahLst/>
                <a:cxnLst>
                  <a:cxn ang="0">
                    <a:pos x="14" y="0"/>
                  </a:cxn>
                  <a:cxn ang="0">
                    <a:pos x="10" y="6"/>
                  </a:cxn>
                  <a:cxn ang="0">
                    <a:pos x="16" y="10"/>
                  </a:cxn>
                  <a:cxn ang="0">
                    <a:pos x="12" y="10"/>
                  </a:cxn>
                  <a:cxn ang="0">
                    <a:pos x="7" y="11"/>
                  </a:cxn>
                  <a:cxn ang="0">
                    <a:pos x="25" y="11"/>
                  </a:cxn>
                  <a:cxn ang="0">
                    <a:pos x="26" y="10"/>
                  </a:cxn>
                  <a:cxn ang="0">
                    <a:pos x="12" y="7"/>
                  </a:cxn>
                  <a:cxn ang="0">
                    <a:pos x="14" y="0"/>
                  </a:cxn>
                </a:cxnLst>
                <a:rect l="0" t="0" r="r" b="b"/>
                <a:pathLst>
                  <a:path w="30" h="35">
                    <a:moveTo>
                      <a:pt x="14" y="0"/>
                    </a:moveTo>
                    <a:lnTo>
                      <a:pt x="10" y="6"/>
                    </a:lnTo>
                    <a:lnTo>
                      <a:pt x="16" y="10"/>
                    </a:lnTo>
                    <a:lnTo>
                      <a:pt x="12" y="10"/>
                    </a:lnTo>
                    <a:lnTo>
                      <a:pt x="7" y="11"/>
                    </a:lnTo>
                    <a:lnTo>
                      <a:pt x="25" y="11"/>
                    </a:lnTo>
                    <a:lnTo>
                      <a:pt x="26" y="10"/>
                    </a:lnTo>
                    <a:lnTo>
                      <a:pt x="12" y="7"/>
                    </a:lnTo>
                    <a:lnTo>
                      <a:pt x="14" y="0"/>
                    </a:lnTo>
                    <a:close/>
                  </a:path>
                </a:pathLst>
              </a:custGeom>
              <a:solidFill>
                <a:srgbClr val="EDD19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9" name="Group 1364"/>
            <p:cNvGrpSpPr>
              <a:grpSpLocks/>
            </p:cNvGrpSpPr>
            <p:nvPr/>
          </p:nvGrpSpPr>
          <p:grpSpPr bwMode="auto">
            <a:xfrm>
              <a:off x="2809" y="1482"/>
              <a:ext cx="21" cy="19"/>
              <a:chOff x="2809" y="1482"/>
              <a:chExt cx="21" cy="19"/>
            </a:xfrm>
          </p:grpSpPr>
          <p:sp>
            <p:nvSpPr>
              <p:cNvPr id="51541" name="Freeform 1365"/>
              <p:cNvSpPr>
                <a:spLocks/>
              </p:cNvSpPr>
              <p:nvPr/>
            </p:nvSpPr>
            <p:spPr bwMode="auto">
              <a:xfrm>
                <a:off x="2809" y="1482"/>
                <a:ext cx="21" cy="19"/>
              </a:xfrm>
              <a:custGeom>
                <a:avLst/>
                <a:gdLst/>
                <a:ahLst/>
                <a:cxnLst>
                  <a:cxn ang="0">
                    <a:pos x="6" y="0"/>
                  </a:cxn>
                  <a:cxn ang="0">
                    <a:pos x="0" y="8"/>
                  </a:cxn>
                  <a:cxn ang="0">
                    <a:pos x="1" y="14"/>
                  </a:cxn>
                  <a:cxn ang="0">
                    <a:pos x="2" y="18"/>
                  </a:cxn>
                  <a:cxn ang="0">
                    <a:pos x="12" y="20"/>
                  </a:cxn>
                  <a:cxn ang="0">
                    <a:pos x="20" y="17"/>
                  </a:cxn>
                  <a:cxn ang="0">
                    <a:pos x="20" y="9"/>
                  </a:cxn>
                  <a:cxn ang="0">
                    <a:pos x="21" y="8"/>
                  </a:cxn>
                  <a:cxn ang="0">
                    <a:pos x="21" y="8"/>
                  </a:cxn>
                  <a:cxn ang="0">
                    <a:pos x="6" y="0"/>
                  </a:cxn>
                </a:cxnLst>
                <a:rect l="0" t="0" r="r" b="b"/>
                <a:pathLst>
                  <a:path w="21" h="19">
                    <a:moveTo>
                      <a:pt x="6" y="0"/>
                    </a:moveTo>
                    <a:lnTo>
                      <a:pt x="0" y="8"/>
                    </a:lnTo>
                    <a:lnTo>
                      <a:pt x="1" y="14"/>
                    </a:lnTo>
                    <a:lnTo>
                      <a:pt x="2" y="18"/>
                    </a:lnTo>
                    <a:lnTo>
                      <a:pt x="12" y="20"/>
                    </a:lnTo>
                    <a:lnTo>
                      <a:pt x="20" y="17"/>
                    </a:lnTo>
                    <a:lnTo>
                      <a:pt x="20" y="9"/>
                    </a:lnTo>
                    <a:lnTo>
                      <a:pt x="21" y="8"/>
                    </a:lnTo>
                    <a:lnTo>
                      <a:pt x="6" y="0"/>
                    </a:lnTo>
                    <a:close/>
                  </a:path>
                </a:pathLst>
              </a:custGeom>
              <a:solidFill>
                <a:srgbClr val="FBF4E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1" name="Group 1366"/>
            <p:cNvGrpSpPr>
              <a:grpSpLocks/>
            </p:cNvGrpSpPr>
            <p:nvPr/>
          </p:nvGrpSpPr>
          <p:grpSpPr bwMode="auto">
            <a:xfrm>
              <a:off x="2806" y="1487"/>
              <a:ext cx="24" cy="10"/>
              <a:chOff x="2806" y="1487"/>
              <a:chExt cx="24" cy="10"/>
            </a:xfrm>
          </p:grpSpPr>
          <p:sp>
            <p:nvSpPr>
              <p:cNvPr id="51543" name="Freeform 1367"/>
              <p:cNvSpPr>
                <a:spLocks/>
              </p:cNvSpPr>
              <p:nvPr/>
            </p:nvSpPr>
            <p:spPr bwMode="auto">
              <a:xfrm>
                <a:off x="2806" y="1487"/>
                <a:ext cx="24" cy="10"/>
              </a:xfrm>
              <a:custGeom>
                <a:avLst/>
                <a:gdLst/>
                <a:ahLst/>
                <a:cxnLst>
                  <a:cxn ang="0">
                    <a:pos x="18" y="0"/>
                  </a:cxn>
                  <a:cxn ang="0">
                    <a:pos x="5" y="0"/>
                  </a:cxn>
                  <a:cxn ang="0">
                    <a:pos x="0" y="1"/>
                  </a:cxn>
                  <a:cxn ang="0">
                    <a:pos x="0" y="5"/>
                  </a:cxn>
                  <a:cxn ang="0">
                    <a:pos x="2" y="6"/>
                  </a:cxn>
                  <a:cxn ang="0">
                    <a:pos x="6" y="7"/>
                  </a:cxn>
                  <a:cxn ang="0">
                    <a:pos x="9" y="9"/>
                  </a:cxn>
                  <a:cxn ang="0">
                    <a:pos x="12" y="9"/>
                  </a:cxn>
                  <a:cxn ang="0">
                    <a:pos x="20" y="4"/>
                  </a:cxn>
                  <a:cxn ang="0">
                    <a:pos x="24" y="4"/>
                  </a:cxn>
                  <a:cxn ang="0">
                    <a:pos x="24" y="1"/>
                  </a:cxn>
                  <a:cxn ang="0">
                    <a:pos x="18" y="0"/>
                  </a:cxn>
                </a:cxnLst>
                <a:rect l="0" t="0" r="r" b="b"/>
                <a:pathLst>
                  <a:path w="24" h="10">
                    <a:moveTo>
                      <a:pt x="18" y="0"/>
                    </a:moveTo>
                    <a:lnTo>
                      <a:pt x="5" y="0"/>
                    </a:lnTo>
                    <a:lnTo>
                      <a:pt x="0" y="1"/>
                    </a:lnTo>
                    <a:lnTo>
                      <a:pt x="0" y="5"/>
                    </a:lnTo>
                    <a:lnTo>
                      <a:pt x="2" y="6"/>
                    </a:lnTo>
                    <a:lnTo>
                      <a:pt x="6" y="7"/>
                    </a:lnTo>
                    <a:lnTo>
                      <a:pt x="9" y="9"/>
                    </a:lnTo>
                    <a:lnTo>
                      <a:pt x="12" y="9"/>
                    </a:lnTo>
                    <a:lnTo>
                      <a:pt x="20" y="4"/>
                    </a:lnTo>
                    <a:lnTo>
                      <a:pt x="24" y="4"/>
                    </a:lnTo>
                    <a:lnTo>
                      <a:pt x="24" y="1"/>
                    </a:lnTo>
                    <a:lnTo>
                      <a:pt x="18" y="0"/>
                    </a:lnTo>
                    <a:close/>
                  </a:path>
                </a:pathLst>
              </a:custGeom>
              <a:solidFill>
                <a:srgbClr val="F1DDB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44" name="Freeform 1368"/>
              <p:cNvSpPr>
                <a:spLocks/>
              </p:cNvSpPr>
              <p:nvPr/>
            </p:nvSpPr>
            <p:spPr bwMode="auto">
              <a:xfrm>
                <a:off x="2806" y="1487"/>
                <a:ext cx="24" cy="10"/>
              </a:xfrm>
              <a:custGeom>
                <a:avLst/>
                <a:gdLst/>
                <a:ahLst/>
                <a:cxnLst>
                  <a:cxn ang="0">
                    <a:pos x="24" y="4"/>
                  </a:cxn>
                  <a:cxn ang="0">
                    <a:pos x="20" y="4"/>
                  </a:cxn>
                  <a:cxn ang="0">
                    <a:pos x="24" y="5"/>
                  </a:cxn>
                  <a:cxn ang="0">
                    <a:pos x="24" y="4"/>
                  </a:cxn>
                </a:cxnLst>
                <a:rect l="0" t="0" r="r" b="b"/>
                <a:pathLst>
                  <a:path w="24" h="10">
                    <a:moveTo>
                      <a:pt x="24" y="4"/>
                    </a:moveTo>
                    <a:lnTo>
                      <a:pt x="20" y="4"/>
                    </a:lnTo>
                    <a:lnTo>
                      <a:pt x="24" y="5"/>
                    </a:lnTo>
                    <a:lnTo>
                      <a:pt x="24" y="4"/>
                    </a:lnTo>
                    <a:close/>
                  </a:path>
                </a:pathLst>
              </a:custGeom>
              <a:solidFill>
                <a:srgbClr val="F1DDB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545" name="Picture 1369"/>
              <p:cNvPicPr>
                <a:picLocks noChangeAspect="1" noChangeArrowheads="1"/>
              </p:cNvPicPr>
              <p:nvPr/>
            </p:nvPicPr>
            <p:blipFill>
              <a:blip r:embed="rId164" cstate="print"/>
              <a:srcRect/>
              <a:stretch>
                <a:fillRect/>
              </a:stretch>
            </p:blipFill>
            <p:spPr bwMode="auto">
              <a:xfrm>
                <a:off x="2795" y="1439"/>
                <a:ext cx="43" cy="56"/>
              </a:xfrm>
              <a:prstGeom prst="rect">
                <a:avLst/>
              </a:prstGeom>
              <a:noFill/>
            </p:spPr>
          </p:pic>
        </p:grpSp>
        <p:grpSp>
          <p:nvGrpSpPr>
            <p:cNvPr id="5133" name="Group 1370"/>
            <p:cNvGrpSpPr>
              <a:grpSpLocks/>
            </p:cNvGrpSpPr>
            <p:nvPr/>
          </p:nvGrpSpPr>
          <p:grpSpPr bwMode="auto">
            <a:xfrm>
              <a:off x="2807" y="1475"/>
              <a:ext cx="16" cy="13"/>
              <a:chOff x="2807" y="1475"/>
              <a:chExt cx="16" cy="13"/>
            </a:xfrm>
          </p:grpSpPr>
          <p:sp>
            <p:nvSpPr>
              <p:cNvPr id="51547" name="Freeform 1371"/>
              <p:cNvSpPr>
                <a:spLocks/>
              </p:cNvSpPr>
              <p:nvPr/>
            </p:nvSpPr>
            <p:spPr bwMode="auto">
              <a:xfrm>
                <a:off x="2807" y="1475"/>
                <a:ext cx="16" cy="13"/>
              </a:xfrm>
              <a:custGeom>
                <a:avLst/>
                <a:gdLst/>
                <a:ahLst/>
                <a:cxnLst>
                  <a:cxn ang="0">
                    <a:pos x="12" y="0"/>
                  </a:cxn>
                  <a:cxn ang="0">
                    <a:pos x="3" y="0"/>
                  </a:cxn>
                  <a:cxn ang="0">
                    <a:pos x="0" y="1"/>
                  </a:cxn>
                  <a:cxn ang="0">
                    <a:pos x="0" y="9"/>
                  </a:cxn>
                  <a:cxn ang="0">
                    <a:pos x="3" y="13"/>
                  </a:cxn>
                  <a:cxn ang="0">
                    <a:pos x="12" y="13"/>
                  </a:cxn>
                  <a:cxn ang="0">
                    <a:pos x="16" y="9"/>
                  </a:cxn>
                  <a:cxn ang="0">
                    <a:pos x="16" y="1"/>
                  </a:cxn>
                  <a:cxn ang="0">
                    <a:pos x="12" y="0"/>
                  </a:cxn>
                </a:cxnLst>
                <a:rect l="0" t="0" r="r" b="b"/>
                <a:pathLst>
                  <a:path w="16" h="13">
                    <a:moveTo>
                      <a:pt x="12" y="0"/>
                    </a:moveTo>
                    <a:lnTo>
                      <a:pt x="3" y="0"/>
                    </a:lnTo>
                    <a:lnTo>
                      <a:pt x="0" y="1"/>
                    </a:lnTo>
                    <a:lnTo>
                      <a:pt x="0" y="9"/>
                    </a:lnTo>
                    <a:lnTo>
                      <a:pt x="3" y="13"/>
                    </a:lnTo>
                    <a:lnTo>
                      <a:pt x="12" y="13"/>
                    </a:lnTo>
                    <a:lnTo>
                      <a:pt x="16" y="9"/>
                    </a:lnTo>
                    <a:lnTo>
                      <a:pt x="16" y="1"/>
                    </a:lnTo>
                    <a:lnTo>
                      <a:pt x="12" y="0"/>
                    </a:lnTo>
                    <a:close/>
                  </a:path>
                </a:pathLst>
              </a:custGeom>
              <a:solidFill>
                <a:srgbClr val="C89C5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5" name="Group 1372"/>
            <p:cNvGrpSpPr>
              <a:grpSpLocks/>
            </p:cNvGrpSpPr>
            <p:nvPr/>
          </p:nvGrpSpPr>
          <p:grpSpPr bwMode="auto">
            <a:xfrm>
              <a:off x="2807" y="1481"/>
              <a:ext cx="4" cy="5"/>
              <a:chOff x="2807" y="1481"/>
              <a:chExt cx="4" cy="5"/>
            </a:xfrm>
          </p:grpSpPr>
          <p:sp>
            <p:nvSpPr>
              <p:cNvPr id="51549" name="Freeform 1373"/>
              <p:cNvSpPr>
                <a:spLocks/>
              </p:cNvSpPr>
              <p:nvPr/>
            </p:nvSpPr>
            <p:spPr bwMode="auto">
              <a:xfrm>
                <a:off x="2807" y="1481"/>
                <a:ext cx="4" cy="5"/>
              </a:xfrm>
              <a:custGeom>
                <a:avLst/>
                <a:gdLst/>
                <a:ahLst/>
                <a:cxnLst>
                  <a:cxn ang="0">
                    <a:pos x="3" y="0"/>
                  </a:cxn>
                  <a:cxn ang="0">
                    <a:pos x="1" y="0"/>
                  </a:cxn>
                  <a:cxn ang="0">
                    <a:pos x="0" y="0"/>
                  </a:cxn>
                  <a:cxn ang="0">
                    <a:pos x="0" y="0"/>
                  </a:cxn>
                  <a:cxn ang="0">
                    <a:pos x="0" y="2"/>
                  </a:cxn>
                  <a:cxn ang="0">
                    <a:pos x="1" y="3"/>
                  </a:cxn>
                  <a:cxn ang="0">
                    <a:pos x="3" y="4"/>
                  </a:cxn>
                  <a:cxn ang="0">
                    <a:pos x="3" y="4"/>
                  </a:cxn>
                  <a:cxn ang="0">
                    <a:pos x="4" y="3"/>
                  </a:cxn>
                  <a:cxn ang="0">
                    <a:pos x="4" y="1"/>
                  </a:cxn>
                  <a:cxn ang="0">
                    <a:pos x="3" y="0"/>
                  </a:cxn>
                </a:cxnLst>
                <a:rect l="0" t="0" r="r" b="b"/>
                <a:pathLst>
                  <a:path w="4" h="5">
                    <a:moveTo>
                      <a:pt x="3" y="0"/>
                    </a:moveTo>
                    <a:lnTo>
                      <a:pt x="1" y="0"/>
                    </a:lnTo>
                    <a:lnTo>
                      <a:pt x="0" y="0"/>
                    </a:lnTo>
                    <a:lnTo>
                      <a:pt x="0" y="2"/>
                    </a:lnTo>
                    <a:lnTo>
                      <a:pt x="1" y="3"/>
                    </a:lnTo>
                    <a:lnTo>
                      <a:pt x="3" y="4"/>
                    </a:lnTo>
                    <a:lnTo>
                      <a:pt x="4" y="3"/>
                    </a:lnTo>
                    <a:lnTo>
                      <a:pt x="4" y="1"/>
                    </a:lnTo>
                    <a:lnTo>
                      <a:pt x="3" y="0"/>
                    </a:lnTo>
                    <a:close/>
                  </a:path>
                </a:pathLst>
              </a:custGeom>
              <a:solidFill>
                <a:srgbClr val="B5814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7" name="Group 1374"/>
            <p:cNvGrpSpPr>
              <a:grpSpLocks/>
            </p:cNvGrpSpPr>
            <p:nvPr/>
          </p:nvGrpSpPr>
          <p:grpSpPr bwMode="auto">
            <a:xfrm>
              <a:off x="2819" y="1480"/>
              <a:ext cx="4" cy="5"/>
              <a:chOff x="2819" y="1480"/>
              <a:chExt cx="4" cy="5"/>
            </a:xfrm>
          </p:grpSpPr>
          <p:sp>
            <p:nvSpPr>
              <p:cNvPr id="51551" name="Freeform 1375"/>
              <p:cNvSpPr>
                <a:spLocks/>
              </p:cNvSpPr>
              <p:nvPr/>
            </p:nvSpPr>
            <p:spPr bwMode="auto">
              <a:xfrm>
                <a:off x="2819" y="1480"/>
                <a:ext cx="4" cy="5"/>
              </a:xfrm>
              <a:custGeom>
                <a:avLst/>
                <a:gdLst/>
                <a:ahLst/>
                <a:cxnLst>
                  <a:cxn ang="0">
                    <a:pos x="3" y="0"/>
                  </a:cxn>
                  <a:cxn ang="0">
                    <a:pos x="1" y="0"/>
                  </a:cxn>
                  <a:cxn ang="0">
                    <a:pos x="0" y="1"/>
                  </a:cxn>
                  <a:cxn ang="0">
                    <a:pos x="0" y="4"/>
                  </a:cxn>
                  <a:cxn ang="0">
                    <a:pos x="0" y="5"/>
                  </a:cxn>
                  <a:cxn ang="0">
                    <a:pos x="1" y="5"/>
                  </a:cxn>
                  <a:cxn ang="0">
                    <a:pos x="3" y="4"/>
                  </a:cxn>
                  <a:cxn ang="0">
                    <a:pos x="4" y="3"/>
                  </a:cxn>
                  <a:cxn ang="0">
                    <a:pos x="4" y="1"/>
                  </a:cxn>
                  <a:cxn ang="0">
                    <a:pos x="3" y="1"/>
                  </a:cxn>
                  <a:cxn ang="0">
                    <a:pos x="3" y="0"/>
                  </a:cxn>
                </a:cxnLst>
                <a:rect l="0" t="0" r="r" b="b"/>
                <a:pathLst>
                  <a:path w="4" h="5">
                    <a:moveTo>
                      <a:pt x="3" y="0"/>
                    </a:moveTo>
                    <a:lnTo>
                      <a:pt x="1" y="0"/>
                    </a:lnTo>
                    <a:lnTo>
                      <a:pt x="0" y="1"/>
                    </a:lnTo>
                    <a:lnTo>
                      <a:pt x="0" y="4"/>
                    </a:lnTo>
                    <a:lnTo>
                      <a:pt x="0" y="5"/>
                    </a:lnTo>
                    <a:lnTo>
                      <a:pt x="1" y="5"/>
                    </a:lnTo>
                    <a:lnTo>
                      <a:pt x="3" y="4"/>
                    </a:lnTo>
                    <a:lnTo>
                      <a:pt x="4" y="3"/>
                    </a:lnTo>
                    <a:lnTo>
                      <a:pt x="4" y="1"/>
                    </a:lnTo>
                    <a:lnTo>
                      <a:pt x="3" y="1"/>
                    </a:lnTo>
                    <a:lnTo>
                      <a:pt x="3" y="0"/>
                    </a:lnTo>
                    <a:close/>
                  </a:path>
                </a:pathLst>
              </a:custGeom>
              <a:solidFill>
                <a:srgbClr val="B5814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39" name="Group 1376"/>
            <p:cNvGrpSpPr>
              <a:grpSpLocks/>
            </p:cNvGrpSpPr>
            <p:nvPr/>
          </p:nvGrpSpPr>
          <p:grpSpPr bwMode="auto">
            <a:xfrm>
              <a:off x="2837" y="1419"/>
              <a:ext cx="49" cy="77"/>
              <a:chOff x="2837" y="1419"/>
              <a:chExt cx="49" cy="77"/>
            </a:xfrm>
          </p:grpSpPr>
          <p:sp>
            <p:nvSpPr>
              <p:cNvPr id="51553" name="Freeform 1377"/>
              <p:cNvSpPr>
                <a:spLocks/>
              </p:cNvSpPr>
              <p:nvPr/>
            </p:nvSpPr>
            <p:spPr bwMode="auto">
              <a:xfrm>
                <a:off x="2837" y="1419"/>
                <a:ext cx="49" cy="77"/>
              </a:xfrm>
              <a:custGeom>
                <a:avLst/>
                <a:gdLst/>
                <a:ahLst/>
                <a:cxnLst>
                  <a:cxn ang="0">
                    <a:pos x="42" y="61"/>
                  </a:cxn>
                  <a:cxn ang="0">
                    <a:pos x="36" y="61"/>
                  </a:cxn>
                  <a:cxn ang="0">
                    <a:pos x="35" y="68"/>
                  </a:cxn>
                  <a:cxn ang="0">
                    <a:pos x="36" y="69"/>
                  </a:cxn>
                  <a:cxn ang="0">
                    <a:pos x="35" y="69"/>
                  </a:cxn>
                  <a:cxn ang="0">
                    <a:pos x="35" y="72"/>
                  </a:cxn>
                  <a:cxn ang="0">
                    <a:pos x="40" y="77"/>
                  </a:cxn>
                  <a:cxn ang="0">
                    <a:pos x="46" y="73"/>
                  </a:cxn>
                  <a:cxn ang="0">
                    <a:pos x="38" y="73"/>
                  </a:cxn>
                  <a:cxn ang="0">
                    <a:pos x="42" y="64"/>
                  </a:cxn>
                  <a:cxn ang="0">
                    <a:pos x="42" y="61"/>
                  </a:cxn>
                </a:cxnLst>
                <a:rect l="0" t="0" r="r" b="b"/>
                <a:pathLst>
                  <a:path w="49" h="77">
                    <a:moveTo>
                      <a:pt x="42" y="61"/>
                    </a:moveTo>
                    <a:lnTo>
                      <a:pt x="36" y="61"/>
                    </a:lnTo>
                    <a:lnTo>
                      <a:pt x="35" y="68"/>
                    </a:lnTo>
                    <a:lnTo>
                      <a:pt x="36" y="69"/>
                    </a:lnTo>
                    <a:lnTo>
                      <a:pt x="35" y="69"/>
                    </a:lnTo>
                    <a:lnTo>
                      <a:pt x="35" y="72"/>
                    </a:lnTo>
                    <a:lnTo>
                      <a:pt x="40" y="77"/>
                    </a:lnTo>
                    <a:lnTo>
                      <a:pt x="46" y="73"/>
                    </a:lnTo>
                    <a:lnTo>
                      <a:pt x="38" y="73"/>
                    </a:lnTo>
                    <a:lnTo>
                      <a:pt x="42" y="64"/>
                    </a:lnTo>
                    <a:lnTo>
                      <a:pt x="42" y="61"/>
                    </a:lnTo>
                    <a:close/>
                  </a:path>
                </a:pathLst>
              </a:custGeom>
              <a:solidFill>
                <a:srgbClr val="F8F0E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54" name="Freeform 1378"/>
              <p:cNvSpPr>
                <a:spLocks/>
              </p:cNvSpPr>
              <p:nvPr/>
            </p:nvSpPr>
            <p:spPr bwMode="auto">
              <a:xfrm>
                <a:off x="2837" y="1419"/>
                <a:ext cx="49" cy="77"/>
              </a:xfrm>
              <a:custGeom>
                <a:avLst/>
                <a:gdLst/>
                <a:ahLst/>
                <a:cxnLst>
                  <a:cxn ang="0">
                    <a:pos x="34" y="66"/>
                  </a:cxn>
                  <a:cxn ang="0">
                    <a:pos x="34" y="67"/>
                  </a:cxn>
                  <a:cxn ang="0">
                    <a:pos x="31" y="70"/>
                  </a:cxn>
                  <a:cxn ang="0">
                    <a:pos x="30" y="71"/>
                  </a:cxn>
                  <a:cxn ang="0">
                    <a:pos x="35" y="69"/>
                  </a:cxn>
                  <a:cxn ang="0">
                    <a:pos x="35" y="68"/>
                  </a:cxn>
                  <a:cxn ang="0">
                    <a:pos x="34" y="66"/>
                  </a:cxn>
                </a:cxnLst>
                <a:rect l="0" t="0" r="r" b="b"/>
                <a:pathLst>
                  <a:path w="49" h="77">
                    <a:moveTo>
                      <a:pt x="34" y="66"/>
                    </a:moveTo>
                    <a:lnTo>
                      <a:pt x="34" y="67"/>
                    </a:lnTo>
                    <a:lnTo>
                      <a:pt x="31" y="70"/>
                    </a:lnTo>
                    <a:lnTo>
                      <a:pt x="30" y="71"/>
                    </a:lnTo>
                    <a:lnTo>
                      <a:pt x="35" y="69"/>
                    </a:lnTo>
                    <a:lnTo>
                      <a:pt x="35" y="68"/>
                    </a:lnTo>
                    <a:lnTo>
                      <a:pt x="34" y="66"/>
                    </a:lnTo>
                    <a:close/>
                  </a:path>
                </a:pathLst>
              </a:custGeom>
              <a:solidFill>
                <a:srgbClr val="F8F0E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55" name="Freeform 1379"/>
              <p:cNvSpPr>
                <a:spLocks/>
              </p:cNvSpPr>
              <p:nvPr/>
            </p:nvSpPr>
            <p:spPr bwMode="auto">
              <a:xfrm>
                <a:off x="2837" y="1419"/>
                <a:ext cx="49" cy="77"/>
              </a:xfrm>
              <a:custGeom>
                <a:avLst/>
                <a:gdLst/>
                <a:ahLst/>
                <a:cxnLst>
                  <a:cxn ang="0">
                    <a:pos x="33" y="64"/>
                  </a:cxn>
                  <a:cxn ang="0">
                    <a:pos x="32" y="65"/>
                  </a:cxn>
                  <a:cxn ang="0">
                    <a:pos x="34" y="66"/>
                  </a:cxn>
                  <a:cxn ang="0">
                    <a:pos x="33" y="64"/>
                  </a:cxn>
                </a:cxnLst>
                <a:rect l="0" t="0" r="r" b="b"/>
                <a:pathLst>
                  <a:path w="49" h="77">
                    <a:moveTo>
                      <a:pt x="33" y="64"/>
                    </a:moveTo>
                    <a:lnTo>
                      <a:pt x="32" y="65"/>
                    </a:lnTo>
                    <a:lnTo>
                      <a:pt x="34" y="66"/>
                    </a:lnTo>
                    <a:lnTo>
                      <a:pt x="33" y="64"/>
                    </a:lnTo>
                    <a:close/>
                  </a:path>
                </a:pathLst>
              </a:custGeom>
              <a:solidFill>
                <a:srgbClr val="F8F0E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56" name="Freeform 1380"/>
              <p:cNvSpPr>
                <a:spLocks/>
              </p:cNvSpPr>
              <p:nvPr/>
            </p:nvSpPr>
            <p:spPr bwMode="auto">
              <a:xfrm>
                <a:off x="2837" y="1419"/>
                <a:ext cx="49" cy="77"/>
              </a:xfrm>
              <a:custGeom>
                <a:avLst/>
                <a:gdLst/>
                <a:ahLst/>
                <a:cxnLst>
                  <a:cxn ang="0">
                    <a:pos x="48" y="43"/>
                  </a:cxn>
                  <a:cxn ang="0">
                    <a:pos x="32" y="43"/>
                  </a:cxn>
                  <a:cxn ang="0">
                    <a:pos x="33" y="50"/>
                  </a:cxn>
                  <a:cxn ang="0">
                    <a:pos x="30" y="51"/>
                  </a:cxn>
                  <a:cxn ang="0">
                    <a:pos x="29" y="53"/>
                  </a:cxn>
                  <a:cxn ang="0">
                    <a:pos x="29" y="54"/>
                  </a:cxn>
                  <a:cxn ang="0">
                    <a:pos x="33" y="64"/>
                  </a:cxn>
                  <a:cxn ang="0">
                    <a:pos x="36" y="61"/>
                  </a:cxn>
                  <a:cxn ang="0">
                    <a:pos x="42" y="61"/>
                  </a:cxn>
                  <a:cxn ang="0">
                    <a:pos x="43" y="54"/>
                  </a:cxn>
                  <a:cxn ang="0">
                    <a:pos x="41" y="54"/>
                  </a:cxn>
                  <a:cxn ang="0">
                    <a:pos x="42" y="53"/>
                  </a:cxn>
                  <a:cxn ang="0">
                    <a:pos x="40" y="52"/>
                  </a:cxn>
                  <a:cxn ang="0">
                    <a:pos x="42" y="46"/>
                  </a:cxn>
                  <a:cxn ang="0">
                    <a:pos x="49" y="46"/>
                  </a:cxn>
                  <a:cxn ang="0">
                    <a:pos x="49" y="46"/>
                  </a:cxn>
                  <a:cxn ang="0">
                    <a:pos x="48" y="43"/>
                  </a:cxn>
                </a:cxnLst>
                <a:rect l="0" t="0" r="r" b="b"/>
                <a:pathLst>
                  <a:path w="49" h="77">
                    <a:moveTo>
                      <a:pt x="48" y="43"/>
                    </a:moveTo>
                    <a:lnTo>
                      <a:pt x="32" y="43"/>
                    </a:lnTo>
                    <a:lnTo>
                      <a:pt x="33" y="50"/>
                    </a:lnTo>
                    <a:lnTo>
                      <a:pt x="30" y="51"/>
                    </a:lnTo>
                    <a:lnTo>
                      <a:pt x="29" y="53"/>
                    </a:lnTo>
                    <a:lnTo>
                      <a:pt x="29" y="54"/>
                    </a:lnTo>
                    <a:lnTo>
                      <a:pt x="33" y="64"/>
                    </a:lnTo>
                    <a:lnTo>
                      <a:pt x="36" y="61"/>
                    </a:lnTo>
                    <a:lnTo>
                      <a:pt x="42" y="61"/>
                    </a:lnTo>
                    <a:lnTo>
                      <a:pt x="43" y="54"/>
                    </a:lnTo>
                    <a:lnTo>
                      <a:pt x="41" y="54"/>
                    </a:lnTo>
                    <a:lnTo>
                      <a:pt x="42" y="53"/>
                    </a:lnTo>
                    <a:lnTo>
                      <a:pt x="40" y="52"/>
                    </a:lnTo>
                    <a:lnTo>
                      <a:pt x="42" y="46"/>
                    </a:lnTo>
                    <a:lnTo>
                      <a:pt x="49" y="46"/>
                    </a:lnTo>
                    <a:lnTo>
                      <a:pt x="48" y="43"/>
                    </a:lnTo>
                    <a:close/>
                  </a:path>
                </a:pathLst>
              </a:custGeom>
              <a:solidFill>
                <a:srgbClr val="F8F0E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57" name="Freeform 1381"/>
              <p:cNvSpPr>
                <a:spLocks/>
              </p:cNvSpPr>
              <p:nvPr/>
            </p:nvSpPr>
            <p:spPr bwMode="auto">
              <a:xfrm>
                <a:off x="2837" y="1419"/>
                <a:ext cx="49" cy="77"/>
              </a:xfrm>
              <a:custGeom>
                <a:avLst/>
                <a:gdLst/>
                <a:ahLst/>
                <a:cxnLst>
                  <a:cxn ang="0">
                    <a:pos x="42" y="52"/>
                  </a:cxn>
                  <a:cxn ang="0">
                    <a:pos x="42" y="53"/>
                  </a:cxn>
                  <a:cxn ang="0">
                    <a:pos x="43" y="53"/>
                  </a:cxn>
                  <a:cxn ang="0">
                    <a:pos x="43" y="54"/>
                  </a:cxn>
                  <a:cxn ang="0">
                    <a:pos x="48" y="54"/>
                  </a:cxn>
                  <a:cxn ang="0">
                    <a:pos x="42" y="52"/>
                  </a:cxn>
                </a:cxnLst>
                <a:rect l="0" t="0" r="r" b="b"/>
                <a:pathLst>
                  <a:path w="49" h="77">
                    <a:moveTo>
                      <a:pt x="42" y="52"/>
                    </a:moveTo>
                    <a:lnTo>
                      <a:pt x="42" y="53"/>
                    </a:lnTo>
                    <a:lnTo>
                      <a:pt x="43" y="53"/>
                    </a:lnTo>
                    <a:lnTo>
                      <a:pt x="43" y="54"/>
                    </a:lnTo>
                    <a:lnTo>
                      <a:pt x="48" y="54"/>
                    </a:lnTo>
                    <a:lnTo>
                      <a:pt x="42" y="52"/>
                    </a:lnTo>
                    <a:close/>
                  </a:path>
                </a:pathLst>
              </a:custGeom>
              <a:solidFill>
                <a:srgbClr val="F8F0E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58" name="Freeform 1382"/>
              <p:cNvSpPr>
                <a:spLocks/>
              </p:cNvSpPr>
              <p:nvPr/>
            </p:nvSpPr>
            <p:spPr bwMode="auto">
              <a:xfrm>
                <a:off x="2837" y="1419"/>
                <a:ext cx="49" cy="77"/>
              </a:xfrm>
              <a:custGeom>
                <a:avLst/>
                <a:gdLst/>
                <a:ahLst/>
                <a:cxnLst>
                  <a:cxn ang="0">
                    <a:pos x="41" y="32"/>
                  </a:cxn>
                  <a:cxn ang="0">
                    <a:pos x="25" y="32"/>
                  </a:cxn>
                  <a:cxn ang="0">
                    <a:pos x="25" y="35"/>
                  </a:cxn>
                  <a:cxn ang="0">
                    <a:pos x="24" y="37"/>
                  </a:cxn>
                  <a:cxn ang="0">
                    <a:pos x="26" y="46"/>
                  </a:cxn>
                  <a:cxn ang="0">
                    <a:pos x="31" y="48"/>
                  </a:cxn>
                  <a:cxn ang="0">
                    <a:pos x="27" y="53"/>
                  </a:cxn>
                  <a:cxn ang="0">
                    <a:pos x="30" y="51"/>
                  </a:cxn>
                  <a:cxn ang="0">
                    <a:pos x="33" y="45"/>
                  </a:cxn>
                  <a:cxn ang="0">
                    <a:pos x="32" y="43"/>
                  </a:cxn>
                  <a:cxn ang="0">
                    <a:pos x="48" y="43"/>
                  </a:cxn>
                  <a:cxn ang="0">
                    <a:pos x="45" y="35"/>
                  </a:cxn>
                  <a:cxn ang="0">
                    <a:pos x="41" y="35"/>
                  </a:cxn>
                  <a:cxn ang="0">
                    <a:pos x="41" y="32"/>
                  </a:cxn>
                </a:cxnLst>
                <a:rect l="0" t="0" r="r" b="b"/>
                <a:pathLst>
                  <a:path w="49" h="77">
                    <a:moveTo>
                      <a:pt x="41" y="32"/>
                    </a:moveTo>
                    <a:lnTo>
                      <a:pt x="25" y="32"/>
                    </a:lnTo>
                    <a:lnTo>
                      <a:pt x="25" y="35"/>
                    </a:lnTo>
                    <a:lnTo>
                      <a:pt x="24" y="37"/>
                    </a:lnTo>
                    <a:lnTo>
                      <a:pt x="26" y="46"/>
                    </a:lnTo>
                    <a:lnTo>
                      <a:pt x="31" y="48"/>
                    </a:lnTo>
                    <a:lnTo>
                      <a:pt x="27" y="53"/>
                    </a:lnTo>
                    <a:lnTo>
                      <a:pt x="30" y="51"/>
                    </a:lnTo>
                    <a:lnTo>
                      <a:pt x="33" y="45"/>
                    </a:lnTo>
                    <a:lnTo>
                      <a:pt x="32" y="43"/>
                    </a:lnTo>
                    <a:lnTo>
                      <a:pt x="48" y="43"/>
                    </a:lnTo>
                    <a:lnTo>
                      <a:pt x="45" y="35"/>
                    </a:lnTo>
                    <a:lnTo>
                      <a:pt x="41" y="35"/>
                    </a:lnTo>
                    <a:lnTo>
                      <a:pt x="41" y="32"/>
                    </a:lnTo>
                    <a:close/>
                  </a:path>
                </a:pathLst>
              </a:custGeom>
              <a:solidFill>
                <a:srgbClr val="F8F0E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59" name="Freeform 1383"/>
              <p:cNvSpPr>
                <a:spLocks/>
              </p:cNvSpPr>
              <p:nvPr/>
            </p:nvSpPr>
            <p:spPr bwMode="auto">
              <a:xfrm>
                <a:off x="2837" y="1419"/>
                <a:ext cx="49" cy="77"/>
              </a:xfrm>
              <a:custGeom>
                <a:avLst/>
                <a:gdLst/>
                <a:ahLst/>
                <a:cxnLst>
                  <a:cxn ang="0">
                    <a:pos x="49" y="46"/>
                  </a:cxn>
                  <a:cxn ang="0">
                    <a:pos x="42" y="46"/>
                  </a:cxn>
                  <a:cxn ang="0">
                    <a:pos x="42" y="52"/>
                  </a:cxn>
                  <a:cxn ang="0">
                    <a:pos x="49" y="46"/>
                  </a:cxn>
                </a:cxnLst>
                <a:rect l="0" t="0" r="r" b="b"/>
                <a:pathLst>
                  <a:path w="49" h="77">
                    <a:moveTo>
                      <a:pt x="49" y="46"/>
                    </a:moveTo>
                    <a:lnTo>
                      <a:pt x="42" y="46"/>
                    </a:lnTo>
                    <a:lnTo>
                      <a:pt x="42" y="52"/>
                    </a:lnTo>
                    <a:lnTo>
                      <a:pt x="49" y="46"/>
                    </a:lnTo>
                    <a:close/>
                  </a:path>
                </a:pathLst>
              </a:custGeom>
              <a:solidFill>
                <a:srgbClr val="F8F0E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60" name="Freeform 1384"/>
              <p:cNvSpPr>
                <a:spLocks/>
              </p:cNvSpPr>
              <p:nvPr/>
            </p:nvSpPr>
            <p:spPr bwMode="auto">
              <a:xfrm>
                <a:off x="2837" y="1419"/>
                <a:ext cx="49" cy="77"/>
              </a:xfrm>
              <a:custGeom>
                <a:avLst/>
                <a:gdLst/>
                <a:ahLst/>
                <a:cxnLst>
                  <a:cxn ang="0">
                    <a:pos x="24" y="40"/>
                  </a:cxn>
                  <a:cxn ang="0">
                    <a:pos x="18" y="42"/>
                  </a:cxn>
                  <a:cxn ang="0">
                    <a:pos x="25" y="43"/>
                  </a:cxn>
                  <a:cxn ang="0">
                    <a:pos x="24" y="40"/>
                  </a:cxn>
                </a:cxnLst>
                <a:rect l="0" t="0" r="r" b="b"/>
                <a:pathLst>
                  <a:path w="49" h="77">
                    <a:moveTo>
                      <a:pt x="24" y="40"/>
                    </a:moveTo>
                    <a:lnTo>
                      <a:pt x="18" y="42"/>
                    </a:lnTo>
                    <a:lnTo>
                      <a:pt x="25" y="43"/>
                    </a:lnTo>
                    <a:lnTo>
                      <a:pt x="24" y="40"/>
                    </a:lnTo>
                    <a:close/>
                  </a:path>
                </a:pathLst>
              </a:custGeom>
              <a:solidFill>
                <a:srgbClr val="F8F0E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61" name="Freeform 1385"/>
              <p:cNvSpPr>
                <a:spLocks/>
              </p:cNvSpPr>
              <p:nvPr/>
            </p:nvSpPr>
            <p:spPr bwMode="auto">
              <a:xfrm>
                <a:off x="2837" y="1419"/>
                <a:ext cx="49" cy="77"/>
              </a:xfrm>
              <a:custGeom>
                <a:avLst/>
                <a:gdLst/>
                <a:ahLst/>
                <a:cxnLst>
                  <a:cxn ang="0">
                    <a:pos x="22" y="36"/>
                  </a:cxn>
                  <a:cxn ang="0">
                    <a:pos x="24" y="40"/>
                  </a:cxn>
                  <a:cxn ang="0">
                    <a:pos x="25" y="40"/>
                  </a:cxn>
                  <a:cxn ang="0">
                    <a:pos x="25" y="40"/>
                  </a:cxn>
                  <a:cxn ang="0">
                    <a:pos x="22" y="36"/>
                  </a:cxn>
                </a:cxnLst>
                <a:rect l="0" t="0" r="r" b="b"/>
                <a:pathLst>
                  <a:path w="49" h="77">
                    <a:moveTo>
                      <a:pt x="22" y="36"/>
                    </a:moveTo>
                    <a:lnTo>
                      <a:pt x="24" y="40"/>
                    </a:lnTo>
                    <a:lnTo>
                      <a:pt x="25" y="40"/>
                    </a:lnTo>
                    <a:lnTo>
                      <a:pt x="22" y="36"/>
                    </a:lnTo>
                    <a:close/>
                  </a:path>
                </a:pathLst>
              </a:custGeom>
              <a:solidFill>
                <a:srgbClr val="F8F0E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62" name="Freeform 1386"/>
              <p:cNvSpPr>
                <a:spLocks/>
              </p:cNvSpPr>
              <p:nvPr/>
            </p:nvSpPr>
            <p:spPr bwMode="auto">
              <a:xfrm>
                <a:off x="2837" y="1419"/>
                <a:ext cx="49" cy="77"/>
              </a:xfrm>
              <a:custGeom>
                <a:avLst/>
                <a:gdLst/>
                <a:ahLst/>
                <a:cxnLst>
                  <a:cxn ang="0">
                    <a:pos x="38" y="11"/>
                  </a:cxn>
                  <a:cxn ang="0">
                    <a:pos x="19" y="11"/>
                  </a:cxn>
                  <a:cxn ang="0">
                    <a:pos x="17" y="19"/>
                  </a:cxn>
                  <a:cxn ang="0">
                    <a:pos x="18" y="26"/>
                  </a:cxn>
                  <a:cxn ang="0">
                    <a:pos x="19" y="33"/>
                  </a:cxn>
                  <a:cxn ang="0">
                    <a:pos x="22" y="36"/>
                  </a:cxn>
                  <a:cxn ang="0">
                    <a:pos x="21" y="34"/>
                  </a:cxn>
                  <a:cxn ang="0">
                    <a:pos x="25" y="32"/>
                  </a:cxn>
                  <a:cxn ang="0">
                    <a:pos x="41" y="32"/>
                  </a:cxn>
                  <a:cxn ang="0">
                    <a:pos x="42" y="23"/>
                  </a:cxn>
                  <a:cxn ang="0">
                    <a:pos x="38" y="11"/>
                  </a:cxn>
                </a:cxnLst>
                <a:rect l="0" t="0" r="r" b="b"/>
                <a:pathLst>
                  <a:path w="49" h="77">
                    <a:moveTo>
                      <a:pt x="38" y="11"/>
                    </a:moveTo>
                    <a:lnTo>
                      <a:pt x="19" y="11"/>
                    </a:lnTo>
                    <a:lnTo>
                      <a:pt x="17" y="19"/>
                    </a:lnTo>
                    <a:lnTo>
                      <a:pt x="18" y="26"/>
                    </a:lnTo>
                    <a:lnTo>
                      <a:pt x="19" y="33"/>
                    </a:lnTo>
                    <a:lnTo>
                      <a:pt x="22" y="36"/>
                    </a:lnTo>
                    <a:lnTo>
                      <a:pt x="21" y="34"/>
                    </a:lnTo>
                    <a:lnTo>
                      <a:pt x="25" y="32"/>
                    </a:lnTo>
                    <a:lnTo>
                      <a:pt x="41" y="32"/>
                    </a:lnTo>
                    <a:lnTo>
                      <a:pt x="42" y="23"/>
                    </a:lnTo>
                    <a:lnTo>
                      <a:pt x="38" y="11"/>
                    </a:lnTo>
                    <a:close/>
                  </a:path>
                </a:pathLst>
              </a:custGeom>
              <a:solidFill>
                <a:srgbClr val="F8F0E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63" name="Freeform 1387"/>
              <p:cNvSpPr>
                <a:spLocks/>
              </p:cNvSpPr>
              <p:nvPr/>
            </p:nvSpPr>
            <p:spPr bwMode="auto">
              <a:xfrm>
                <a:off x="2837" y="1419"/>
                <a:ext cx="49" cy="77"/>
              </a:xfrm>
              <a:custGeom>
                <a:avLst/>
                <a:gdLst/>
                <a:ahLst/>
                <a:cxnLst>
                  <a:cxn ang="0">
                    <a:pos x="42" y="28"/>
                  </a:cxn>
                  <a:cxn ang="0">
                    <a:pos x="41" y="35"/>
                  </a:cxn>
                  <a:cxn ang="0">
                    <a:pos x="45" y="35"/>
                  </a:cxn>
                  <a:cxn ang="0">
                    <a:pos x="42" y="28"/>
                  </a:cxn>
                </a:cxnLst>
                <a:rect l="0" t="0" r="r" b="b"/>
                <a:pathLst>
                  <a:path w="49" h="77">
                    <a:moveTo>
                      <a:pt x="42" y="28"/>
                    </a:moveTo>
                    <a:lnTo>
                      <a:pt x="41" y="35"/>
                    </a:lnTo>
                    <a:lnTo>
                      <a:pt x="45" y="35"/>
                    </a:lnTo>
                    <a:lnTo>
                      <a:pt x="42" y="28"/>
                    </a:lnTo>
                    <a:close/>
                  </a:path>
                </a:pathLst>
              </a:custGeom>
              <a:solidFill>
                <a:srgbClr val="F8F0E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64" name="Freeform 1388"/>
              <p:cNvSpPr>
                <a:spLocks/>
              </p:cNvSpPr>
              <p:nvPr/>
            </p:nvSpPr>
            <p:spPr bwMode="auto">
              <a:xfrm>
                <a:off x="2837" y="1419"/>
                <a:ext cx="49" cy="77"/>
              </a:xfrm>
              <a:custGeom>
                <a:avLst/>
                <a:gdLst/>
                <a:ahLst/>
                <a:cxnLst>
                  <a:cxn ang="0">
                    <a:pos x="18" y="0"/>
                  </a:cxn>
                  <a:cxn ang="0">
                    <a:pos x="7" y="3"/>
                  </a:cxn>
                  <a:cxn ang="0">
                    <a:pos x="0" y="12"/>
                  </a:cxn>
                  <a:cxn ang="0">
                    <a:pos x="19" y="11"/>
                  </a:cxn>
                  <a:cxn ang="0">
                    <a:pos x="38" y="11"/>
                  </a:cxn>
                  <a:cxn ang="0">
                    <a:pos x="35" y="3"/>
                  </a:cxn>
                  <a:cxn ang="0">
                    <a:pos x="18" y="0"/>
                  </a:cxn>
                </a:cxnLst>
                <a:rect l="0" t="0" r="r" b="b"/>
                <a:pathLst>
                  <a:path w="49" h="77">
                    <a:moveTo>
                      <a:pt x="18" y="0"/>
                    </a:moveTo>
                    <a:lnTo>
                      <a:pt x="7" y="3"/>
                    </a:lnTo>
                    <a:lnTo>
                      <a:pt x="0" y="12"/>
                    </a:lnTo>
                    <a:lnTo>
                      <a:pt x="19" y="11"/>
                    </a:lnTo>
                    <a:lnTo>
                      <a:pt x="38" y="11"/>
                    </a:lnTo>
                    <a:lnTo>
                      <a:pt x="35" y="3"/>
                    </a:lnTo>
                    <a:lnTo>
                      <a:pt x="18" y="0"/>
                    </a:lnTo>
                    <a:close/>
                  </a:path>
                </a:pathLst>
              </a:custGeom>
              <a:solidFill>
                <a:srgbClr val="F8F0E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1" name="Group 1389"/>
            <p:cNvGrpSpPr>
              <a:grpSpLocks/>
            </p:cNvGrpSpPr>
            <p:nvPr/>
          </p:nvGrpSpPr>
          <p:grpSpPr bwMode="auto">
            <a:xfrm>
              <a:off x="2798" y="1452"/>
              <a:ext cx="13" cy="11"/>
              <a:chOff x="2798" y="1452"/>
              <a:chExt cx="13" cy="11"/>
            </a:xfrm>
          </p:grpSpPr>
          <p:sp>
            <p:nvSpPr>
              <p:cNvPr id="51566" name="Freeform 1390"/>
              <p:cNvSpPr>
                <a:spLocks/>
              </p:cNvSpPr>
              <p:nvPr/>
            </p:nvSpPr>
            <p:spPr bwMode="auto">
              <a:xfrm>
                <a:off x="2798" y="1452"/>
                <a:ext cx="13" cy="11"/>
              </a:xfrm>
              <a:custGeom>
                <a:avLst/>
                <a:gdLst/>
                <a:ahLst/>
                <a:cxnLst>
                  <a:cxn ang="0">
                    <a:pos x="10" y="0"/>
                  </a:cxn>
                  <a:cxn ang="0">
                    <a:pos x="3" y="0"/>
                  </a:cxn>
                  <a:cxn ang="0">
                    <a:pos x="0" y="3"/>
                  </a:cxn>
                  <a:cxn ang="0">
                    <a:pos x="0" y="9"/>
                  </a:cxn>
                  <a:cxn ang="0">
                    <a:pos x="3" y="11"/>
                  </a:cxn>
                  <a:cxn ang="0">
                    <a:pos x="10" y="11"/>
                  </a:cxn>
                  <a:cxn ang="0">
                    <a:pos x="13" y="9"/>
                  </a:cxn>
                  <a:cxn ang="0">
                    <a:pos x="13" y="3"/>
                  </a:cxn>
                  <a:cxn ang="0">
                    <a:pos x="10" y="0"/>
                  </a:cxn>
                </a:cxnLst>
                <a:rect l="0" t="0" r="r" b="b"/>
                <a:pathLst>
                  <a:path w="13" h="11">
                    <a:moveTo>
                      <a:pt x="10" y="0"/>
                    </a:moveTo>
                    <a:lnTo>
                      <a:pt x="3" y="0"/>
                    </a:lnTo>
                    <a:lnTo>
                      <a:pt x="0" y="3"/>
                    </a:lnTo>
                    <a:lnTo>
                      <a:pt x="0" y="9"/>
                    </a:lnTo>
                    <a:lnTo>
                      <a:pt x="3" y="11"/>
                    </a:lnTo>
                    <a:lnTo>
                      <a:pt x="10" y="11"/>
                    </a:lnTo>
                    <a:lnTo>
                      <a:pt x="13" y="9"/>
                    </a:lnTo>
                    <a:lnTo>
                      <a:pt x="13" y="3"/>
                    </a:lnTo>
                    <a:lnTo>
                      <a:pt x="10" y="0"/>
                    </a:lnTo>
                    <a:close/>
                  </a:path>
                </a:pathLst>
              </a:custGeom>
              <a:solidFill>
                <a:srgbClr val="D9B57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3" name="Group 1391"/>
            <p:cNvGrpSpPr>
              <a:grpSpLocks/>
            </p:cNvGrpSpPr>
            <p:nvPr/>
          </p:nvGrpSpPr>
          <p:grpSpPr bwMode="auto">
            <a:xfrm>
              <a:off x="2799" y="1453"/>
              <a:ext cx="11" cy="9"/>
              <a:chOff x="2799" y="1453"/>
              <a:chExt cx="11" cy="9"/>
            </a:xfrm>
          </p:grpSpPr>
          <p:sp>
            <p:nvSpPr>
              <p:cNvPr id="51568" name="Freeform 1392"/>
              <p:cNvSpPr>
                <a:spLocks/>
              </p:cNvSpPr>
              <p:nvPr/>
            </p:nvSpPr>
            <p:spPr bwMode="auto">
              <a:xfrm>
                <a:off x="2799" y="1453"/>
                <a:ext cx="11" cy="9"/>
              </a:xfrm>
              <a:custGeom>
                <a:avLst/>
                <a:gdLst/>
                <a:ahLst/>
                <a:cxnLst>
                  <a:cxn ang="0">
                    <a:pos x="9" y="0"/>
                  </a:cxn>
                  <a:cxn ang="0">
                    <a:pos x="3" y="0"/>
                  </a:cxn>
                  <a:cxn ang="0">
                    <a:pos x="0" y="2"/>
                  </a:cxn>
                  <a:cxn ang="0">
                    <a:pos x="0" y="7"/>
                  </a:cxn>
                  <a:cxn ang="0">
                    <a:pos x="3" y="9"/>
                  </a:cxn>
                  <a:cxn ang="0">
                    <a:pos x="9" y="9"/>
                  </a:cxn>
                  <a:cxn ang="0">
                    <a:pos x="11" y="7"/>
                  </a:cxn>
                  <a:cxn ang="0">
                    <a:pos x="11" y="2"/>
                  </a:cxn>
                  <a:cxn ang="0">
                    <a:pos x="9" y="0"/>
                  </a:cxn>
                </a:cxnLst>
                <a:rect l="0" t="0" r="r" b="b"/>
                <a:pathLst>
                  <a:path w="11" h="9">
                    <a:moveTo>
                      <a:pt x="9" y="0"/>
                    </a:moveTo>
                    <a:lnTo>
                      <a:pt x="3" y="0"/>
                    </a:lnTo>
                    <a:lnTo>
                      <a:pt x="0" y="2"/>
                    </a:lnTo>
                    <a:lnTo>
                      <a:pt x="0" y="7"/>
                    </a:lnTo>
                    <a:lnTo>
                      <a:pt x="3" y="9"/>
                    </a:lnTo>
                    <a:lnTo>
                      <a:pt x="9" y="9"/>
                    </a:lnTo>
                    <a:lnTo>
                      <a:pt x="11" y="7"/>
                    </a:lnTo>
                    <a:lnTo>
                      <a:pt x="11" y="2"/>
                    </a:lnTo>
                    <a:lnTo>
                      <a:pt x="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5" name="Group 1393"/>
            <p:cNvGrpSpPr>
              <a:grpSpLocks/>
            </p:cNvGrpSpPr>
            <p:nvPr/>
          </p:nvGrpSpPr>
          <p:grpSpPr bwMode="auto">
            <a:xfrm>
              <a:off x="2801" y="1453"/>
              <a:ext cx="9" cy="9"/>
              <a:chOff x="2801" y="1453"/>
              <a:chExt cx="9" cy="9"/>
            </a:xfrm>
          </p:grpSpPr>
          <p:sp>
            <p:nvSpPr>
              <p:cNvPr id="51570" name="Freeform 1394"/>
              <p:cNvSpPr>
                <a:spLocks/>
              </p:cNvSpPr>
              <p:nvPr/>
            </p:nvSpPr>
            <p:spPr bwMode="auto">
              <a:xfrm>
                <a:off x="2801" y="1453"/>
                <a:ext cx="9" cy="9"/>
              </a:xfrm>
              <a:custGeom>
                <a:avLst/>
                <a:gdLst/>
                <a:ahLst/>
                <a:cxnLst>
                  <a:cxn ang="0">
                    <a:pos x="7" y="0"/>
                  </a:cxn>
                  <a:cxn ang="0">
                    <a:pos x="2" y="0"/>
                  </a:cxn>
                  <a:cxn ang="0">
                    <a:pos x="0" y="2"/>
                  </a:cxn>
                  <a:cxn ang="0">
                    <a:pos x="0" y="7"/>
                  </a:cxn>
                  <a:cxn ang="0">
                    <a:pos x="2" y="9"/>
                  </a:cxn>
                  <a:cxn ang="0">
                    <a:pos x="7" y="9"/>
                  </a:cxn>
                  <a:cxn ang="0">
                    <a:pos x="9" y="7"/>
                  </a:cxn>
                  <a:cxn ang="0">
                    <a:pos x="9" y="2"/>
                  </a:cxn>
                  <a:cxn ang="0">
                    <a:pos x="7" y="0"/>
                  </a:cxn>
                </a:cxnLst>
                <a:rect l="0" t="0" r="r" b="b"/>
                <a:pathLst>
                  <a:path w="9" h="9">
                    <a:moveTo>
                      <a:pt x="7" y="0"/>
                    </a:moveTo>
                    <a:lnTo>
                      <a:pt x="2" y="0"/>
                    </a:lnTo>
                    <a:lnTo>
                      <a:pt x="0" y="2"/>
                    </a:lnTo>
                    <a:lnTo>
                      <a:pt x="0" y="7"/>
                    </a:lnTo>
                    <a:lnTo>
                      <a:pt x="2" y="9"/>
                    </a:lnTo>
                    <a:lnTo>
                      <a:pt x="7" y="9"/>
                    </a:lnTo>
                    <a:lnTo>
                      <a:pt x="9" y="7"/>
                    </a:lnTo>
                    <a:lnTo>
                      <a:pt x="9" y="2"/>
                    </a:lnTo>
                    <a:lnTo>
                      <a:pt x="7" y="0"/>
                    </a:lnTo>
                    <a:close/>
                  </a:path>
                </a:pathLst>
              </a:custGeom>
              <a:solidFill>
                <a:srgbClr val="C89C5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7" name="Group 1395"/>
            <p:cNvGrpSpPr>
              <a:grpSpLocks/>
            </p:cNvGrpSpPr>
            <p:nvPr/>
          </p:nvGrpSpPr>
          <p:grpSpPr bwMode="auto">
            <a:xfrm>
              <a:off x="2804" y="1455"/>
              <a:ext cx="5" cy="5"/>
              <a:chOff x="2804" y="1455"/>
              <a:chExt cx="5" cy="5"/>
            </a:xfrm>
          </p:grpSpPr>
          <p:sp>
            <p:nvSpPr>
              <p:cNvPr id="51572" name="Freeform 1396"/>
              <p:cNvSpPr>
                <a:spLocks/>
              </p:cNvSpPr>
              <p:nvPr/>
            </p:nvSpPr>
            <p:spPr bwMode="auto">
              <a:xfrm>
                <a:off x="2804" y="1455"/>
                <a:ext cx="5" cy="5"/>
              </a:xfrm>
              <a:custGeom>
                <a:avLst/>
                <a:gdLst/>
                <a:ahLst/>
                <a:cxnLst>
                  <a:cxn ang="0">
                    <a:pos x="3" y="0"/>
                  </a:cxn>
                  <a:cxn ang="0">
                    <a:pos x="1" y="0"/>
                  </a:cxn>
                  <a:cxn ang="0">
                    <a:pos x="0" y="1"/>
                  </a:cxn>
                  <a:cxn ang="0">
                    <a:pos x="0" y="4"/>
                  </a:cxn>
                  <a:cxn ang="0">
                    <a:pos x="1" y="5"/>
                  </a:cxn>
                  <a:cxn ang="0">
                    <a:pos x="3" y="5"/>
                  </a:cxn>
                  <a:cxn ang="0">
                    <a:pos x="4" y="4"/>
                  </a:cxn>
                  <a:cxn ang="0">
                    <a:pos x="4" y="1"/>
                  </a:cxn>
                  <a:cxn ang="0">
                    <a:pos x="3" y="0"/>
                  </a:cxn>
                </a:cxnLst>
                <a:rect l="0" t="0" r="r" b="b"/>
                <a:pathLst>
                  <a:path w="5" h="5">
                    <a:moveTo>
                      <a:pt x="3" y="0"/>
                    </a:moveTo>
                    <a:lnTo>
                      <a:pt x="1" y="0"/>
                    </a:lnTo>
                    <a:lnTo>
                      <a:pt x="0" y="1"/>
                    </a:lnTo>
                    <a:lnTo>
                      <a:pt x="0" y="4"/>
                    </a:lnTo>
                    <a:lnTo>
                      <a:pt x="1" y="5"/>
                    </a:lnTo>
                    <a:lnTo>
                      <a:pt x="3" y="5"/>
                    </a:lnTo>
                    <a:lnTo>
                      <a:pt x="4" y="4"/>
                    </a:lnTo>
                    <a:lnTo>
                      <a:pt x="4" y="1"/>
                    </a:lnTo>
                    <a:lnTo>
                      <a:pt x="3" y="0"/>
                    </a:lnTo>
                    <a:close/>
                  </a:path>
                </a:pathLst>
              </a:custGeom>
              <a:solidFill>
                <a:srgbClr val="9C632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9" name="Group 1397"/>
            <p:cNvGrpSpPr>
              <a:grpSpLocks/>
            </p:cNvGrpSpPr>
            <p:nvPr/>
          </p:nvGrpSpPr>
          <p:grpSpPr bwMode="auto">
            <a:xfrm>
              <a:off x="2814" y="1480"/>
              <a:ext cx="3" cy="7"/>
              <a:chOff x="2814" y="1480"/>
              <a:chExt cx="3" cy="7"/>
            </a:xfrm>
          </p:grpSpPr>
          <p:sp>
            <p:nvSpPr>
              <p:cNvPr id="51574" name="Freeform 1398"/>
              <p:cNvSpPr>
                <a:spLocks/>
              </p:cNvSpPr>
              <p:nvPr/>
            </p:nvSpPr>
            <p:spPr bwMode="auto">
              <a:xfrm>
                <a:off x="2814" y="1480"/>
                <a:ext cx="3" cy="7"/>
              </a:xfrm>
              <a:custGeom>
                <a:avLst/>
                <a:gdLst/>
                <a:ahLst/>
                <a:cxnLst>
                  <a:cxn ang="0">
                    <a:pos x="1" y="0"/>
                  </a:cxn>
                  <a:cxn ang="0">
                    <a:pos x="0" y="8"/>
                  </a:cxn>
                  <a:cxn ang="0">
                    <a:pos x="2" y="8"/>
                  </a:cxn>
                  <a:cxn ang="0">
                    <a:pos x="1" y="0"/>
                  </a:cxn>
                </a:cxnLst>
                <a:rect l="0" t="0" r="r" b="b"/>
                <a:pathLst>
                  <a:path w="3" h="7">
                    <a:moveTo>
                      <a:pt x="1" y="0"/>
                    </a:moveTo>
                    <a:lnTo>
                      <a:pt x="0" y="8"/>
                    </a:lnTo>
                    <a:lnTo>
                      <a:pt x="2" y="8"/>
                    </a:lnTo>
                    <a:lnTo>
                      <a:pt x="1" y="0"/>
                    </a:lnTo>
                    <a:close/>
                  </a:path>
                </a:pathLst>
              </a:custGeom>
              <a:solidFill>
                <a:srgbClr val="BC8C4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1" name="Group 1399"/>
            <p:cNvGrpSpPr>
              <a:grpSpLocks/>
            </p:cNvGrpSpPr>
            <p:nvPr/>
          </p:nvGrpSpPr>
          <p:grpSpPr bwMode="auto">
            <a:xfrm>
              <a:off x="2808" y="1477"/>
              <a:ext cx="7" cy="2"/>
              <a:chOff x="2808" y="1477"/>
              <a:chExt cx="7" cy="2"/>
            </a:xfrm>
          </p:grpSpPr>
          <p:sp>
            <p:nvSpPr>
              <p:cNvPr id="51576" name="Freeform 1400"/>
              <p:cNvSpPr>
                <a:spLocks/>
              </p:cNvSpPr>
              <p:nvPr/>
            </p:nvSpPr>
            <p:spPr bwMode="auto">
              <a:xfrm>
                <a:off x="2808" y="1477"/>
                <a:ext cx="7" cy="2"/>
              </a:xfrm>
              <a:custGeom>
                <a:avLst/>
                <a:gdLst/>
                <a:ahLst/>
                <a:cxnLst>
                  <a:cxn ang="0">
                    <a:pos x="6" y="0"/>
                  </a:cxn>
                  <a:cxn ang="0">
                    <a:pos x="2" y="0"/>
                  </a:cxn>
                  <a:cxn ang="0">
                    <a:pos x="0" y="1"/>
                  </a:cxn>
                  <a:cxn ang="0">
                    <a:pos x="0" y="2"/>
                  </a:cxn>
                  <a:cxn ang="0">
                    <a:pos x="2" y="3"/>
                  </a:cxn>
                  <a:cxn ang="0">
                    <a:pos x="6" y="3"/>
                  </a:cxn>
                  <a:cxn ang="0">
                    <a:pos x="8" y="2"/>
                  </a:cxn>
                  <a:cxn ang="0">
                    <a:pos x="8" y="1"/>
                  </a:cxn>
                  <a:cxn ang="0">
                    <a:pos x="6" y="0"/>
                  </a:cxn>
                </a:cxnLst>
                <a:rect l="0" t="0" r="r" b="b"/>
                <a:pathLst>
                  <a:path w="7" h="2">
                    <a:moveTo>
                      <a:pt x="6" y="0"/>
                    </a:moveTo>
                    <a:lnTo>
                      <a:pt x="2" y="0"/>
                    </a:lnTo>
                    <a:lnTo>
                      <a:pt x="0" y="1"/>
                    </a:lnTo>
                    <a:lnTo>
                      <a:pt x="0" y="2"/>
                    </a:lnTo>
                    <a:lnTo>
                      <a:pt x="2" y="3"/>
                    </a:lnTo>
                    <a:lnTo>
                      <a:pt x="6" y="3"/>
                    </a:lnTo>
                    <a:lnTo>
                      <a:pt x="8" y="2"/>
                    </a:lnTo>
                    <a:lnTo>
                      <a:pt x="8" y="1"/>
                    </a:lnTo>
                    <a:lnTo>
                      <a:pt x="6" y="0"/>
                    </a:lnTo>
                    <a:close/>
                  </a:path>
                </a:pathLst>
              </a:custGeom>
              <a:solidFill>
                <a:srgbClr val="F1D9A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3" name="Group 1401"/>
            <p:cNvGrpSpPr>
              <a:grpSpLocks/>
            </p:cNvGrpSpPr>
            <p:nvPr/>
          </p:nvGrpSpPr>
          <p:grpSpPr bwMode="auto">
            <a:xfrm>
              <a:off x="2830" y="1452"/>
              <a:ext cx="13" cy="11"/>
              <a:chOff x="2830" y="1452"/>
              <a:chExt cx="13" cy="11"/>
            </a:xfrm>
          </p:grpSpPr>
          <p:sp>
            <p:nvSpPr>
              <p:cNvPr id="51578" name="Freeform 1402"/>
              <p:cNvSpPr>
                <a:spLocks/>
              </p:cNvSpPr>
              <p:nvPr/>
            </p:nvSpPr>
            <p:spPr bwMode="auto">
              <a:xfrm>
                <a:off x="2830" y="1452"/>
                <a:ext cx="13" cy="11"/>
              </a:xfrm>
              <a:custGeom>
                <a:avLst/>
                <a:gdLst/>
                <a:ahLst/>
                <a:cxnLst>
                  <a:cxn ang="0">
                    <a:pos x="10" y="0"/>
                  </a:cxn>
                  <a:cxn ang="0">
                    <a:pos x="3" y="0"/>
                  </a:cxn>
                  <a:cxn ang="0">
                    <a:pos x="0" y="3"/>
                  </a:cxn>
                  <a:cxn ang="0">
                    <a:pos x="0" y="9"/>
                  </a:cxn>
                  <a:cxn ang="0">
                    <a:pos x="3" y="11"/>
                  </a:cxn>
                  <a:cxn ang="0">
                    <a:pos x="10" y="11"/>
                  </a:cxn>
                  <a:cxn ang="0">
                    <a:pos x="13" y="9"/>
                  </a:cxn>
                  <a:cxn ang="0">
                    <a:pos x="13" y="3"/>
                  </a:cxn>
                  <a:cxn ang="0">
                    <a:pos x="10" y="0"/>
                  </a:cxn>
                </a:cxnLst>
                <a:rect l="0" t="0" r="r" b="b"/>
                <a:pathLst>
                  <a:path w="13" h="11">
                    <a:moveTo>
                      <a:pt x="10" y="0"/>
                    </a:moveTo>
                    <a:lnTo>
                      <a:pt x="3" y="0"/>
                    </a:lnTo>
                    <a:lnTo>
                      <a:pt x="0" y="3"/>
                    </a:lnTo>
                    <a:lnTo>
                      <a:pt x="0" y="9"/>
                    </a:lnTo>
                    <a:lnTo>
                      <a:pt x="3" y="11"/>
                    </a:lnTo>
                    <a:lnTo>
                      <a:pt x="10" y="11"/>
                    </a:lnTo>
                    <a:lnTo>
                      <a:pt x="13" y="9"/>
                    </a:lnTo>
                    <a:lnTo>
                      <a:pt x="13" y="3"/>
                    </a:lnTo>
                    <a:lnTo>
                      <a:pt x="10" y="0"/>
                    </a:lnTo>
                    <a:close/>
                  </a:path>
                </a:pathLst>
              </a:custGeom>
              <a:solidFill>
                <a:srgbClr val="D9B57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5" name="Group 1403"/>
            <p:cNvGrpSpPr>
              <a:grpSpLocks/>
            </p:cNvGrpSpPr>
            <p:nvPr/>
          </p:nvGrpSpPr>
          <p:grpSpPr bwMode="auto">
            <a:xfrm>
              <a:off x="2831" y="1453"/>
              <a:ext cx="11" cy="9"/>
              <a:chOff x="2831" y="1453"/>
              <a:chExt cx="11" cy="9"/>
            </a:xfrm>
          </p:grpSpPr>
          <p:sp>
            <p:nvSpPr>
              <p:cNvPr id="51580" name="Freeform 1404"/>
              <p:cNvSpPr>
                <a:spLocks/>
              </p:cNvSpPr>
              <p:nvPr/>
            </p:nvSpPr>
            <p:spPr bwMode="auto">
              <a:xfrm>
                <a:off x="2831" y="1453"/>
                <a:ext cx="11" cy="9"/>
              </a:xfrm>
              <a:custGeom>
                <a:avLst/>
                <a:gdLst/>
                <a:ahLst/>
                <a:cxnLst>
                  <a:cxn ang="0">
                    <a:pos x="8" y="0"/>
                  </a:cxn>
                  <a:cxn ang="0">
                    <a:pos x="3" y="0"/>
                  </a:cxn>
                  <a:cxn ang="0">
                    <a:pos x="0" y="2"/>
                  </a:cxn>
                  <a:cxn ang="0">
                    <a:pos x="0" y="7"/>
                  </a:cxn>
                  <a:cxn ang="0">
                    <a:pos x="3" y="9"/>
                  </a:cxn>
                  <a:cxn ang="0">
                    <a:pos x="8" y="9"/>
                  </a:cxn>
                  <a:cxn ang="0">
                    <a:pos x="11" y="7"/>
                  </a:cxn>
                  <a:cxn ang="0">
                    <a:pos x="11" y="2"/>
                  </a:cxn>
                  <a:cxn ang="0">
                    <a:pos x="8" y="0"/>
                  </a:cxn>
                </a:cxnLst>
                <a:rect l="0" t="0" r="r" b="b"/>
                <a:pathLst>
                  <a:path w="11" h="9">
                    <a:moveTo>
                      <a:pt x="8" y="0"/>
                    </a:moveTo>
                    <a:lnTo>
                      <a:pt x="3" y="0"/>
                    </a:lnTo>
                    <a:lnTo>
                      <a:pt x="0" y="2"/>
                    </a:lnTo>
                    <a:lnTo>
                      <a:pt x="0" y="7"/>
                    </a:lnTo>
                    <a:lnTo>
                      <a:pt x="3" y="9"/>
                    </a:lnTo>
                    <a:lnTo>
                      <a:pt x="8" y="9"/>
                    </a:lnTo>
                    <a:lnTo>
                      <a:pt x="11" y="7"/>
                    </a:lnTo>
                    <a:lnTo>
                      <a:pt x="11" y="2"/>
                    </a:lnTo>
                    <a:lnTo>
                      <a:pt x="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7" name="Group 1405"/>
            <p:cNvGrpSpPr>
              <a:grpSpLocks/>
            </p:cNvGrpSpPr>
            <p:nvPr/>
          </p:nvGrpSpPr>
          <p:grpSpPr bwMode="auto">
            <a:xfrm>
              <a:off x="2833" y="1453"/>
              <a:ext cx="9" cy="9"/>
              <a:chOff x="2833" y="1453"/>
              <a:chExt cx="9" cy="9"/>
            </a:xfrm>
          </p:grpSpPr>
          <p:sp>
            <p:nvSpPr>
              <p:cNvPr id="51582" name="Freeform 1406"/>
              <p:cNvSpPr>
                <a:spLocks/>
              </p:cNvSpPr>
              <p:nvPr/>
            </p:nvSpPr>
            <p:spPr bwMode="auto">
              <a:xfrm>
                <a:off x="2833" y="1453"/>
                <a:ext cx="9" cy="9"/>
              </a:xfrm>
              <a:custGeom>
                <a:avLst/>
                <a:gdLst/>
                <a:ahLst/>
                <a:cxnLst>
                  <a:cxn ang="0">
                    <a:pos x="7" y="0"/>
                  </a:cxn>
                  <a:cxn ang="0">
                    <a:pos x="2" y="0"/>
                  </a:cxn>
                  <a:cxn ang="0">
                    <a:pos x="0" y="2"/>
                  </a:cxn>
                  <a:cxn ang="0">
                    <a:pos x="0" y="7"/>
                  </a:cxn>
                  <a:cxn ang="0">
                    <a:pos x="2" y="9"/>
                  </a:cxn>
                  <a:cxn ang="0">
                    <a:pos x="7" y="9"/>
                  </a:cxn>
                  <a:cxn ang="0">
                    <a:pos x="9" y="7"/>
                  </a:cxn>
                  <a:cxn ang="0">
                    <a:pos x="9" y="2"/>
                  </a:cxn>
                  <a:cxn ang="0">
                    <a:pos x="7" y="0"/>
                  </a:cxn>
                </a:cxnLst>
                <a:rect l="0" t="0" r="r" b="b"/>
                <a:pathLst>
                  <a:path w="9" h="9">
                    <a:moveTo>
                      <a:pt x="7" y="0"/>
                    </a:moveTo>
                    <a:lnTo>
                      <a:pt x="2" y="0"/>
                    </a:lnTo>
                    <a:lnTo>
                      <a:pt x="0" y="2"/>
                    </a:lnTo>
                    <a:lnTo>
                      <a:pt x="0" y="7"/>
                    </a:lnTo>
                    <a:lnTo>
                      <a:pt x="2" y="9"/>
                    </a:lnTo>
                    <a:lnTo>
                      <a:pt x="7" y="9"/>
                    </a:lnTo>
                    <a:lnTo>
                      <a:pt x="9" y="7"/>
                    </a:lnTo>
                    <a:lnTo>
                      <a:pt x="9" y="2"/>
                    </a:lnTo>
                    <a:lnTo>
                      <a:pt x="7" y="0"/>
                    </a:lnTo>
                    <a:close/>
                  </a:path>
                </a:pathLst>
              </a:custGeom>
              <a:solidFill>
                <a:srgbClr val="C89C5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9" name="Group 1407"/>
            <p:cNvGrpSpPr>
              <a:grpSpLocks/>
            </p:cNvGrpSpPr>
            <p:nvPr/>
          </p:nvGrpSpPr>
          <p:grpSpPr bwMode="auto">
            <a:xfrm>
              <a:off x="2835" y="1455"/>
              <a:ext cx="5" cy="5"/>
              <a:chOff x="2835" y="1455"/>
              <a:chExt cx="5" cy="5"/>
            </a:xfrm>
          </p:grpSpPr>
          <p:sp>
            <p:nvSpPr>
              <p:cNvPr id="51584" name="Freeform 1408"/>
              <p:cNvSpPr>
                <a:spLocks/>
              </p:cNvSpPr>
              <p:nvPr/>
            </p:nvSpPr>
            <p:spPr bwMode="auto">
              <a:xfrm>
                <a:off x="2835" y="1455"/>
                <a:ext cx="5" cy="5"/>
              </a:xfrm>
              <a:custGeom>
                <a:avLst/>
                <a:gdLst/>
                <a:ahLst/>
                <a:cxnLst>
                  <a:cxn ang="0">
                    <a:pos x="4" y="0"/>
                  </a:cxn>
                  <a:cxn ang="0">
                    <a:pos x="1" y="0"/>
                  </a:cxn>
                  <a:cxn ang="0">
                    <a:pos x="0" y="1"/>
                  </a:cxn>
                  <a:cxn ang="0">
                    <a:pos x="0" y="4"/>
                  </a:cxn>
                  <a:cxn ang="0">
                    <a:pos x="1" y="5"/>
                  </a:cxn>
                  <a:cxn ang="0">
                    <a:pos x="4" y="5"/>
                  </a:cxn>
                  <a:cxn ang="0">
                    <a:pos x="5" y="4"/>
                  </a:cxn>
                  <a:cxn ang="0">
                    <a:pos x="5" y="1"/>
                  </a:cxn>
                  <a:cxn ang="0">
                    <a:pos x="4" y="0"/>
                  </a:cxn>
                </a:cxnLst>
                <a:rect l="0" t="0" r="r" b="b"/>
                <a:pathLst>
                  <a:path w="5" h="5">
                    <a:moveTo>
                      <a:pt x="4" y="0"/>
                    </a:moveTo>
                    <a:lnTo>
                      <a:pt x="1" y="0"/>
                    </a:lnTo>
                    <a:lnTo>
                      <a:pt x="0" y="1"/>
                    </a:lnTo>
                    <a:lnTo>
                      <a:pt x="0" y="4"/>
                    </a:lnTo>
                    <a:lnTo>
                      <a:pt x="1" y="5"/>
                    </a:lnTo>
                    <a:lnTo>
                      <a:pt x="4" y="5"/>
                    </a:lnTo>
                    <a:lnTo>
                      <a:pt x="5" y="4"/>
                    </a:lnTo>
                    <a:lnTo>
                      <a:pt x="5" y="1"/>
                    </a:lnTo>
                    <a:lnTo>
                      <a:pt x="4" y="0"/>
                    </a:lnTo>
                    <a:close/>
                  </a:path>
                </a:pathLst>
              </a:custGeom>
              <a:solidFill>
                <a:srgbClr val="9C632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61" name="Group 1409"/>
            <p:cNvGrpSpPr>
              <a:grpSpLocks/>
            </p:cNvGrpSpPr>
            <p:nvPr/>
          </p:nvGrpSpPr>
          <p:grpSpPr bwMode="auto">
            <a:xfrm>
              <a:off x="2834" y="1456"/>
              <a:ext cx="2" cy="2"/>
              <a:chOff x="2834" y="1456"/>
              <a:chExt cx="2" cy="2"/>
            </a:xfrm>
          </p:grpSpPr>
          <p:sp>
            <p:nvSpPr>
              <p:cNvPr id="51586" name="Freeform 1410"/>
              <p:cNvSpPr>
                <a:spLocks/>
              </p:cNvSpPr>
              <p:nvPr/>
            </p:nvSpPr>
            <p:spPr bwMode="auto">
              <a:xfrm>
                <a:off x="2834" y="1456"/>
                <a:ext cx="2" cy="2"/>
              </a:xfrm>
              <a:custGeom>
                <a:avLst/>
                <a:gdLst/>
                <a:ahLst/>
                <a:cxnLst>
                  <a:cxn ang="0">
                    <a:pos x="2" y="0"/>
                  </a:cxn>
                  <a:cxn ang="0">
                    <a:pos x="1" y="0"/>
                  </a:cxn>
                  <a:cxn ang="0">
                    <a:pos x="0" y="0"/>
                  </a:cxn>
                  <a:cxn ang="0">
                    <a:pos x="0" y="1"/>
                  </a:cxn>
                  <a:cxn ang="0">
                    <a:pos x="1" y="2"/>
                  </a:cxn>
                  <a:cxn ang="0">
                    <a:pos x="2" y="2"/>
                  </a:cxn>
                  <a:cxn ang="0">
                    <a:pos x="2" y="1"/>
                  </a:cxn>
                  <a:cxn ang="0">
                    <a:pos x="2" y="0"/>
                  </a:cxn>
                  <a:cxn ang="0">
                    <a:pos x="2" y="0"/>
                  </a:cxn>
                </a:cxnLst>
                <a:rect l="0" t="0" r="r" b="b"/>
                <a:pathLst>
                  <a:path w="2" h="2">
                    <a:moveTo>
                      <a:pt x="2" y="0"/>
                    </a:moveTo>
                    <a:lnTo>
                      <a:pt x="1" y="0"/>
                    </a:lnTo>
                    <a:lnTo>
                      <a:pt x="0" y="0"/>
                    </a:lnTo>
                    <a:lnTo>
                      <a:pt x="0" y="1"/>
                    </a:lnTo>
                    <a:lnTo>
                      <a:pt x="1" y="2"/>
                    </a:lnTo>
                    <a:lnTo>
                      <a:pt x="2" y="2"/>
                    </a:lnTo>
                    <a:lnTo>
                      <a:pt x="2" y="1"/>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63" name="Group 1411"/>
            <p:cNvGrpSpPr>
              <a:grpSpLocks/>
            </p:cNvGrpSpPr>
            <p:nvPr/>
          </p:nvGrpSpPr>
          <p:grpSpPr bwMode="auto">
            <a:xfrm>
              <a:off x="1020" y="143"/>
              <a:ext cx="2160" cy="2160"/>
              <a:chOff x="1020" y="143"/>
              <a:chExt cx="2160" cy="2160"/>
            </a:xfrm>
          </p:grpSpPr>
          <p:sp>
            <p:nvSpPr>
              <p:cNvPr id="51588" name="Freeform 1412"/>
              <p:cNvSpPr>
                <a:spLocks/>
              </p:cNvSpPr>
              <p:nvPr/>
            </p:nvSpPr>
            <p:spPr bwMode="auto">
              <a:xfrm>
                <a:off x="1020" y="143"/>
                <a:ext cx="2160" cy="2160"/>
              </a:xfrm>
              <a:custGeom>
                <a:avLst/>
                <a:gdLst/>
                <a:ahLst/>
                <a:cxnLst>
                  <a:cxn ang="0">
                    <a:pos x="0" y="2160"/>
                  </a:cxn>
                  <a:cxn ang="0">
                    <a:pos x="2160" y="2160"/>
                  </a:cxn>
                  <a:cxn ang="0">
                    <a:pos x="2160" y="0"/>
                  </a:cxn>
                  <a:cxn ang="0">
                    <a:pos x="0" y="0"/>
                  </a:cxn>
                  <a:cxn ang="0">
                    <a:pos x="0" y="2160"/>
                  </a:cxn>
                </a:cxnLst>
                <a:rect l="0" t="0" r="r" b="b"/>
                <a:pathLst>
                  <a:path w="2160" h="2160">
                    <a:moveTo>
                      <a:pt x="0" y="2160"/>
                    </a:moveTo>
                    <a:lnTo>
                      <a:pt x="2160" y="2160"/>
                    </a:lnTo>
                    <a:lnTo>
                      <a:pt x="2160" y="0"/>
                    </a:lnTo>
                    <a:lnTo>
                      <a:pt x="0" y="0"/>
                    </a:lnTo>
                    <a:lnTo>
                      <a:pt x="0" y="2160"/>
                    </a:lnTo>
                    <a:close/>
                  </a:path>
                </a:pathLst>
              </a:custGeom>
              <a:noFill/>
              <a:ln w="1270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5165" name="Group 1413"/>
          <p:cNvGrpSpPr>
            <a:grpSpLocks/>
          </p:cNvGrpSpPr>
          <p:nvPr/>
        </p:nvGrpSpPr>
        <p:grpSpPr bwMode="auto">
          <a:xfrm>
            <a:off x="5105400" y="2209800"/>
            <a:ext cx="1295400" cy="1219200"/>
            <a:chOff x="1008" y="31"/>
            <a:chExt cx="2180" cy="2180"/>
          </a:xfrm>
        </p:grpSpPr>
        <p:grpSp>
          <p:nvGrpSpPr>
            <p:cNvPr id="5167" name="Group 1414"/>
            <p:cNvGrpSpPr>
              <a:grpSpLocks/>
            </p:cNvGrpSpPr>
            <p:nvPr/>
          </p:nvGrpSpPr>
          <p:grpSpPr bwMode="auto">
            <a:xfrm>
              <a:off x="1054" y="78"/>
              <a:ext cx="2080" cy="2080"/>
              <a:chOff x="1054" y="78"/>
              <a:chExt cx="2080" cy="2080"/>
            </a:xfrm>
          </p:grpSpPr>
          <p:sp>
            <p:nvSpPr>
              <p:cNvPr id="51591" name="Freeform 1415"/>
              <p:cNvSpPr>
                <a:spLocks/>
              </p:cNvSpPr>
              <p:nvPr/>
            </p:nvSpPr>
            <p:spPr bwMode="auto">
              <a:xfrm>
                <a:off x="1054" y="78"/>
                <a:ext cx="2080" cy="2080"/>
              </a:xfrm>
              <a:custGeom>
                <a:avLst/>
                <a:gdLst/>
                <a:ahLst/>
                <a:cxnLst>
                  <a:cxn ang="0">
                    <a:pos x="871" y="20"/>
                  </a:cxn>
                  <a:cxn ang="0">
                    <a:pos x="635" y="100"/>
                  </a:cxn>
                  <a:cxn ang="0">
                    <a:pos x="492" y="160"/>
                  </a:cxn>
                  <a:cxn ang="0">
                    <a:pos x="363" y="260"/>
                  </a:cxn>
                  <a:cxn ang="0">
                    <a:pos x="250" y="380"/>
                  </a:cxn>
                  <a:cxn ang="0">
                    <a:pos x="156" y="500"/>
                  </a:cxn>
                  <a:cxn ang="0">
                    <a:pos x="81" y="640"/>
                  </a:cxn>
                  <a:cxn ang="0">
                    <a:pos x="30" y="800"/>
                  </a:cxn>
                  <a:cxn ang="0">
                    <a:pos x="3" y="960"/>
                  </a:cxn>
                  <a:cxn ang="0">
                    <a:pos x="0" y="1080"/>
                  </a:cxn>
                  <a:cxn ang="0">
                    <a:pos x="4" y="1140"/>
                  </a:cxn>
                  <a:cxn ang="0">
                    <a:pos x="11" y="1200"/>
                  </a:cxn>
                  <a:cxn ang="0">
                    <a:pos x="21" y="1260"/>
                  </a:cxn>
                  <a:cxn ang="0">
                    <a:pos x="35" y="1320"/>
                  </a:cxn>
                  <a:cxn ang="0">
                    <a:pos x="51" y="1380"/>
                  </a:cxn>
                  <a:cxn ang="0">
                    <a:pos x="71" y="1420"/>
                  </a:cxn>
                  <a:cxn ang="0">
                    <a:pos x="94" y="1480"/>
                  </a:cxn>
                  <a:cxn ang="0">
                    <a:pos x="119" y="1540"/>
                  </a:cxn>
                  <a:cxn ang="0">
                    <a:pos x="148" y="1580"/>
                  </a:cxn>
                  <a:cxn ang="0">
                    <a:pos x="1026" y="1600"/>
                  </a:cxn>
                  <a:cxn ang="0">
                    <a:pos x="1178" y="1700"/>
                  </a:cxn>
                  <a:cxn ang="0">
                    <a:pos x="416" y="1880"/>
                  </a:cxn>
                  <a:cxn ang="0">
                    <a:pos x="469" y="1920"/>
                  </a:cxn>
                  <a:cxn ang="0">
                    <a:pos x="525" y="1960"/>
                  </a:cxn>
                  <a:cxn ang="0">
                    <a:pos x="583" y="1980"/>
                  </a:cxn>
                  <a:cxn ang="0">
                    <a:pos x="643" y="2020"/>
                  </a:cxn>
                  <a:cxn ang="0">
                    <a:pos x="705" y="2040"/>
                  </a:cxn>
                  <a:cxn ang="0">
                    <a:pos x="769" y="2060"/>
                  </a:cxn>
                  <a:cxn ang="0">
                    <a:pos x="868" y="2080"/>
                  </a:cxn>
                  <a:cxn ang="0">
                    <a:pos x="1350" y="2040"/>
                  </a:cxn>
                  <a:cxn ang="0">
                    <a:pos x="1519" y="1980"/>
                  </a:cxn>
                  <a:cxn ang="0">
                    <a:pos x="1622" y="1920"/>
                  </a:cxn>
                  <a:cxn ang="0">
                    <a:pos x="1718" y="1840"/>
                  </a:cxn>
                  <a:cxn ang="0">
                    <a:pos x="1880" y="1660"/>
                  </a:cxn>
                  <a:cxn ang="0">
                    <a:pos x="1946" y="1560"/>
                  </a:cxn>
                  <a:cxn ang="0">
                    <a:pos x="1999" y="1460"/>
                  </a:cxn>
                  <a:cxn ang="0">
                    <a:pos x="1908" y="1400"/>
                  </a:cxn>
                  <a:cxn ang="0">
                    <a:pos x="851" y="1360"/>
                  </a:cxn>
                  <a:cxn ang="0">
                    <a:pos x="372" y="1140"/>
                  </a:cxn>
                  <a:cxn ang="0">
                    <a:pos x="342" y="1100"/>
                  </a:cxn>
                  <a:cxn ang="0">
                    <a:pos x="325" y="1080"/>
                  </a:cxn>
                  <a:cxn ang="0">
                    <a:pos x="324" y="1040"/>
                  </a:cxn>
                  <a:cxn ang="0">
                    <a:pos x="341" y="1000"/>
                  </a:cxn>
                  <a:cxn ang="0">
                    <a:pos x="388" y="980"/>
                  </a:cxn>
                  <a:cxn ang="0">
                    <a:pos x="422" y="960"/>
                  </a:cxn>
                  <a:cxn ang="0">
                    <a:pos x="409" y="940"/>
                  </a:cxn>
                  <a:cxn ang="0">
                    <a:pos x="423" y="900"/>
                  </a:cxn>
                  <a:cxn ang="0">
                    <a:pos x="519" y="880"/>
                  </a:cxn>
                  <a:cxn ang="0">
                    <a:pos x="674" y="500"/>
                  </a:cxn>
                  <a:cxn ang="0">
                    <a:pos x="640" y="460"/>
                  </a:cxn>
                  <a:cxn ang="0">
                    <a:pos x="641" y="440"/>
                  </a:cxn>
                  <a:cxn ang="0">
                    <a:pos x="660" y="400"/>
                  </a:cxn>
                  <a:cxn ang="0">
                    <a:pos x="682" y="380"/>
                  </a:cxn>
                  <a:cxn ang="0">
                    <a:pos x="667" y="340"/>
                  </a:cxn>
                  <a:cxn ang="0">
                    <a:pos x="668" y="300"/>
                  </a:cxn>
                  <a:cxn ang="0">
                    <a:pos x="693" y="260"/>
                  </a:cxn>
                  <a:cxn ang="0">
                    <a:pos x="724" y="240"/>
                  </a:cxn>
                  <a:cxn ang="0">
                    <a:pos x="1654" y="220"/>
                  </a:cxn>
                  <a:cxn ang="0">
                    <a:pos x="1518" y="120"/>
                  </a:cxn>
                  <a:cxn ang="0">
                    <a:pos x="1369" y="60"/>
                  </a:cxn>
                </a:cxnLst>
                <a:rect l="0" t="0" r="r" b="b"/>
                <a:pathLst>
                  <a:path w="2080" h="2080">
                    <a:moveTo>
                      <a:pt x="1209" y="20"/>
                    </a:moveTo>
                    <a:lnTo>
                      <a:pt x="871" y="20"/>
                    </a:lnTo>
                    <a:lnTo>
                      <a:pt x="711" y="60"/>
                    </a:lnTo>
                    <a:lnTo>
                      <a:pt x="635" y="100"/>
                    </a:lnTo>
                    <a:lnTo>
                      <a:pt x="562" y="120"/>
                    </a:lnTo>
                    <a:lnTo>
                      <a:pt x="492" y="160"/>
                    </a:lnTo>
                    <a:lnTo>
                      <a:pt x="426" y="220"/>
                    </a:lnTo>
                    <a:lnTo>
                      <a:pt x="363" y="260"/>
                    </a:lnTo>
                    <a:lnTo>
                      <a:pt x="304" y="320"/>
                    </a:lnTo>
                    <a:lnTo>
                      <a:pt x="250" y="380"/>
                    </a:lnTo>
                    <a:lnTo>
                      <a:pt x="200" y="440"/>
                    </a:lnTo>
                    <a:lnTo>
                      <a:pt x="156" y="500"/>
                    </a:lnTo>
                    <a:lnTo>
                      <a:pt x="116" y="580"/>
                    </a:lnTo>
                    <a:lnTo>
                      <a:pt x="81" y="640"/>
                    </a:lnTo>
                    <a:lnTo>
                      <a:pt x="53" y="720"/>
                    </a:lnTo>
                    <a:lnTo>
                      <a:pt x="30" y="800"/>
                    </a:lnTo>
                    <a:lnTo>
                      <a:pt x="13" y="880"/>
                    </a:lnTo>
                    <a:lnTo>
                      <a:pt x="3" y="960"/>
                    </a:lnTo>
                    <a:lnTo>
                      <a:pt x="0" y="1040"/>
                    </a:lnTo>
                    <a:lnTo>
                      <a:pt x="0" y="1080"/>
                    </a:lnTo>
                    <a:lnTo>
                      <a:pt x="1" y="1120"/>
                    </a:lnTo>
                    <a:lnTo>
                      <a:pt x="4" y="1140"/>
                    </a:lnTo>
                    <a:lnTo>
                      <a:pt x="7" y="1180"/>
                    </a:lnTo>
                    <a:lnTo>
                      <a:pt x="11" y="1200"/>
                    </a:lnTo>
                    <a:lnTo>
                      <a:pt x="15" y="1240"/>
                    </a:lnTo>
                    <a:lnTo>
                      <a:pt x="21" y="1260"/>
                    </a:lnTo>
                    <a:lnTo>
                      <a:pt x="27" y="1280"/>
                    </a:lnTo>
                    <a:lnTo>
                      <a:pt x="35" y="1320"/>
                    </a:lnTo>
                    <a:lnTo>
                      <a:pt x="43" y="1340"/>
                    </a:lnTo>
                    <a:lnTo>
                      <a:pt x="51" y="1380"/>
                    </a:lnTo>
                    <a:lnTo>
                      <a:pt x="61" y="1400"/>
                    </a:lnTo>
                    <a:lnTo>
                      <a:pt x="71" y="1420"/>
                    </a:lnTo>
                    <a:lnTo>
                      <a:pt x="82" y="1460"/>
                    </a:lnTo>
                    <a:lnTo>
                      <a:pt x="94" y="1480"/>
                    </a:lnTo>
                    <a:lnTo>
                      <a:pt x="106" y="1500"/>
                    </a:lnTo>
                    <a:lnTo>
                      <a:pt x="119" y="1540"/>
                    </a:lnTo>
                    <a:lnTo>
                      <a:pt x="133" y="1560"/>
                    </a:lnTo>
                    <a:lnTo>
                      <a:pt x="148" y="1580"/>
                    </a:lnTo>
                    <a:lnTo>
                      <a:pt x="163" y="1600"/>
                    </a:lnTo>
                    <a:lnTo>
                      <a:pt x="1026" y="1600"/>
                    </a:lnTo>
                    <a:lnTo>
                      <a:pt x="1026" y="1700"/>
                    </a:lnTo>
                    <a:lnTo>
                      <a:pt x="1178" y="1700"/>
                    </a:lnTo>
                    <a:lnTo>
                      <a:pt x="1178" y="1880"/>
                    </a:lnTo>
                    <a:lnTo>
                      <a:pt x="416" y="1880"/>
                    </a:lnTo>
                    <a:lnTo>
                      <a:pt x="442" y="1900"/>
                    </a:lnTo>
                    <a:lnTo>
                      <a:pt x="469" y="1920"/>
                    </a:lnTo>
                    <a:lnTo>
                      <a:pt x="497" y="1940"/>
                    </a:lnTo>
                    <a:lnTo>
                      <a:pt x="525" y="1960"/>
                    </a:lnTo>
                    <a:lnTo>
                      <a:pt x="554" y="1960"/>
                    </a:lnTo>
                    <a:lnTo>
                      <a:pt x="583" y="1980"/>
                    </a:lnTo>
                    <a:lnTo>
                      <a:pt x="613" y="2000"/>
                    </a:lnTo>
                    <a:lnTo>
                      <a:pt x="643" y="2020"/>
                    </a:lnTo>
                    <a:lnTo>
                      <a:pt x="674" y="2020"/>
                    </a:lnTo>
                    <a:lnTo>
                      <a:pt x="705" y="2040"/>
                    </a:lnTo>
                    <a:lnTo>
                      <a:pt x="737" y="2040"/>
                    </a:lnTo>
                    <a:lnTo>
                      <a:pt x="769" y="2060"/>
                    </a:lnTo>
                    <a:lnTo>
                      <a:pt x="835" y="2060"/>
                    </a:lnTo>
                    <a:lnTo>
                      <a:pt x="868" y="2080"/>
                    </a:lnTo>
                    <a:lnTo>
                      <a:pt x="1229" y="2080"/>
                    </a:lnTo>
                    <a:lnTo>
                      <a:pt x="1350" y="2040"/>
                    </a:lnTo>
                    <a:lnTo>
                      <a:pt x="1464" y="2000"/>
                    </a:lnTo>
                    <a:lnTo>
                      <a:pt x="1519" y="1980"/>
                    </a:lnTo>
                    <a:lnTo>
                      <a:pt x="1571" y="1940"/>
                    </a:lnTo>
                    <a:lnTo>
                      <a:pt x="1622" y="1920"/>
                    </a:lnTo>
                    <a:lnTo>
                      <a:pt x="1671" y="1880"/>
                    </a:lnTo>
                    <a:lnTo>
                      <a:pt x="1718" y="1840"/>
                    </a:lnTo>
                    <a:lnTo>
                      <a:pt x="1804" y="1760"/>
                    </a:lnTo>
                    <a:lnTo>
                      <a:pt x="1880" y="1660"/>
                    </a:lnTo>
                    <a:lnTo>
                      <a:pt x="1914" y="1620"/>
                    </a:lnTo>
                    <a:lnTo>
                      <a:pt x="1946" y="1560"/>
                    </a:lnTo>
                    <a:lnTo>
                      <a:pt x="1974" y="1500"/>
                    </a:lnTo>
                    <a:lnTo>
                      <a:pt x="1999" y="1460"/>
                    </a:lnTo>
                    <a:lnTo>
                      <a:pt x="1954" y="1440"/>
                    </a:lnTo>
                    <a:lnTo>
                      <a:pt x="1908" y="1400"/>
                    </a:lnTo>
                    <a:lnTo>
                      <a:pt x="1814" y="1360"/>
                    </a:lnTo>
                    <a:lnTo>
                      <a:pt x="851" y="1360"/>
                    </a:lnTo>
                    <a:lnTo>
                      <a:pt x="834" y="1340"/>
                    </a:lnTo>
                    <a:lnTo>
                      <a:pt x="372" y="1140"/>
                    </a:lnTo>
                    <a:lnTo>
                      <a:pt x="355" y="1120"/>
                    </a:lnTo>
                    <a:lnTo>
                      <a:pt x="342" y="1100"/>
                    </a:lnTo>
                    <a:lnTo>
                      <a:pt x="332" y="1100"/>
                    </a:lnTo>
                    <a:lnTo>
                      <a:pt x="325" y="1080"/>
                    </a:lnTo>
                    <a:lnTo>
                      <a:pt x="323" y="1060"/>
                    </a:lnTo>
                    <a:lnTo>
                      <a:pt x="324" y="1040"/>
                    </a:lnTo>
                    <a:lnTo>
                      <a:pt x="330" y="1020"/>
                    </a:lnTo>
                    <a:lnTo>
                      <a:pt x="341" y="1000"/>
                    </a:lnTo>
                    <a:lnTo>
                      <a:pt x="354" y="980"/>
                    </a:lnTo>
                    <a:lnTo>
                      <a:pt x="388" y="980"/>
                    </a:lnTo>
                    <a:lnTo>
                      <a:pt x="406" y="960"/>
                    </a:lnTo>
                    <a:lnTo>
                      <a:pt x="422" y="960"/>
                    </a:lnTo>
                    <a:lnTo>
                      <a:pt x="412" y="940"/>
                    </a:lnTo>
                    <a:lnTo>
                      <a:pt x="409" y="940"/>
                    </a:lnTo>
                    <a:lnTo>
                      <a:pt x="414" y="920"/>
                    </a:lnTo>
                    <a:lnTo>
                      <a:pt x="423" y="900"/>
                    </a:lnTo>
                    <a:lnTo>
                      <a:pt x="434" y="880"/>
                    </a:lnTo>
                    <a:lnTo>
                      <a:pt x="519" y="880"/>
                    </a:lnTo>
                    <a:lnTo>
                      <a:pt x="695" y="500"/>
                    </a:lnTo>
                    <a:lnTo>
                      <a:pt x="674" y="500"/>
                    </a:lnTo>
                    <a:lnTo>
                      <a:pt x="651" y="480"/>
                    </a:lnTo>
                    <a:lnTo>
                      <a:pt x="640" y="460"/>
                    </a:lnTo>
                    <a:lnTo>
                      <a:pt x="638" y="440"/>
                    </a:lnTo>
                    <a:lnTo>
                      <a:pt x="641" y="440"/>
                    </a:lnTo>
                    <a:lnTo>
                      <a:pt x="651" y="420"/>
                    </a:lnTo>
                    <a:lnTo>
                      <a:pt x="660" y="400"/>
                    </a:lnTo>
                    <a:lnTo>
                      <a:pt x="695" y="400"/>
                    </a:lnTo>
                    <a:lnTo>
                      <a:pt x="682" y="380"/>
                    </a:lnTo>
                    <a:lnTo>
                      <a:pt x="673" y="360"/>
                    </a:lnTo>
                    <a:lnTo>
                      <a:pt x="667" y="340"/>
                    </a:lnTo>
                    <a:lnTo>
                      <a:pt x="666" y="320"/>
                    </a:lnTo>
                    <a:lnTo>
                      <a:pt x="668" y="300"/>
                    </a:lnTo>
                    <a:lnTo>
                      <a:pt x="680" y="280"/>
                    </a:lnTo>
                    <a:lnTo>
                      <a:pt x="693" y="260"/>
                    </a:lnTo>
                    <a:lnTo>
                      <a:pt x="708" y="260"/>
                    </a:lnTo>
                    <a:lnTo>
                      <a:pt x="724" y="240"/>
                    </a:lnTo>
                    <a:lnTo>
                      <a:pt x="1686" y="240"/>
                    </a:lnTo>
                    <a:lnTo>
                      <a:pt x="1654" y="220"/>
                    </a:lnTo>
                    <a:lnTo>
                      <a:pt x="1588" y="160"/>
                    </a:lnTo>
                    <a:lnTo>
                      <a:pt x="1518" y="120"/>
                    </a:lnTo>
                    <a:lnTo>
                      <a:pt x="1445" y="100"/>
                    </a:lnTo>
                    <a:lnTo>
                      <a:pt x="1369" y="60"/>
                    </a:lnTo>
                    <a:lnTo>
                      <a:pt x="1209" y="20"/>
                    </a:lnTo>
                    <a:close/>
                  </a:path>
                </a:pathLst>
              </a:custGeom>
              <a:solidFill>
                <a:srgbClr val="74BE4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92" name="Freeform 1416"/>
              <p:cNvSpPr>
                <a:spLocks/>
              </p:cNvSpPr>
              <p:nvPr/>
            </p:nvSpPr>
            <p:spPr bwMode="auto">
              <a:xfrm>
                <a:off x="1054" y="78"/>
                <a:ext cx="2080" cy="2080"/>
              </a:xfrm>
              <a:custGeom>
                <a:avLst/>
                <a:gdLst/>
                <a:ahLst/>
                <a:cxnLst>
                  <a:cxn ang="0">
                    <a:pos x="962" y="1040"/>
                  </a:cxn>
                  <a:cxn ang="0">
                    <a:pos x="949" y="1040"/>
                  </a:cxn>
                  <a:cxn ang="0">
                    <a:pos x="917" y="1080"/>
                  </a:cxn>
                  <a:cxn ang="0">
                    <a:pos x="938" y="1100"/>
                  </a:cxn>
                  <a:cxn ang="0">
                    <a:pos x="960" y="1120"/>
                  </a:cxn>
                  <a:cxn ang="0">
                    <a:pos x="971" y="1120"/>
                  </a:cxn>
                  <a:cxn ang="0">
                    <a:pos x="974" y="1140"/>
                  </a:cxn>
                  <a:cxn ang="0">
                    <a:pos x="970" y="1160"/>
                  </a:cxn>
                  <a:cxn ang="0">
                    <a:pos x="961" y="1180"/>
                  </a:cxn>
                  <a:cxn ang="0">
                    <a:pos x="950" y="1180"/>
                  </a:cxn>
                  <a:cxn ang="0">
                    <a:pos x="937" y="1200"/>
                  </a:cxn>
                  <a:cxn ang="0">
                    <a:pos x="915" y="1200"/>
                  </a:cxn>
                  <a:cxn ang="0">
                    <a:pos x="927" y="1220"/>
                  </a:cxn>
                  <a:cxn ang="0">
                    <a:pos x="937" y="1220"/>
                  </a:cxn>
                  <a:cxn ang="0">
                    <a:pos x="942" y="1240"/>
                  </a:cxn>
                  <a:cxn ang="0">
                    <a:pos x="930" y="1300"/>
                  </a:cxn>
                  <a:cxn ang="0">
                    <a:pos x="902" y="1340"/>
                  </a:cxn>
                  <a:cxn ang="0">
                    <a:pos x="886" y="1340"/>
                  </a:cxn>
                  <a:cxn ang="0">
                    <a:pos x="869" y="1360"/>
                  </a:cxn>
                  <a:cxn ang="0">
                    <a:pos x="1814" y="1360"/>
                  </a:cxn>
                  <a:cxn ang="0">
                    <a:pos x="1720" y="1320"/>
                  </a:cxn>
                  <a:cxn ang="0">
                    <a:pos x="1672" y="1280"/>
                  </a:cxn>
                  <a:cxn ang="0">
                    <a:pos x="1533" y="1220"/>
                  </a:cxn>
                  <a:cxn ang="0">
                    <a:pos x="1488" y="1200"/>
                  </a:cxn>
                  <a:cxn ang="0">
                    <a:pos x="920" y="1200"/>
                  </a:cxn>
                  <a:cxn ang="0">
                    <a:pos x="899" y="1180"/>
                  </a:cxn>
                  <a:cxn ang="0">
                    <a:pos x="1466" y="1180"/>
                  </a:cxn>
                  <a:cxn ang="0">
                    <a:pos x="1444" y="1160"/>
                  </a:cxn>
                  <a:cxn ang="0">
                    <a:pos x="1402" y="1140"/>
                  </a:cxn>
                  <a:cxn ang="0">
                    <a:pos x="1360" y="1120"/>
                  </a:cxn>
                  <a:cxn ang="0">
                    <a:pos x="1320" y="1100"/>
                  </a:cxn>
                  <a:cxn ang="0">
                    <a:pos x="1071" y="1100"/>
                  </a:cxn>
                  <a:cxn ang="0">
                    <a:pos x="1045" y="1080"/>
                  </a:cxn>
                  <a:cxn ang="0">
                    <a:pos x="1031" y="1080"/>
                  </a:cxn>
                  <a:cxn ang="0">
                    <a:pos x="1025" y="1060"/>
                  </a:cxn>
                  <a:cxn ang="0">
                    <a:pos x="987" y="1060"/>
                  </a:cxn>
                  <a:cxn ang="0">
                    <a:pos x="962" y="1040"/>
                  </a:cxn>
                </a:cxnLst>
                <a:rect l="0" t="0" r="r" b="b"/>
                <a:pathLst>
                  <a:path w="2080" h="2080">
                    <a:moveTo>
                      <a:pt x="962" y="1040"/>
                    </a:moveTo>
                    <a:lnTo>
                      <a:pt x="949" y="1040"/>
                    </a:lnTo>
                    <a:lnTo>
                      <a:pt x="917" y="1080"/>
                    </a:lnTo>
                    <a:lnTo>
                      <a:pt x="938" y="1100"/>
                    </a:lnTo>
                    <a:lnTo>
                      <a:pt x="960" y="1120"/>
                    </a:lnTo>
                    <a:lnTo>
                      <a:pt x="971" y="1120"/>
                    </a:lnTo>
                    <a:lnTo>
                      <a:pt x="974" y="1140"/>
                    </a:lnTo>
                    <a:lnTo>
                      <a:pt x="970" y="1160"/>
                    </a:lnTo>
                    <a:lnTo>
                      <a:pt x="961" y="1180"/>
                    </a:lnTo>
                    <a:lnTo>
                      <a:pt x="950" y="1180"/>
                    </a:lnTo>
                    <a:lnTo>
                      <a:pt x="937" y="1200"/>
                    </a:lnTo>
                    <a:lnTo>
                      <a:pt x="915" y="1200"/>
                    </a:lnTo>
                    <a:lnTo>
                      <a:pt x="927" y="1220"/>
                    </a:lnTo>
                    <a:lnTo>
                      <a:pt x="937" y="1220"/>
                    </a:lnTo>
                    <a:lnTo>
                      <a:pt x="942" y="1240"/>
                    </a:lnTo>
                    <a:lnTo>
                      <a:pt x="930" y="1300"/>
                    </a:lnTo>
                    <a:lnTo>
                      <a:pt x="902" y="1340"/>
                    </a:lnTo>
                    <a:lnTo>
                      <a:pt x="886" y="1340"/>
                    </a:lnTo>
                    <a:lnTo>
                      <a:pt x="869" y="1360"/>
                    </a:lnTo>
                    <a:lnTo>
                      <a:pt x="1814" y="1360"/>
                    </a:lnTo>
                    <a:lnTo>
                      <a:pt x="1720" y="1320"/>
                    </a:lnTo>
                    <a:lnTo>
                      <a:pt x="1672" y="1280"/>
                    </a:lnTo>
                    <a:lnTo>
                      <a:pt x="1533" y="1220"/>
                    </a:lnTo>
                    <a:lnTo>
                      <a:pt x="1488" y="1200"/>
                    </a:lnTo>
                    <a:lnTo>
                      <a:pt x="920" y="1200"/>
                    </a:lnTo>
                    <a:lnTo>
                      <a:pt x="899" y="1180"/>
                    </a:lnTo>
                    <a:lnTo>
                      <a:pt x="1466" y="1180"/>
                    </a:lnTo>
                    <a:lnTo>
                      <a:pt x="1444" y="1160"/>
                    </a:lnTo>
                    <a:lnTo>
                      <a:pt x="1402" y="1140"/>
                    </a:lnTo>
                    <a:lnTo>
                      <a:pt x="1360" y="1120"/>
                    </a:lnTo>
                    <a:lnTo>
                      <a:pt x="1320" y="1100"/>
                    </a:lnTo>
                    <a:lnTo>
                      <a:pt x="1071" y="1100"/>
                    </a:lnTo>
                    <a:lnTo>
                      <a:pt x="1045" y="1080"/>
                    </a:lnTo>
                    <a:lnTo>
                      <a:pt x="1031" y="1080"/>
                    </a:lnTo>
                    <a:lnTo>
                      <a:pt x="1025" y="1060"/>
                    </a:lnTo>
                    <a:lnTo>
                      <a:pt x="987" y="1060"/>
                    </a:lnTo>
                    <a:lnTo>
                      <a:pt x="962" y="1040"/>
                    </a:lnTo>
                    <a:close/>
                  </a:path>
                </a:pathLst>
              </a:custGeom>
              <a:solidFill>
                <a:srgbClr val="74BE4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93" name="Freeform 1417"/>
              <p:cNvSpPr>
                <a:spLocks/>
              </p:cNvSpPr>
              <p:nvPr/>
            </p:nvSpPr>
            <p:spPr bwMode="auto">
              <a:xfrm>
                <a:off x="1054" y="78"/>
                <a:ext cx="2080" cy="2080"/>
              </a:xfrm>
              <a:custGeom>
                <a:avLst/>
                <a:gdLst/>
                <a:ahLst/>
                <a:cxnLst>
                  <a:cxn ang="0">
                    <a:pos x="1127" y="700"/>
                  </a:cxn>
                  <a:cxn ang="0">
                    <a:pos x="1102" y="700"/>
                  </a:cxn>
                  <a:cxn ang="0">
                    <a:pos x="1072" y="760"/>
                  </a:cxn>
                  <a:cxn ang="0">
                    <a:pos x="1110" y="760"/>
                  </a:cxn>
                  <a:cxn ang="0">
                    <a:pos x="1127" y="780"/>
                  </a:cxn>
                  <a:cxn ang="0">
                    <a:pos x="1137" y="780"/>
                  </a:cxn>
                  <a:cxn ang="0">
                    <a:pos x="1155" y="800"/>
                  </a:cxn>
                  <a:cxn ang="0">
                    <a:pos x="1197" y="800"/>
                  </a:cxn>
                  <a:cxn ang="0">
                    <a:pos x="1212" y="820"/>
                  </a:cxn>
                  <a:cxn ang="0">
                    <a:pos x="1219" y="840"/>
                  </a:cxn>
                  <a:cxn ang="0">
                    <a:pos x="1219" y="860"/>
                  </a:cxn>
                  <a:cxn ang="0">
                    <a:pos x="1182" y="940"/>
                  </a:cxn>
                  <a:cxn ang="0">
                    <a:pos x="1213" y="940"/>
                  </a:cxn>
                  <a:cxn ang="0">
                    <a:pos x="1247" y="960"/>
                  </a:cxn>
                  <a:cxn ang="0">
                    <a:pos x="1284" y="980"/>
                  </a:cxn>
                  <a:cxn ang="0">
                    <a:pos x="1322" y="980"/>
                  </a:cxn>
                  <a:cxn ang="0">
                    <a:pos x="1362" y="1000"/>
                  </a:cxn>
                  <a:cxn ang="0">
                    <a:pos x="1403" y="1020"/>
                  </a:cxn>
                  <a:cxn ang="0">
                    <a:pos x="1446" y="1040"/>
                  </a:cxn>
                  <a:cxn ang="0">
                    <a:pos x="1490" y="1060"/>
                  </a:cxn>
                  <a:cxn ang="0">
                    <a:pos x="1535" y="1060"/>
                  </a:cxn>
                  <a:cxn ang="0">
                    <a:pos x="1581" y="1080"/>
                  </a:cxn>
                  <a:cxn ang="0">
                    <a:pos x="1866" y="1200"/>
                  </a:cxn>
                  <a:cxn ang="0">
                    <a:pos x="1913" y="1240"/>
                  </a:cxn>
                  <a:cxn ang="0">
                    <a:pos x="1960" y="1260"/>
                  </a:cxn>
                  <a:cxn ang="0">
                    <a:pos x="2051" y="1300"/>
                  </a:cxn>
                  <a:cxn ang="0">
                    <a:pos x="2056" y="1280"/>
                  </a:cxn>
                  <a:cxn ang="0">
                    <a:pos x="2060" y="1260"/>
                  </a:cxn>
                  <a:cxn ang="0">
                    <a:pos x="2070" y="1200"/>
                  </a:cxn>
                  <a:cxn ang="0">
                    <a:pos x="2077" y="1140"/>
                  </a:cxn>
                  <a:cxn ang="0">
                    <a:pos x="2080" y="1080"/>
                  </a:cxn>
                  <a:cxn ang="0">
                    <a:pos x="2080" y="1060"/>
                  </a:cxn>
                  <a:cxn ang="0">
                    <a:pos x="2077" y="960"/>
                  </a:cxn>
                  <a:cxn ang="0">
                    <a:pos x="2067" y="880"/>
                  </a:cxn>
                  <a:cxn ang="0">
                    <a:pos x="2050" y="800"/>
                  </a:cxn>
                  <a:cxn ang="0">
                    <a:pos x="2027" y="720"/>
                  </a:cxn>
                  <a:cxn ang="0">
                    <a:pos x="1149" y="720"/>
                  </a:cxn>
                  <a:cxn ang="0">
                    <a:pos x="1127" y="700"/>
                  </a:cxn>
                </a:cxnLst>
                <a:rect l="0" t="0" r="r" b="b"/>
                <a:pathLst>
                  <a:path w="2080" h="2080">
                    <a:moveTo>
                      <a:pt x="1127" y="700"/>
                    </a:moveTo>
                    <a:lnTo>
                      <a:pt x="1102" y="700"/>
                    </a:lnTo>
                    <a:lnTo>
                      <a:pt x="1072" y="760"/>
                    </a:lnTo>
                    <a:lnTo>
                      <a:pt x="1110" y="760"/>
                    </a:lnTo>
                    <a:lnTo>
                      <a:pt x="1127" y="780"/>
                    </a:lnTo>
                    <a:lnTo>
                      <a:pt x="1137" y="780"/>
                    </a:lnTo>
                    <a:lnTo>
                      <a:pt x="1155" y="800"/>
                    </a:lnTo>
                    <a:lnTo>
                      <a:pt x="1197" y="800"/>
                    </a:lnTo>
                    <a:lnTo>
                      <a:pt x="1212" y="820"/>
                    </a:lnTo>
                    <a:lnTo>
                      <a:pt x="1219" y="840"/>
                    </a:lnTo>
                    <a:lnTo>
                      <a:pt x="1219" y="860"/>
                    </a:lnTo>
                    <a:lnTo>
                      <a:pt x="1182" y="940"/>
                    </a:lnTo>
                    <a:lnTo>
                      <a:pt x="1213" y="940"/>
                    </a:lnTo>
                    <a:lnTo>
                      <a:pt x="1247" y="960"/>
                    </a:lnTo>
                    <a:lnTo>
                      <a:pt x="1284" y="980"/>
                    </a:lnTo>
                    <a:lnTo>
                      <a:pt x="1322" y="980"/>
                    </a:lnTo>
                    <a:lnTo>
                      <a:pt x="1362" y="1000"/>
                    </a:lnTo>
                    <a:lnTo>
                      <a:pt x="1403" y="1020"/>
                    </a:lnTo>
                    <a:lnTo>
                      <a:pt x="1446" y="1040"/>
                    </a:lnTo>
                    <a:lnTo>
                      <a:pt x="1490" y="1060"/>
                    </a:lnTo>
                    <a:lnTo>
                      <a:pt x="1535" y="1060"/>
                    </a:lnTo>
                    <a:lnTo>
                      <a:pt x="1581" y="1080"/>
                    </a:lnTo>
                    <a:lnTo>
                      <a:pt x="1866" y="1200"/>
                    </a:lnTo>
                    <a:lnTo>
                      <a:pt x="1913" y="1240"/>
                    </a:lnTo>
                    <a:lnTo>
                      <a:pt x="1960" y="1260"/>
                    </a:lnTo>
                    <a:lnTo>
                      <a:pt x="2051" y="1300"/>
                    </a:lnTo>
                    <a:lnTo>
                      <a:pt x="2056" y="1280"/>
                    </a:lnTo>
                    <a:lnTo>
                      <a:pt x="2060" y="1260"/>
                    </a:lnTo>
                    <a:lnTo>
                      <a:pt x="2070" y="1200"/>
                    </a:lnTo>
                    <a:lnTo>
                      <a:pt x="2077" y="1140"/>
                    </a:lnTo>
                    <a:lnTo>
                      <a:pt x="2080" y="1080"/>
                    </a:lnTo>
                    <a:lnTo>
                      <a:pt x="2080" y="1060"/>
                    </a:lnTo>
                    <a:lnTo>
                      <a:pt x="2077" y="960"/>
                    </a:lnTo>
                    <a:lnTo>
                      <a:pt x="2067" y="880"/>
                    </a:lnTo>
                    <a:lnTo>
                      <a:pt x="2050" y="800"/>
                    </a:lnTo>
                    <a:lnTo>
                      <a:pt x="2027" y="720"/>
                    </a:lnTo>
                    <a:lnTo>
                      <a:pt x="1149" y="720"/>
                    </a:lnTo>
                    <a:lnTo>
                      <a:pt x="1127" y="700"/>
                    </a:lnTo>
                    <a:close/>
                  </a:path>
                </a:pathLst>
              </a:custGeom>
              <a:solidFill>
                <a:srgbClr val="74BE4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94" name="Freeform 1418"/>
              <p:cNvSpPr>
                <a:spLocks/>
              </p:cNvSpPr>
              <p:nvPr/>
            </p:nvSpPr>
            <p:spPr bwMode="auto">
              <a:xfrm>
                <a:off x="1054" y="78"/>
                <a:ext cx="2080" cy="2080"/>
              </a:xfrm>
              <a:custGeom>
                <a:avLst/>
                <a:gdLst/>
                <a:ahLst/>
                <a:cxnLst>
                  <a:cxn ang="0">
                    <a:pos x="1151" y="1000"/>
                  </a:cxn>
                  <a:cxn ang="0">
                    <a:pos x="1117" y="1080"/>
                  </a:cxn>
                  <a:cxn ang="0">
                    <a:pos x="1105" y="1080"/>
                  </a:cxn>
                  <a:cxn ang="0">
                    <a:pos x="1089" y="1100"/>
                  </a:cxn>
                  <a:cxn ang="0">
                    <a:pos x="1320" y="1100"/>
                  </a:cxn>
                  <a:cxn ang="0">
                    <a:pos x="1282" y="1080"/>
                  </a:cxn>
                  <a:cxn ang="0">
                    <a:pos x="1246" y="1060"/>
                  </a:cxn>
                  <a:cxn ang="0">
                    <a:pos x="1212" y="1040"/>
                  </a:cxn>
                  <a:cxn ang="0">
                    <a:pos x="1180" y="1020"/>
                  </a:cxn>
                  <a:cxn ang="0">
                    <a:pos x="1151" y="1000"/>
                  </a:cxn>
                </a:cxnLst>
                <a:rect l="0" t="0" r="r" b="b"/>
                <a:pathLst>
                  <a:path w="2080" h="2080">
                    <a:moveTo>
                      <a:pt x="1151" y="1000"/>
                    </a:moveTo>
                    <a:lnTo>
                      <a:pt x="1117" y="1080"/>
                    </a:lnTo>
                    <a:lnTo>
                      <a:pt x="1105" y="1080"/>
                    </a:lnTo>
                    <a:lnTo>
                      <a:pt x="1089" y="1100"/>
                    </a:lnTo>
                    <a:lnTo>
                      <a:pt x="1320" y="1100"/>
                    </a:lnTo>
                    <a:lnTo>
                      <a:pt x="1282" y="1080"/>
                    </a:lnTo>
                    <a:lnTo>
                      <a:pt x="1246" y="1060"/>
                    </a:lnTo>
                    <a:lnTo>
                      <a:pt x="1212" y="1040"/>
                    </a:lnTo>
                    <a:lnTo>
                      <a:pt x="1180" y="1020"/>
                    </a:lnTo>
                    <a:lnTo>
                      <a:pt x="1151" y="1000"/>
                    </a:lnTo>
                    <a:close/>
                  </a:path>
                </a:pathLst>
              </a:custGeom>
              <a:solidFill>
                <a:srgbClr val="74BE4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95" name="Freeform 1419"/>
              <p:cNvSpPr>
                <a:spLocks/>
              </p:cNvSpPr>
              <p:nvPr/>
            </p:nvSpPr>
            <p:spPr bwMode="auto">
              <a:xfrm>
                <a:off x="1054" y="78"/>
                <a:ext cx="2080" cy="2080"/>
              </a:xfrm>
              <a:custGeom>
                <a:avLst/>
                <a:gdLst/>
                <a:ahLst/>
                <a:cxnLst>
                  <a:cxn ang="0">
                    <a:pos x="425" y="960"/>
                  </a:cxn>
                  <a:cxn ang="0">
                    <a:pos x="422" y="960"/>
                  </a:cxn>
                  <a:cxn ang="0">
                    <a:pos x="444" y="980"/>
                  </a:cxn>
                  <a:cxn ang="0">
                    <a:pos x="425" y="960"/>
                  </a:cxn>
                </a:cxnLst>
                <a:rect l="0" t="0" r="r" b="b"/>
                <a:pathLst>
                  <a:path w="2080" h="2080">
                    <a:moveTo>
                      <a:pt x="425" y="960"/>
                    </a:moveTo>
                    <a:lnTo>
                      <a:pt x="422" y="960"/>
                    </a:lnTo>
                    <a:lnTo>
                      <a:pt x="444" y="980"/>
                    </a:lnTo>
                    <a:lnTo>
                      <a:pt x="425" y="960"/>
                    </a:lnTo>
                    <a:close/>
                  </a:path>
                </a:pathLst>
              </a:custGeom>
              <a:solidFill>
                <a:srgbClr val="74BE4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96" name="Freeform 1420"/>
              <p:cNvSpPr>
                <a:spLocks/>
              </p:cNvSpPr>
              <p:nvPr/>
            </p:nvSpPr>
            <p:spPr bwMode="auto">
              <a:xfrm>
                <a:off x="1054" y="78"/>
                <a:ext cx="2080" cy="2080"/>
              </a:xfrm>
              <a:custGeom>
                <a:avLst/>
                <a:gdLst/>
                <a:ahLst/>
                <a:cxnLst>
                  <a:cxn ang="0">
                    <a:pos x="519" y="880"/>
                  </a:cxn>
                  <a:cxn ang="0">
                    <a:pos x="486" y="880"/>
                  </a:cxn>
                  <a:cxn ang="0">
                    <a:pos x="510" y="900"/>
                  </a:cxn>
                  <a:cxn ang="0">
                    <a:pos x="519" y="880"/>
                  </a:cxn>
                </a:cxnLst>
                <a:rect l="0" t="0" r="r" b="b"/>
                <a:pathLst>
                  <a:path w="2080" h="2080">
                    <a:moveTo>
                      <a:pt x="519" y="880"/>
                    </a:moveTo>
                    <a:lnTo>
                      <a:pt x="486" y="880"/>
                    </a:lnTo>
                    <a:lnTo>
                      <a:pt x="510" y="900"/>
                    </a:lnTo>
                    <a:lnTo>
                      <a:pt x="519" y="880"/>
                    </a:lnTo>
                    <a:close/>
                  </a:path>
                </a:pathLst>
              </a:custGeom>
              <a:solidFill>
                <a:srgbClr val="74BE4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97" name="Freeform 1421"/>
              <p:cNvSpPr>
                <a:spLocks/>
              </p:cNvSpPr>
              <p:nvPr/>
            </p:nvSpPr>
            <p:spPr bwMode="auto">
              <a:xfrm>
                <a:off x="1054" y="78"/>
                <a:ext cx="2080" cy="2080"/>
              </a:xfrm>
              <a:custGeom>
                <a:avLst/>
                <a:gdLst/>
                <a:ahLst/>
                <a:cxnLst>
                  <a:cxn ang="0">
                    <a:pos x="1686" y="240"/>
                  </a:cxn>
                  <a:cxn ang="0">
                    <a:pos x="776" y="240"/>
                  </a:cxn>
                  <a:cxn ang="0">
                    <a:pos x="1238" y="460"/>
                  </a:cxn>
                  <a:cxn ang="0">
                    <a:pos x="1255" y="480"/>
                  </a:cxn>
                  <a:cxn ang="0">
                    <a:pos x="1268" y="480"/>
                  </a:cxn>
                  <a:cxn ang="0">
                    <a:pos x="1278" y="500"/>
                  </a:cxn>
                  <a:cxn ang="0">
                    <a:pos x="1285" y="520"/>
                  </a:cxn>
                  <a:cxn ang="0">
                    <a:pos x="1287" y="540"/>
                  </a:cxn>
                  <a:cxn ang="0">
                    <a:pos x="1285" y="560"/>
                  </a:cxn>
                  <a:cxn ang="0">
                    <a:pos x="1279" y="580"/>
                  </a:cxn>
                  <a:cxn ang="0">
                    <a:pos x="1268" y="600"/>
                  </a:cxn>
                  <a:cxn ang="0">
                    <a:pos x="1254" y="600"/>
                  </a:cxn>
                  <a:cxn ang="0">
                    <a:pos x="1237" y="620"/>
                  </a:cxn>
                  <a:cxn ang="0">
                    <a:pos x="1199" y="620"/>
                  </a:cxn>
                  <a:cxn ang="0">
                    <a:pos x="1207" y="640"/>
                  </a:cxn>
                  <a:cxn ang="0">
                    <a:pos x="1206" y="660"/>
                  </a:cxn>
                  <a:cxn ang="0">
                    <a:pos x="1199" y="680"/>
                  </a:cxn>
                  <a:cxn ang="0">
                    <a:pos x="1189" y="700"/>
                  </a:cxn>
                  <a:cxn ang="0">
                    <a:pos x="1178" y="700"/>
                  </a:cxn>
                  <a:cxn ang="0">
                    <a:pos x="1165" y="720"/>
                  </a:cxn>
                  <a:cxn ang="0">
                    <a:pos x="2027" y="720"/>
                  </a:cxn>
                  <a:cxn ang="0">
                    <a:pos x="1998" y="640"/>
                  </a:cxn>
                  <a:cxn ang="0">
                    <a:pos x="1964" y="580"/>
                  </a:cxn>
                  <a:cxn ang="0">
                    <a:pos x="1924" y="500"/>
                  </a:cxn>
                  <a:cxn ang="0">
                    <a:pos x="1879" y="440"/>
                  </a:cxn>
                  <a:cxn ang="0">
                    <a:pos x="1830" y="380"/>
                  </a:cxn>
                  <a:cxn ang="0">
                    <a:pos x="1775" y="320"/>
                  </a:cxn>
                  <a:cxn ang="0">
                    <a:pos x="1717" y="260"/>
                  </a:cxn>
                  <a:cxn ang="0">
                    <a:pos x="1686" y="240"/>
                  </a:cxn>
                </a:cxnLst>
                <a:rect l="0" t="0" r="r" b="b"/>
                <a:pathLst>
                  <a:path w="2080" h="2080">
                    <a:moveTo>
                      <a:pt x="1686" y="240"/>
                    </a:moveTo>
                    <a:lnTo>
                      <a:pt x="776" y="240"/>
                    </a:lnTo>
                    <a:lnTo>
                      <a:pt x="1238" y="460"/>
                    </a:lnTo>
                    <a:lnTo>
                      <a:pt x="1255" y="480"/>
                    </a:lnTo>
                    <a:lnTo>
                      <a:pt x="1268" y="480"/>
                    </a:lnTo>
                    <a:lnTo>
                      <a:pt x="1278" y="500"/>
                    </a:lnTo>
                    <a:lnTo>
                      <a:pt x="1285" y="520"/>
                    </a:lnTo>
                    <a:lnTo>
                      <a:pt x="1287" y="540"/>
                    </a:lnTo>
                    <a:lnTo>
                      <a:pt x="1285" y="560"/>
                    </a:lnTo>
                    <a:lnTo>
                      <a:pt x="1279" y="580"/>
                    </a:lnTo>
                    <a:lnTo>
                      <a:pt x="1268" y="600"/>
                    </a:lnTo>
                    <a:lnTo>
                      <a:pt x="1254" y="600"/>
                    </a:lnTo>
                    <a:lnTo>
                      <a:pt x="1237" y="620"/>
                    </a:lnTo>
                    <a:lnTo>
                      <a:pt x="1199" y="620"/>
                    </a:lnTo>
                    <a:lnTo>
                      <a:pt x="1207" y="640"/>
                    </a:lnTo>
                    <a:lnTo>
                      <a:pt x="1206" y="660"/>
                    </a:lnTo>
                    <a:lnTo>
                      <a:pt x="1199" y="680"/>
                    </a:lnTo>
                    <a:lnTo>
                      <a:pt x="1189" y="700"/>
                    </a:lnTo>
                    <a:lnTo>
                      <a:pt x="1178" y="700"/>
                    </a:lnTo>
                    <a:lnTo>
                      <a:pt x="1165" y="720"/>
                    </a:lnTo>
                    <a:lnTo>
                      <a:pt x="2027" y="720"/>
                    </a:lnTo>
                    <a:lnTo>
                      <a:pt x="1998" y="640"/>
                    </a:lnTo>
                    <a:lnTo>
                      <a:pt x="1964" y="580"/>
                    </a:lnTo>
                    <a:lnTo>
                      <a:pt x="1924" y="500"/>
                    </a:lnTo>
                    <a:lnTo>
                      <a:pt x="1879" y="440"/>
                    </a:lnTo>
                    <a:lnTo>
                      <a:pt x="1830" y="380"/>
                    </a:lnTo>
                    <a:lnTo>
                      <a:pt x="1775" y="320"/>
                    </a:lnTo>
                    <a:lnTo>
                      <a:pt x="1717" y="260"/>
                    </a:lnTo>
                    <a:lnTo>
                      <a:pt x="1686" y="240"/>
                    </a:lnTo>
                    <a:close/>
                  </a:path>
                </a:pathLst>
              </a:custGeom>
              <a:solidFill>
                <a:srgbClr val="74BE4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98" name="Freeform 1422"/>
              <p:cNvSpPr>
                <a:spLocks/>
              </p:cNvSpPr>
              <p:nvPr/>
            </p:nvSpPr>
            <p:spPr bwMode="auto">
              <a:xfrm>
                <a:off x="1054" y="78"/>
                <a:ext cx="2080" cy="2080"/>
              </a:xfrm>
              <a:custGeom>
                <a:avLst/>
                <a:gdLst/>
                <a:ahLst/>
                <a:cxnLst>
                  <a:cxn ang="0">
                    <a:pos x="1040" y="0"/>
                  </a:cxn>
                  <a:cxn ang="0">
                    <a:pos x="955" y="20"/>
                  </a:cxn>
                  <a:cxn ang="0">
                    <a:pos x="1125" y="20"/>
                  </a:cxn>
                  <a:cxn ang="0">
                    <a:pos x="1040" y="0"/>
                  </a:cxn>
                </a:cxnLst>
                <a:rect l="0" t="0" r="r" b="b"/>
                <a:pathLst>
                  <a:path w="2080" h="2080">
                    <a:moveTo>
                      <a:pt x="1040" y="0"/>
                    </a:moveTo>
                    <a:lnTo>
                      <a:pt x="955" y="20"/>
                    </a:lnTo>
                    <a:lnTo>
                      <a:pt x="1125" y="20"/>
                    </a:lnTo>
                    <a:lnTo>
                      <a:pt x="1040" y="0"/>
                    </a:lnTo>
                    <a:close/>
                  </a:path>
                </a:pathLst>
              </a:custGeom>
              <a:solidFill>
                <a:srgbClr val="74BE4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69" name="Group 1423"/>
            <p:cNvGrpSpPr>
              <a:grpSpLocks/>
            </p:cNvGrpSpPr>
            <p:nvPr/>
          </p:nvGrpSpPr>
          <p:grpSpPr bwMode="auto">
            <a:xfrm>
              <a:off x="1054" y="77"/>
              <a:ext cx="2080" cy="2080"/>
              <a:chOff x="1054" y="77"/>
              <a:chExt cx="2080" cy="2080"/>
            </a:xfrm>
          </p:grpSpPr>
          <p:sp>
            <p:nvSpPr>
              <p:cNvPr id="51600" name="Freeform 1424"/>
              <p:cNvSpPr>
                <a:spLocks/>
              </p:cNvSpPr>
              <p:nvPr/>
            </p:nvSpPr>
            <p:spPr bwMode="auto">
              <a:xfrm>
                <a:off x="1054" y="77"/>
                <a:ext cx="2080" cy="2080"/>
              </a:xfrm>
              <a:custGeom>
                <a:avLst/>
                <a:gdLst/>
                <a:ahLst/>
                <a:cxnLst>
                  <a:cxn ang="0">
                    <a:pos x="1089" y="1088"/>
                  </a:cxn>
                  <a:cxn ang="0">
                    <a:pos x="1025" y="1048"/>
                  </a:cxn>
                  <a:cxn ang="0">
                    <a:pos x="949" y="1027"/>
                  </a:cxn>
                  <a:cxn ang="0">
                    <a:pos x="971" y="1116"/>
                  </a:cxn>
                  <a:cxn ang="0">
                    <a:pos x="950" y="1179"/>
                  </a:cxn>
                  <a:cxn ang="0">
                    <a:pos x="915" y="1191"/>
                  </a:cxn>
                  <a:cxn ang="0">
                    <a:pos x="944" y="1258"/>
                  </a:cxn>
                  <a:cxn ang="0">
                    <a:pos x="834" y="1339"/>
                  </a:cxn>
                  <a:cxn ang="0">
                    <a:pos x="324" y="1028"/>
                  </a:cxn>
                  <a:cxn ang="0">
                    <a:pos x="444" y="966"/>
                  </a:cxn>
                  <a:cxn ang="0">
                    <a:pos x="414" y="904"/>
                  </a:cxn>
                  <a:cxn ang="0">
                    <a:pos x="464" y="867"/>
                  </a:cxn>
                  <a:cxn ang="0">
                    <a:pos x="674" y="483"/>
                  </a:cxn>
                  <a:cxn ang="0">
                    <a:pos x="641" y="422"/>
                  </a:cxn>
                  <a:cxn ang="0">
                    <a:pos x="695" y="384"/>
                  </a:cxn>
                  <a:cxn ang="0">
                    <a:pos x="666" y="317"/>
                  </a:cxn>
                  <a:cxn ang="0">
                    <a:pos x="776" y="235"/>
                  </a:cxn>
                  <a:cxn ang="0">
                    <a:pos x="1285" y="547"/>
                  </a:cxn>
                  <a:cxn ang="0">
                    <a:pos x="1178" y="695"/>
                  </a:cxn>
                  <a:cxn ang="0">
                    <a:pos x="1072" y="749"/>
                  </a:cxn>
                  <a:cxn ang="0">
                    <a:pos x="1137" y="781"/>
                  </a:cxn>
                  <a:cxn ang="0">
                    <a:pos x="1182" y="925"/>
                  </a:cxn>
                  <a:cxn ang="0">
                    <a:pos x="1446" y="1025"/>
                  </a:cxn>
                  <a:cxn ang="0">
                    <a:pos x="1818" y="1180"/>
                  </a:cxn>
                  <a:cxn ang="0">
                    <a:pos x="2056" y="1264"/>
                  </a:cxn>
                  <a:cxn ang="0">
                    <a:pos x="2080" y="1045"/>
                  </a:cxn>
                  <a:cxn ang="0">
                    <a:pos x="2027" y="714"/>
                  </a:cxn>
                  <a:cxn ang="0">
                    <a:pos x="1879" y="427"/>
                  </a:cxn>
                  <a:cxn ang="0">
                    <a:pos x="1654" y="201"/>
                  </a:cxn>
                  <a:cxn ang="0">
                    <a:pos x="1369" y="53"/>
                  </a:cxn>
                  <a:cxn ang="0">
                    <a:pos x="1040" y="0"/>
                  </a:cxn>
                  <a:cxn ang="0">
                    <a:pos x="711" y="53"/>
                  </a:cxn>
                  <a:cxn ang="0">
                    <a:pos x="426" y="201"/>
                  </a:cxn>
                  <a:cxn ang="0">
                    <a:pos x="200" y="426"/>
                  </a:cxn>
                  <a:cxn ang="0">
                    <a:pos x="53" y="712"/>
                  </a:cxn>
                  <a:cxn ang="0">
                    <a:pos x="0" y="1041"/>
                  </a:cxn>
                  <a:cxn ang="0">
                    <a:pos x="27" y="1280"/>
                  </a:cxn>
                  <a:cxn ang="0">
                    <a:pos x="163" y="1600"/>
                  </a:cxn>
                  <a:cxn ang="0">
                    <a:pos x="1178" y="1873"/>
                  </a:cxn>
                  <a:cxn ang="0">
                    <a:pos x="554" y="1960"/>
                  </a:cxn>
                  <a:cxn ang="0">
                    <a:pos x="802" y="2053"/>
                  </a:cxn>
                  <a:cxn ang="0">
                    <a:pos x="1040" y="2081"/>
                  </a:cxn>
                  <a:cxn ang="0">
                    <a:pos x="1290" y="2051"/>
                  </a:cxn>
                  <a:cxn ang="0">
                    <a:pos x="1519" y="1964"/>
                  </a:cxn>
                  <a:cxn ang="0">
                    <a:pos x="1718" y="1830"/>
                  </a:cxn>
                  <a:cxn ang="0">
                    <a:pos x="1914" y="1604"/>
                  </a:cxn>
                  <a:cxn ang="0">
                    <a:pos x="1954" y="1422"/>
                  </a:cxn>
                  <a:cxn ang="0">
                    <a:pos x="1626" y="1254"/>
                  </a:cxn>
                  <a:cxn ang="0">
                    <a:pos x="1282" y="1068"/>
                  </a:cxn>
                </a:cxnLst>
                <a:rect l="0" t="0" r="r" b="b"/>
                <a:pathLst>
                  <a:path w="2080" h="2080">
                    <a:moveTo>
                      <a:pt x="1151" y="990"/>
                    </a:moveTo>
                    <a:lnTo>
                      <a:pt x="1117" y="1063"/>
                    </a:lnTo>
                    <a:lnTo>
                      <a:pt x="1105" y="1078"/>
                    </a:lnTo>
                    <a:lnTo>
                      <a:pt x="1089" y="1088"/>
                    </a:lnTo>
                    <a:lnTo>
                      <a:pt x="1071" y="1090"/>
                    </a:lnTo>
                    <a:lnTo>
                      <a:pt x="1045" y="1078"/>
                    </a:lnTo>
                    <a:lnTo>
                      <a:pt x="1031" y="1063"/>
                    </a:lnTo>
                    <a:lnTo>
                      <a:pt x="1025" y="1048"/>
                    </a:lnTo>
                    <a:lnTo>
                      <a:pt x="1007" y="1052"/>
                    </a:lnTo>
                    <a:lnTo>
                      <a:pt x="987" y="1052"/>
                    </a:lnTo>
                    <a:lnTo>
                      <a:pt x="962" y="1040"/>
                    </a:lnTo>
                    <a:lnTo>
                      <a:pt x="949" y="1027"/>
                    </a:lnTo>
                    <a:lnTo>
                      <a:pt x="917" y="1077"/>
                    </a:lnTo>
                    <a:lnTo>
                      <a:pt x="938" y="1087"/>
                    </a:lnTo>
                    <a:lnTo>
                      <a:pt x="960" y="1101"/>
                    </a:lnTo>
                    <a:lnTo>
                      <a:pt x="971" y="1116"/>
                    </a:lnTo>
                    <a:lnTo>
                      <a:pt x="974" y="1132"/>
                    </a:lnTo>
                    <a:lnTo>
                      <a:pt x="970" y="1148"/>
                    </a:lnTo>
                    <a:lnTo>
                      <a:pt x="961" y="1166"/>
                    </a:lnTo>
                    <a:lnTo>
                      <a:pt x="950" y="1179"/>
                    </a:lnTo>
                    <a:lnTo>
                      <a:pt x="937" y="1186"/>
                    </a:lnTo>
                    <a:lnTo>
                      <a:pt x="920" y="1187"/>
                    </a:lnTo>
                    <a:lnTo>
                      <a:pt x="899" y="1181"/>
                    </a:lnTo>
                    <a:lnTo>
                      <a:pt x="915" y="1191"/>
                    </a:lnTo>
                    <a:lnTo>
                      <a:pt x="927" y="1204"/>
                    </a:lnTo>
                    <a:lnTo>
                      <a:pt x="937" y="1220"/>
                    </a:lnTo>
                    <a:lnTo>
                      <a:pt x="942" y="1238"/>
                    </a:lnTo>
                    <a:lnTo>
                      <a:pt x="944" y="1258"/>
                    </a:lnTo>
                    <a:lnTo>
                      <a:pt x="942" y="1277"/>
                    </a:lnTo>
                    <a:lnTo>
                      <a:pt x="902" y="1328"/>
                    </a:lnTo>
                    <a:lnTo>
                      <a:pt x="851" y="1342"/>
                    </a:lnTo>
                    <a:lnTo>
                      <a:pt x="834" y="1339"/>
                    </a:lnTo>
                    <a:lnTo>
                      <a:pt x="372" y="1123"/>
                    </a:lnTo>
                    <a:lnTo>
                      <a:pt x="325" y="1065"/>
                    </a:lnTo>
                    <a:lnTo>
                      <a:pt x="323" y="1047"/>
                    </a:lnTo>
                    <a:lnTo>
                      <a:pt x="324" y="1028"/>
                    </a:lnTo>
                    <a:lnTo>
                      <a:pt x="370" y="968"/>
                    </a:lnTo>
                    <a:lnTo>
                      <a:pt x="406" y="958"/>
                    </a:lnTo>
                    <a:lnTo>
                      <a:pt x="425" y="960"/>
                    </a:lnTo>
                    <a:lnTo>
                      <a:pt x="444" y="966"/>
                    </a:lnTo>
                    <a:lnTo>
                      <a:pt x="422" y="952"/>
                    </a:lnTo>
                    <a:lnTo>
                      <a:pt x="412" y="937"/>
                    </a:lnTo>
                    <a:lnTo>
                      <a:pt x="409" y="921"/>
                    </a:lnTo>
                    <a:lnTo>
                      <a:pt x="414" y="904"/>
                    </a:lnTo>
                    <a:lnTo>
                      <a:pt x="423" y="887"/>
                    </a:lnTo>
                    <a:lnTo>
                      <a:pt x="434" y="875"/>
                    </a:lnTo>
                    <a:lnTo>
                      <a:pt x="447" y="868"/>
                    </a:lnTo>
                    <a:lnTo>
                      <a:pt x="464" y="867"/>
                    </a:lnTo>
                    <a:lnTo>
                      <a:pt x="486" y="874"/>
                    </a:lnTo>
                    <a:lnTo>
                      <a:pt x="510" y="885"/>
                    </a:lnTo>
                    <a:lnTo>
                      <a:pt x="695" y="493"/>
                    </a:lnTo>
                    <a:lnTo>
                      <a:pt x="674" y="483"/>
                    </a:lnTo>
                    <a:lnTo>
                      <a:pt x="651" y="469"/>
                    </a:lnTo>
                    <a:lnTo>
                      <a:pt x="640" y="454"/>
                    </a:lnTo>
                    <a:lnTo>
                      <a:pt x="638" y="439"/>
                    </a:lnTo>
                    <a:lnTo>
                      <a:pt x="641" y="422"/>
                    </a:lnTo>
                    <a:lnTo>
                      <a:pt x="651" y="403"/>
                    </a:lnTo>
                    <a:lnTo>
                      <a:pt x="660" y="389"/>
                    </a:lnTo>
                    <a:lnTo>
                      <a:pt x="674" y="382"/>
                    </a:lnTo>
                    <a:lnTo>
                      <a:pt x="695" y="384"/>
                    </a:lnTo>
                    <a:lnTo>
                      <a:pt x="682" y="370"/>
                    </a:lnTo>
                    <a:lnTo>
                      <a:pt x="673" y="354"/>
                    </a:lnTo>
                    <a:lnTo>
                      <a:pt x="667" y="336"/>
                    </a:lnTo>
                    <a:lnTo>
                      <a:pt x="666" y="317"/>
                    </a:lnTo>
                    <a:lnTo>
                      <a:pt x="668" y="297"/>
                    </a:lnTo>
                    <a:lnTo>
                      <a:pt x="708" y="247"/>
                    </a:lnTo>
                    <a:lnTo>
                      <a:pt x="759" y="232"/>
                    </a:lnTo>
                    <a:lnTo>
                      <a:pt x="776" y="235"/>
                    </a:lnTo>
                    <a:lnTo>
                      <a:pt x="1238" y="452"/>
                    </a:lnTo>
                    <a:lnTo>
                      <a:pt x="1285" y="509"/>
                    </a:lnTo>
                    <a:lnTo>
                      <a:pt x="1287" y="528"/>
                    </a:lnTo>
                    <a:lnTo>
                      <a:pt x="1285" y="547"/>
                    </a:lnTo>
                    <a:lnTo>
                      <a:pt x="1237" y="608"/>
                    </a:lnTo>
                    <a:lnTo>
                      <a:pt x="1199" y="616"/>
                    </a:lnTo>
                    <a:lnTo>
                      <a:pt x="1207" y="632"/>
                    </a:lnTo>
                    <a:lnTo>
                      <a:pt x="1178" y="695"/>
                    </a:lnTo>
                    <a:lnTo>
                      <a:pt x="1149" y="704"/>
                    </a:lnTo>
                    <a:lnTo>
                      <a:pt x="1127" y="697"/>
                    </a:lnTo>
                    <a:lnTo>
                      <a:pt x="1102" y="685"/>
                    </a:lnTo>
                    <a:lnTo>
                      <a:pt x="1072" y="749"/>
                    </a:lnTo>
                    <a:lnTo>
                      <a:pt x="1091" y="745"/>
                    </a:lnTo>
                    <a:lnTo>
                      <a:pt x="1110" y="750"/>
                    </a:lnTo>
                    <a:lnTo>
                      <a:pt x="1127" y="763"/>
                    </a:lnTo>
                    <a:lnTo>
                      <a:pt x="1137" y="781"/>
                    </a:lnTo>
                    <a:lnTo>
                      <a:pt x="1155" y="782"/>
                    </a:lnTo>
                    <a:lnTo>
                      <a:pt x="1212" y="810"/>
                    </a:lnTo>
                    <a:lnTo>
                      <a:pt x="1219" y="842"/>
                    </a:lnTo>
                    <a:lnTo>
                      <a:pt x="1182" y="925"/>
                    </a:lnTo>
                    <a:lnTo>
                      <a:pt x="1213" y="936"/>
                    </a:lnTo>
                    <a:lnTo>
                      <a:pt x="1284" y="962"/>
                    </a:lnTo>
                    <a:lnTo>
                      <a:pt x="1362" y="992"/>
                    </a:lnTo>
                    <a:lnTo>
                      <a:pt x="1446" y="1025"/>
                    </a:lnTo>
                    <a:lnTo>
                      <a:pt x="1535" y="1061"/>
                    </a:lnTo>
                    <a:lnTo>
                      <a:pt x="1628" y="1099"/>
                    </a:lnTo>
                    <a:lnTo>
                      <a:pt x="1722" y="1139"/>
                    </a:lnTo>
                    <a:lnTo>
                      <a:pt x="1818" y="1180"/>
                    </a:lnTo>
                    <a:lnTo>
                      <a:pt x="1913" y="1221"/>
                    </a:lnTo>
                    <a:lnTo>
                      <a:pt x="2006" y="1263"/>
                    </a:lnTo>
                    <a:lnTo>
                      <a:pt x="2051" y="1283"/>
                    </a:lnTo>
                    <a:lnTo>
                      <a:pt x="2056" y="1264"/>
                    </a:lnTo>
                    <a:lnTo>
                      <a:pt x="2070" y="1186"/>
                    </a:lnTo>
                    <a:lnTo>
                      <a:pt x="2077" y="1126"/>
                    </a:lnTo>
                    <a:lnTo>
                      <a:pt x="2080" y="1065"/>
                    </a:lnTo>
                    <a:lnTo>
                      <a:pt x="2080" y="1045"/>
                    </a:lnTo>
                    <a:lnTo>
                      <a:pt x="2077" y="959"/>
                    </a:lnTo>
                    <a:lnTo>
                      <a:pt x="2067" y="875"/>
                    </a:lnTo>
                    <a:lnTo>
                      <a:pt x="2050" y="793"/>
                    </a:lnTo>
                    <a:lnTo>
                      <a:pt x="2027" y="714"/>
                    </a:lnTo>
                    <a:lnTo>
                      <a:pt x="1998" y="638"/>
                    </a:lnTo>
                    <a:lnTo>
                      <a:pt x="1964" y="564"/>
                    </a:lnTo>
                    <a:lnTo>
                      <a:pt x="1924" y="494"/>
                    </a:lnTo>
                    <a:lnTo>
                      <a:pt x="1879" y="427"/>
                    </a:lnTo>
                    <a:lnTo>
                      <a:pt x="1830" y="364"/>
                    </a:lnTo>
                    <a:lnTo>
                      <a:pt x="1775" y="306"/>
                    </a:lnTo>
                    <a:lnTo>
                      <a:pt x="1717" y="251"/>
                    </a:lnTo>
                    <a:lnTo>
                      <a:pt x="1654" y="201"/>
                    </a:lnTo>
                    <a:lnTo>
                      <a:pt x="1588" y="156"/>
                    </a:lnTo>
                    <a:lnTo>
                      <a:pt x="1518" y="117"/>
                    </a:lnTo>
                    <a:lnTo>
                      <a:pt x="1445" y="82"/>
                    </a:lnTo>
                    <a:lnTo>
                      <a:pt x="1369" y="53"/>
                    </a:lnTo>
                    <a:lnTo>
                      <a:pt x="1290" y="31"/>
                    </a:lnTo>
                    <a:lnTo>
                      <a:pt x="1209" y="14"/>
                    </a:lnTo>
                    <a:lnTo>
                      <a:pt x="1125" y="4"/>
                    </a:lnTo>
                    <a:lnTo>
                      <a:pt x="1040" y="0"/>
                    </a:lnTo>
                    <a:lnTo>
                      <a:pt x="955" y="4"/>
                    </a:lnTo>
                    <a:lnTo>
                      <a:pt x="871" y="14"/>
                    </a:lnTo>
                    <a:lnTo>
                      <a:pt x="790" y="31"/>
                    </a:lnTo>
                    <a:lnTo>
                      <a:pt x="711" y="53"/>
                    </a:lnTo>
                    <a:lnTo>
                      <a:pt x="635" y="82"/>
                    </a:lnTo>
                    <a:lnTo>
                      <a:pt x="562" y="117"/>
                    </a:lnTo>
                    <a:lnTo>
                      <a:pt x="492" y="156"/>
                    </a:lnTo>
                    <a:lnTo>
                      <a:pt x="426" y="201"/>
                    </a:lnTo>
                    <a:lnTo>
                      <a:pt x="363" y="251"/>
                    </a:lnTo>
                    <a:lnTo>
                      <a:pt x="304" y="305"/>
                    </a:lnTo>
                    <a:lnTo>
                      <a:pt x="250" y="364"/>
                    </a:lnTo>
                    <a:lnTo>
                      <a:pt x="200" y="426"/>
                    </a:lnTo>
                    <a:lnTo>
                      <a:pt x="156" y="493"/>
                    </a:lnTo>
                    <a:lnTo>
                      <a:pt x="116" y="563"/>
                    </a:lnTo>
                    <a:lnTo>
                      <a:pt x="81" y="636"/>
                    </a:lnTo>
                    <a:lnTo>
                      <a:pt x="53" y="712"/>
                    </a:lnTo>
                    <a:lnTo>
                      <a:pt x="30" y="791"/>
                    </a:lnTo>
                    <a:lnTo>
                      <a:pt x="13" y="872"/>
                    </a:lnTo>
                    <a:lnTo>
                      <a:pt x="3" y="955"/>
                    </a:lnTo>
                    <a:lnTo>
                      <a:pt x="0" y="1041"/>
                    </a:lnTo>
                    <a:lnTo>
                      <a:pt x="0" y="1071"/>
                    </a:lnTo>
                    <a:lnTo>
                      <a:pt x="4" y="1132"/>
                    </a:lnTo>
                    <a:lnTo>
                      <a:pt x="11" y="1192"/>
                    </a:lnTo>
                    <a:lnTo>
                      <a:pt x="27" y="1280"/>
                    </a:lnTo>
                    <a:lnTo>
                      <a:pt x="51" y="1365"/>
                    </a:lnTo>
                    <a:lnTo>
                      <a:pt x="82" y="1447"/>
                    </a:lnTo>
                    <a:lnTo>
                      <a:pt x="119" y="1525"/>
                    </a:lnTo>
                    <a:lnTo>
                      <a:pt x="163" y="1600"/>
                    </a:lnTo>
                    <a:lnTo>
                      <a:pt x="1026" y="1600"/>
                    </a:lnTo>
                    <a:lnTo>
                      <a:pt x="1026" y="1682"/>
                    </a:lnTo>
                    <a:lnTo>
                      <a:pt x="1178" y="1682"/>
                    </a:lnTo>
                    <a:lnTo>
                      <a:pt x="1178" y="1873"/>
                    </a:lnTo>
                    <a:lnTo>
                      <a:pt x="416" y="1873"/>
                    </a:lnTo>
                    <a:lnTo>
                      <a:pt x="442" y="1892"/>
                    </a:lnTo>
                    <a:lnTo>
                      <a:pt x="497" y="1928"/>
                    </a:lnTo>
                    <a:lnTo>
                      <a:pt x="554" y="1960"/>
                    </a:lnTo>
                    <a:lnTo>
                      <a:pt x="613" y="1989"/>
                    </a:lnTo>
                    <a:lnTo>
                      <a:pt x="674" y="2015"/>
                    </a:lnTo>
                    <a:lnTo>
                      <a:pt x="737" y="2036"/>
                    </a:lnTo>
                    <a:lnTo>
                      <a:pt x="802" y="2053"/>
                    </a:lnTo>
                    <a:lnTo>
                      <a:pt x="868" y="2067"/>
                    </a:lnTo>
                    <a:lnTo>
                      <a:pt x="936" y="2076"/>
                    </a:lnTo>
                    <a:lnTo>
                      <a:pt x="1005" y="2080"/>
                    </a:lnTo>
                    <a:lnTo>
                      <a:pt x="1040" y="2081"/>
                    </a:lnTo>
                    <a:lnTo>
                      <a:pt x="1104" y="2079"/>
                    </a:lnTo>
                    <a:lnTo>
                      <a:pt x="1167" y="2073"/>
                    </a:lnTo>
                    <a:lnTo>
                      <a:pt x="1229" y="2064"/>
                    </a:lnTo>
                    <a:lnTo>
                      <a:pt x="1290" y="2051"/>
                    </a:lnTo>
                    <a:lnTo>
                      <a:pt x="1350" y="2034"/>
                    </a:lnTo>
                    <a:lnTo>
                      <a:pt x="1408" y="2014"/>
                    </a:lnTo>
                    <a:lnTo>
                      <a:pt x="1464" y="1991"/>
                    </a:lnTo>
                    <a:lnTo>
                      <a:pt x="1519" y="1964"/>
                    </a:lnTo>
                    <a:lnTo>
                      <a:pt x="1571" y="1935"/>
                    </a:lnTo>
                    <a:lnTo>
                      <a:pt x="1622" y="1903"/>
                    </a:lnTo>
                    <a:lnTo>
                      <a:pt x="1671" y="1868"/>
                    </a:lnTo>
                    <a:lnTo>
                      <a:pt x="1718" y="1830"/>
                    </a:lnTo>
                    <a:lnTo>
                      <a:pt x="1804" y="1746"/>
                    </a:lnTo>
                    <a:lnTo>
                      <a:pt x="1843" y="1701"/>
                    </a:lnTo>
                    <a:lnTo>
                      <a:pt x="1880" y="1654"/>
                    </a:lnTo>
                    <a:lnTo>
                      <a:pt x="1914" y="1604"/>
                    </a:lnTo>
                    <a:lnTo>
                      <a:pt x="1946" y="1553"/>
                    </a:lnTo>
                    <a:lnTo>
                      <a:pt x="1974" y="1499"/>
                    </a:lnTo>
                    <a:lnTo>
                      <a:pt x="1999" y="1444"/>
                    </a:lnTo>
                    <a:lnTo>
                      <a:pt x="1954" y="1422"/>
                    </a:lnTo>
                    <a:lnTo>
                      <a:pt x="1908" y="1399"/>
                    </a:lnTo>
                    <a:lnTo>
                      <a:pt x="1814" y="1352"/>
                    </a:lnTo>
                    <a:lnTo>
                      <a:pt x="1720" y="1303"/>
                    </a:lnTo>
                    <a:lnTo>
                      <a:pt x="1626" y="1254"/>
                    </a:lnTo>
                    <a:lnTo>
                      <a:pt x="1533" y="1206"/>
                    </a:lnTo>
                    <a:lnTo>
                      <a:pt x="1444" y="1158"/>
                    </a:lnTo>
                    <a:lnTo>
                      <a:pt x="1360" y="1112"/>
                    </a:lnTo>
                    <a:lnTo>
                      <a:pt x="1282" y="1068"/>
                    </a:lnTo>
                    <a:lnTo>
                      <a:pt x="1212" y="1027"/>
                    </a:lnTo>
                    <a:lnTo>
                      <a:pt x="1180" y="1008"/>
                    </a:lnTo>
                    <a:lnTo>
                      <a:pt x="1151" y="990"/>
                    </a:lnTo>
                    <a:close/>
                  </a:path>
                </a:pathLst>
              </a:custGeom>
              <a:noFill/>
              <a:ln w="7404">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71" name="Group 1425"/>
            <p:cNvGrpSpPr>
              <a:grpSpLocks/>
            </p:cNvGrpSpPr>
            <p:nvPr/>
          </p:nvGrpSpPr>
          <p:grpSpPr bwMode="auto">
            <a:xfrm>
              <a:off x="1018" y="41"/>
              <a:ext cx="2160" cy="2160"/>
              <a:chOff x="1018" y="41"/>
              <a:chExt cx="2160" cy="2160"/>
            </a:xfrm>
          </p:grpSpPr>
          <p:sp>
            <p:nvSpPr>
              <p:cNvPr id="51602" name="Freeform 1426"/>
              <p:cNvSpPr>
                <a:spLocks/>
              </p:cNvSpPr>
              <p:nvPr/>
            </p:nvSpPr>
            <p:spPr bwMode="auto">
              <a:xfrm>
                <a:off x="1018" y="41"/>
                <a:ext cx="2160" cy="2160"/>
              </a:xfrm>
              <a:custGeom>
                <a:avLst/>
                <a:gdLst/>
                <a:ahLst/>
                <a:cxnLst>
                  <a:cxn ang="0">
                    <a:pos x="0" y="2160"/>
                  </a:cxn>
                  <a:cxn ang="0">
                    <a:pos x="2160" y="2160"/>
                  </a:cxn>
                  <a:cxn ang="0">
                    <a:pos x="2160" y="0"/>
                  </a:cxn>
                  <a:cxn ang="0">
                    <a:pos x="0" y="0"/>
                  </a:cxn>
                  <a:cxn ang="0">
                    <a:pos x="0" y="2160"/>
                  </a:cxn>
                </a:cxnLst>
                <a:rect l="0" t="0" r="r" b="b"/>
                <a:pathLst>
                  <a:path w="2160" h="2160">
                    <a:moveTo>
                      <a:pt x="0" y="2160"/>
                    </a:moveTo>
                    <a:lnTo>
                      <a:pt x="2160" y="2160"/>
                    </a:lnTo>
                    <a:lnTo>
                      <a:pt x="2160" y="0"/>
                    </a:lnTo>
                    <a:lnTo>
                      <a:pt x="0" y="0"/>
                    </a:lnTo>
                    <a:lnTo>
                      <a:pt x="0" y="2160"/>
                    </a:lnTo>
                    <a:close/>
                  </a:path>
                </a:pathLst>
              </a:custGeom>
              <a:noFill/>
              <a:ln w="1270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5173" name="Group 1427"/>
          <p:cNvGrpSpPr>
            <a:grpSpLocks/>
          </p:cNvGrpSpPr>
          <p:nvPr/>
        </p:nvGrpSpPr>
        <p:grpSpPr bwMode="auto">
          <a:xfrm>
            <a:off x="5105400" y="5029200"/>
            <a:ext cx="1295400" cy="1219200"/>
            <a:chOff x="970" y="129"/>
            <a:chExt cx="2180" cy="2180"/>
          </a:xfrm>
        </p:grpSpPr>
        <p:grpSp>
          <p:nvGrpSpPr>
            <p:cNvPr id="5175" name="Group 1428"/>
            <p:cNvGrpSpPr>
              <a:grpSpLocks/>
            </p:cNvGrpSpPr>
            <p:nvPr/>
          </p:nvGrpSpPr>
          <p:grpSpPr bwMode="auto">
            <a:xfrm>
              <a:off x="1853" y="359"/>
              <a:ext cx="466" cy="477"/>
              <a:chOff x="1853" y="359"/>
              <a:chExt cx="466" cy="477"/>
            </a:xfrm>
          </p:grpSpPr>
          <p:sp>
            <p:nvSpPr>
              <p:cNvPr id="51605" name="Freeform 1429"/>
              <p:cNvSpPr>
                <a:spLocks/>
              </p:cNvSpPr>
              <p:nvPr/>
            </p:nvSpPr>
            <p:spPr bwMode="auto">
              <a:xfrm>
                <a:off x="1853" y="359"/>
                <a:ext cx="466" cy="477"/>
              </a:xfrm>
              <a:custGeom>
                <a:avLst/>
                <a:gdLst/>
                <a:ahLst/>
                <a:cxnLst>
                  <a:cxn ang="0">
                    <a:pos x="298" y="458"/>
                  </a:cxn>
                  <a:cxn ang="0">
                    <a:pos x="197" y="458"/>
                  </a:cxn>
                  <a:cxn ang="0">
                    <a:pos x="215" y="462"/>
                  </a:cxn>
                  <a:cxn ang="0">
                    <a:pos x="237" y="471"/>
                  </a:cxn>
                  <a:cxn ang="0">
                    <a:pos x="254" y="477"/>
                  </a:cxn>
                  <a:cxn ang="0">
                    <a:pos x="273" y="473"/>
                  </a:cxn>
                  <a:cxn ang="0">
                    <a:pos x="285" y="471"/>
                  </a:cxn>
                  <a:cxn ang="0">
                    <a:pos x="298" y="458"/>
                  </a:cxn>
                </a:cxnLst>
                <a:rect l="0" t="0" r="r" b="b"/>
                <a:pathLst>
                  <a:path w="466" h="477">
                    <a:moveTo>
                      <a:pt x="298" y="458"/>
                    </a:moveTo>
                    <a:lnTo>
                      <a:pt x="197" y="458"/>
                    </a:lnTo>
                    <a:lnTo>
                      <a:pt x="215" y="462"/>
                    </a:lnTo>
                    <a:lnTo>
                      <a:pt x="237" y="471"/>
                    </a:lnTo>
                    <a:lnTo>
                      <a:pt x="254" y="477"/>
                    </a:lnTo>
                    <a:lnTo>
                      <a:pt x="273" y="473"/>
                    </a:lnTo>
                    <a:lnTo>
                      <a:pt x="285" y="471"/>
                    </a:lnTo>
                    <a:lnTo>
                      <a:pt x="298" y="458"/>
                    </a:lnTo>
                    <a:close/>
                  </a:path>
                </a:pathLst>
              </a:custGeom>
              <a:solidFill>
                <a:srgbClr val="F78D1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06" name="Freeform 1430"/>
              <p:cNvSpPr>
                <a:spLocks/>
              </p:cNvSpPr>
              <p:nvPr/>
            </p:nvSpPr>
            <p:spPr bwMode="auto">
              <a:xfrm>
                <a:off x="1853" y="359"/>
                <a:ext cx="466" cy="477"/>
              </a:xfrm>
              <a:custGeom>
                <a:avLst/>
                <a:gdLst/>
                <a:ahLst/>
                <a:cxnLst>
                  <a:cxn ang="0">
                    <a:pos x="16" y="178"/>
                  </a:cxn>
                  <a:cxn ang="0">
                    <a:pos x="0" y="184"/>
                  </a:cxn>
                  <a:cxn ang="0">
                    <a:pos x="3" y="198"/>
                  </a:cxn>
                  <a:cxn ang="0">
                    <a:pos x="14" y="215"/>
                  </a:cxn>
                  <a:cxn ang="0">
                    <a:pos x="27" y="231"/>
                  </a:cxn>
                  <a:cxn ang="0">
                    <a:pos x="40" y="245"/>
                  </a:cxn>
                  <a:cxn ang="0">
                    <a:pos x="55" y="261"/>
                  </a:cxn>
                  <a:cxn ang="0">
                    <a:pos x="72" y="277"/>
                  </a:cxn>
                  <a:cxn ang="0">
                    <a:pos x="88" y="294"/>
                  </a:cxn>
                  <a:cxn ang="0">
                    <a:pos x="96" y="308"/>
                  </a:cxn>
                  <a:cxn ang="0">
                    <a:pos x="102" y="339"/>
                  </a:cxn>
                  <a:cxn ang="0">
                    <a:pos x="106" y="368"/>
                  </a:cxn>
                  <a:cxn ang="0">
                    <a:pos x="108" y="384"/>
                  </a:cxn>
                  <a:cxn ang="0">
                    <a:pos x="142" y="463"/>
                  </a:cxn>
                  <a:cxn ang="0">
                    <a:pos x="156" y="471"/>
                  </a:cxn>
                  <a:cxn ang="0">
                    <a:pos x="170" y="469"/>
                  </a:cxn>
                  <a:cxn ang="0">
                    <a:pos x="183" y="462"/>
                  </a:cxn>
                  <a:cxn ang="0">
                    <a:pos x="197" y="458"/>
                  </a:cxn>
                  <a:cxn ang="0">
                    <a:pos x="298" y="458"/>
                  </a:cxn>
                  <a:cxn ang="0">
                    <a:pos x="308" y="448"/>
                  </a:cxn>
                  <a:cxn ang="0">
                    <a:pos x="312" y="446"/>
                  </a:cxn>
                  <a:cxn ang="0">
                    <a:pos x="325" y="432"/>
                  </a:cxn>
                  <a:cxn ang="0">
                    <a:pos x="338" y="420"/>
                  </a:cxn>
                  <a:cxn ang="0">
                    <a:pos x="355" y="402"/>
                  </a:cxn>
                  <a:cxn ang="0">
                    <a:pos x="381" y="372"/>
                  </a:cxn>
                  <a:cxn ang="0">
                    <a:pos x="392" y="359"/>
                  </a:cxn>
                  <a:cxn ang="0">
                    <a:pos x="405" y="355"/>
                  </a:cxn>
                  <a:cxn ang="0">
                    <a:pos x="407" y="351"/>
                  </a:cxn>
                  <a:cxn ang="0">
                    <a:pos x="413" y="344"/>
                  </a:cxn>
                  <a:cxn ang="0">
                    <a:pos x="323" y="344"/>
                  </a:cxn>
                  <a:cxn ang="0">
                    <a:pos x="319" y="341"/>
                  </a:cxn>
                  <a:cxn ang="0">
                    <a:pos x="317" y="335"/>
                  </a:cxn>
                  <a:cxn ang="0">
                    <a:pos x="313" y="326"/>
                  </a:cxn>
                  <a:cxn ang="0">
                    <a:pos x="308" y="320"/>
                  </a:cxn>
                  <a:cxn ang="0">
                    <a:pos x="307" y="307"/>
                  </a:cxn>
                  <a:cxn ang="0">
                    <a:pos x="303" y="299"/>
                  </a:cxn>
                  <a:cxn ang="0">
                    <a:pos x="304" y="296"/>
                  </a:cxn>
                  <a:cxn ang="0">
                    <a:pos x="307" y="288"/>
                  </a:cxn>
                  <a:cxn ang="0">
                    <a:pos x="305" y="284"/>
                  </a:cxn>
                  <a:cxn ang="0">
                    <a:pos x="306" y="280"/>
                  </a:cxn>
                  <a:cxn ang="0">
                    <a:pos x="308" y="275"/>
                  </a:cxn>
                  <a:cxn ang="0">
                    <a:pos x="306" y="273"/>
                  </a:cxn>
                  <a:cxn ang="0">
                    <a:pos x="307" y="262"/>
                  </a:cxn>
                  <a:cxn ang="0">
                    <a:pos x="120" y="262"/>
                  </a:cxn>
                  <a:cxn ang="0">
                    <a:pos x="101" y="255"/>
                  </a:cxn>
                  <a:cxn ang="0">
                    <a:pos x="90" y="242"/>
                  </a:cxn>
                  <a:cxn ang="0">
                    <a:pos x="70" y="225"/>
                  </a:cxn>
                  <a:cxn ang="0">
                    <a:pos x="56" y="212"/>
                  </a:cxn>
                  <a:cxn ang="0">
                    <a:pos x="40" y="197"/>
                  </a:cxn>
                  <a:cxn ang="0">
                    <a:pos x="29" y="186"/>
                  </a:cxn>
                  <a:cxn ang="0">
                    <a:pos x="16" y="178"/>
                  </a:cxn>
                </a:cxnLst>
                <a:rect l="0" t="0" r="r" b="b"/>
                <a:pathLst>
                  <a:path w="466" h="477">
                    <a:moveTo>
                      <a:pt x="16" y="178"/>
                    </a:moveTo>
                    <a:lnTo>
                      <a:pt x="0" y="184"/>
                    </a:lnTo>
                    <a:lnTo>
                      <a:pt x="3" y="198"/>
                    </a:lnTo>
                    <a:lnTo>
                      <a:pt x="14" y="215"/>
                    </a:lnTo>
                    <a:lnTo>
                      <a:pt x="27" y="231"/>
                    </a:lnTo>
                    <a:lnTo>
                      <a:pt x="40" y="245"/>
                    </a:lnTo>
                    <a:lnTo>
                      <a:pt x="55" y="261"/>
                    </a:lnTo>
                    <a:lnTo>
                      <a:pt x="72" y="277"/>
                    </a:lnTo>
                    <a:lnTo>
                      <a:pt x="88" y="294"/>
                    </a:lnTo>
                    <a:lnTo>
                      <a:pt x="96" y="308"/>
                    </a:lnTo>
                    <a:lnTo>
                      <a:pt x="102" y="339"/>
                    </a:lnTo>
                    <a:lnTo>
                      <a:pt x="106" y="368"/>
                    </a:lnTo>
                    <a:lnTo>
                      <a:pt x="108" y="384"/>
                    </a:lnTo>
                    <a:lnTo>
                      <a:pt x="142" y="463"/>
                    </a:lnTo>
                    <a:lnTo>
                      <a:pt x="156" y="471"/>
                    </a:lnTo>
                    <a:lnTo>
                      <a:pt x="170" y="469"/>
                    </a:lnTo>
                    <a:lnTo>
                      <a:pt x="183" y="462"/>
                    </a:lnTo>
                    <a:lnTo>
                      <a:pt x="197" y="458"/>
                    </a:lnTo>
                    <a:lnTo>
                      <a:pt x="298" y="458"/>
                    </a:lnTo>
                    <a:lnTo>
                      <a:pt x="308" y="448"/>
                    </a:lnTo>
                    <a:lnTo>
                      <a:pt x="312" y="446"/>
                    </a:lnTo>
                    <a:lnTo>
                      <a:pt x="325" y="432"/>
                    </a:lnTo>
                    <a:lnTo>
                      <a:pt x="338" y="420"/>
                    </a:lnTo>
                    <a:lnTo>
                      <a:pt x="355" y="402"/>
                    </a:lnTo>
                    <a:lnTo>
                      <a:pt x="381" y="372"/>
                    </a:lnTo>
                    <a:lnTo>
                      <a:pt x="392" y="359"/>
                    </a:lnTo>
                    <a:lnTo>
                      <a:pt x="405" y="355"/>
                    </a:lnTo>
                    <a:lnTo>
                      <a:pt x="407" y="351"/>
                    </a:lnTo>
                    <a:lnTo>
                      <a:pt x="413" y="344"/>
                    </a:lnTo>
                    <a:lnTo>
                      <a:pt x="323" y="344"/>
                    </a:lnTo>
                    <a:lnTo>
                      <a:pt x="319" y="341"/>
                    </a:lnTo>
                    <a:lnTo>
                      <a:pt x="317" y="335"/>
                    </a:lnTo>
                    <a:lnTo>
                      <a:pt x="313" y="326"/>
                    </a:lnTo>
                    <a:lnTo>
                      <a:pt x="308" y="320"/>
                    </a:lnTo>
                    <a:lnTo>
                      <a:pt x="307" y="307"/>
                    </a:lnTo>
                    <a:lnTo>
                      <a:pt x="303" y="299"/>
                    </a:lnTo>
                    <a:lnTo>
                      <a:pt x="304" y="296"/>
                    </a:lnTo>
                    <a:lnTo>
                      <a:pt x="307" y="288"/>
                    </a:lnTo>
                    <a:lnTo>
                      <a:pt x="305" y="284"/>
                    </a:lnTo>
                    <a:lnTo>
                      <a:pt x="306" y="280"/>
                    </a:lnTo>
                    <a:lnTo>
                      <a:pt x="308" y="275"/>
                    </a:lnTo>
                    <a:lnTo>
                      <a:pt x="306" y="273"/>
                    </a:lnTo>
                    <a:lnTo>
                      <a:pt x="307" y="262"/>
                    </a:lnTo>
                    <a:lnTo>
                      <a:pt x="120" y="262"/>
                    </a:lnTo>
                    <a:lnTo>
                      <a:pt x="101" y="255"/>
                    </a:lnTo>
                    <a:lnTo>
                      <a:pt x="90" y="242"/>
                    </a:lnTo>
                    <a:lnTo>
                      <a:pt x="70" y="225"/>
                    </a:lnTo>
                    <a:lnTo>
                      <a:pt x="56" y="212"/>
                    </a:lnTo>
                    <a:lnTo>
                      <a:pt x="40" y="197"/>
                    </a:lnTo>
                    <a:lnTo>
                      <a:pt x="29" y="186"/>
                    </a:lnTo>
                    <a:lnTo>
                      <a:pt x="16" y="178"/>
                    </a:lnTo>
                    <a:close/>
                  </a:path>
                </a:pathLst>
              </a:custGeom>
              <a:solidFill>
                <a:srgbClr val="F78D1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07" name="Freeform 1431"/>
              <p:cNvSpPr>
                <a:spLocks/>
              </p:cNvSpPr>
              <p:nvPr/>
            </p:nvSpPr>
            <p:spPr bwMode="auto">
              <a:xfrm>
                <a:off x="1853" y="359"/>
                <a:ext cx="466" cy="477"/>
              </a:xfrm>
              <a:custGeom>
                <a:avLst/>
                <a:gdLst/>
                <a:ahLst/>
                <a:cxnLst>
                  <a:cxn ang="0">
                    <a:pos x="435" y="287"/>
                  </a:cxn>
                  <a:cxn ang="0">
                    <a:pos x="376" y="305"/>
                  </a:cxn>
                  <a:cxn ang="0">
                    <a:pos x="347" y="331"/>
                  </a:cxn>
                  <a:cxn ang="0">
                    <a:pos x="340" y="336"/>
                  </a:cxn>
                  <a:cxn ang="0">
                    <a:pos x="330" y="344"/>
                  </a:cxn>
                  <a:cxn ang="0">
                    <a:pos x="323" y="344"/>
                  </a:cxn>
                  <a:cxn ang="0">
                    <a:pos x="413" y="344"/>
                  </a:cxn>
                  <a:cxn ang="0">
                    <a:pos x="421" y="343"/>
                  </a:cxn>
                  <a:cxn ang="0">
                    <a:pos x="436" y="335"/>
                  </a:cxn>
                  <a:cxn ang="0">
                    <a:pos x="452" y="329"/>
                  </a:cxn>
                  <a:cxn ang="0">
                    <a:pos x="465" y="318"/>
                  </a:cxn>
                  <a:cxn ang="0">
                    <a:pos x="467" y="296"/>
                  </a:cxn>
                  <a:cxn ang="0">
                    <a:pos x="453" y="289"/>
                  </a:cxn>
                  <a:cxn ang="0">
                    <a:pos x="435" y="287"/>
                  </a:cxn>
                </a:cxnLst>
                <a:rect l="0" t="0" r="r" b="b"/>
                <a:pathLst>
                  <a:path w="466" h="477">
                    <a:moveTo>
                      <a:pt x="435" y="287"/>
                    </a:moveTo>
                    <a:lnTo>
                      <a:pt x="376" y="305"/>
                    </a:lnTo>
                    <a:lnTo>
                      <a:pt x="347" y="331"/>
                    </a:lnTo>
                    <a:lnTo>
                      <a:pt x="340" y="336"/>
                    </a:lnTo>
                    <a:lnTo>
                      <a:pt x="330" y="344"/>
                    </a:lnTo>
                    <a:lnTo>
                      <a:pt x="323" y="344"/>
                    </a:lnTo>
                    <a:lnTo>
                      <a:pt x="413" y="344"/>
                    </a:lnTo>
                    <a:lnTo>
                      <a:pt x="421" y="343"/>
                    </a:lnTo>
                    <a:lnTo>
                      <a:pt x="436" y="335"/>
                    </a:lnTo>
                    <a:lnTo>
                      <a:pt x="452" y="329"/>
                    </a:lnTo>
                    <a:lnTo>
                      <a:pt x="465" y="318"/>
                    </a:lnTo>
                    <a:lnTo>
                      <a:pt x="467" y="296"/>
                    </a:lnTo>
                    <a:lnTo>
                      <a:pt x="453" y="289"/>
                    </a:lnTo>
                    <a:lnTo>
                      <a:pt x="435" y="287"/>
                    </a:lnTo>
                    <a:close/>
                  </a:path>
                </a:pathLst>
              </a:custGeom>
              <a:solidFill>
                <a:srgbClr val="F78D1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08" name="Freeform 1432"/>
              <p:cNvSpPr>
                <a:spLocks/>
              </p:cNvSpPr>
              <p:nvPr/>
            </p:nvSpPr>
            <p:spPr bwMode="auto">
              <a:xfrm>
                <a:off x="1853" y="359"/>
                <a:ext cx="466" cy="477"/>
              </a:xfrm>
              <a:custGeom>
                <a:avLst/>
                <a:gdLst/>
                <a:ahLst/>
                <a:cxnLst>
                  <a:cxn ang="0">
                    <a:pos x="136" y="42"/>
                  </a:cxn>
                  <a:cxn ang="0">
                    <a:pos x="127" y="55"/>
                  </a:cxn>
                  <a:cxn ang="0">
                    <a:pos x="125" y="76"/>
                  </a:cxn>
                  <a:cxn ang="0">
                    <a:pos x="127" y="98"/>
                  </a:cxn>
                  <a:cxn ang="0">
                    <a:pos x="129" y="116"/>
                  </a:cxn>
                  <a:cxn ang="0">
                    <a:pos x="129" y="130"/>
                  </a:cxn>
                  <a:cxn ang="0">
                    <a:pos x="131" y="158"/>
                  </a:cxn>
                  <a:cxn ang="0">
                    <a:pos x="133" y="174"/>
                  </a:cxn>
                  <a:cxn ang="0">
                    <a:pos x="134" y="192"/>
                  </a:cxn>
                  <a:cxn ang="0">
                    <a:pos x="138" y="217"/>
                  </a:cxn>
                  <a:cxn ang="0">
                    <a:pos x="139" y="238"/>
                  </a:cxn>
                  <a:cxn ang="0">
                    <a:pos x="136" y="254"/>
                  </a:cxn>
                  <a:cxn ang="0">
                    <a:pos x="120" y="262"/>
                  </a:cxn>
                  <a:cxn ang="0">
                    <a:pos x="307" y="262"/>
                  </a:cxn>
                  <a:cxn ang="0">
                    <a:pos x="307" y="258"/>
                  </a:cxn>
                  <a:cxn ang="0">
                    <a:pos x="311" y="247"/>
                  </a:cxn>
                  <a:cxn ang="0">
                    <a:pos x="315" y="233"/>
                  </a:cxn>
                  <a:cxn ang="0">
                    <a:pos x="185" y="233"/>
                  </a:cxn>
                  <a:cxn ang="0">
                    <a:pos x="183" y="223"/>
                  </a:cxn>
                  <a:cxn ang="0">
                    <a:pos x="181" y="205"/>
                  </a:cxn>
                  <a:cxn ang="0">
                    <a:pos x="177" y="183"/>
                  </a:cxn>
                  <a:cxn ang="0">
                    <a:pos x="177" y="176"/>
                  </a:cxn>
                  <a:cxn ang="0">
                    <a:pos x="175" y="176"/>
                  </a:cxn>
                  <a:cxn ang="0">
                    <a:pos x="174" y="163"/>
                  </a:cxn>
                  <a:cxn ang="0">
                    <a:pos x="160" y="86"/>
                  </a:cxn>
                  <a:cxn ang="0">
                    <a:pos x="159" y="66"/>
                  </a:cxn>
                  <a:cxn ang="0">
                    <a:pos x="153" y="47"/>
                  </a:cxn>
                  <a:cxn ang="0">
                    <a:pos x="136" y="42"/>
                  </a:cxn>
                </a:cxnLst>
                <a:rect l="0" t="0" r="r" b="b"/>
                <a:pathLst>
                  <a:path w="466" h="477">
                    <a:moveTo>
                      <a:pt x="136" y="42"/>
                    </a:moveTo>
                    <a:lnTo>
                      <a:pt x="127" y="55"/>
                    </a:lnTo>
                    <a:lnTo>
                      <a:pt x="125" y="76"/>
                    </a:lnTo>
                    <a:lnTo>
                      <a:pt x="127" y="98"/>
                    </a:lnTo>
                    <a:lnTo>
                      <a:pt x="129" y="116"/>
                    </a:lnTo>
                    <a:lnTo>
                      <a:pt x="129" y="130"/>
                    </a:lnTo>
                    <a:lnTo>
                      <a:pt x="131" y="158"/>
                    </a:lnTo>
                    <a:lnTo>
                      <a:pt x="133" y="174"/>
                    </a:lnTo>
                    <a:lnTo>
                      <a:pt x="134" y="192"/>
                    </a:lnTo>
                    <a:lnTo>
                      <a:pt x="138" y="217"/>
                    </a:lnTo>
                    <a:lnTo>
                      <a:pt x="139" y="238"/>
                    </a:lnTo>
                    <a:lnTo>
                      <a:pt x="136" y="254"/>
                    </a:lnTo>
                    <a:lnTo>
                      <a:pt x="120" y="262"/>
                    </a:lnTo>
                    <a:lnTo>
                      <a:pt x="307" y="262"/>
                    </a:lnTo>
                    <a:lnTo>
                      <a:pt x="307" y="258"/>
                    </a:lnTo>
                    <a:lnTo>
                      <a:pt x="311" y="247"/>
                    </a:lnTo>
                    <a:lnTo>
                      <a:pt x="315" y="233"/>
                    </a:lnTo>
                    <a:lnTo>
                      <a:pt x="185" y="233"/>
                    </a:lnTo>
                    <a:lnTo>
                      <a:pt x="183" y="223"/>
                    </a:lnTo>
                    <a:lnTo>
                      <a:pt x="181" y="205"/>
                    </a:lnTo>
                    <a:lnTo>
                      <a:pt x="177" y="183"/>
                    </a:lnTo>
                    <a:lnTo>
                      <a:pt x="177" y="176"/>
                    </a:lnTo>
                    <a:lnTo>
                      <a:pt x="175" y="176"/>
                    </a:lnTo>
                    <a:lnTo>
                      <a:pt x="174" y="163"/>
                    </a:lnTo>
                    <a:lnTo>
                      <a:pt x="160" y="86"/>
                    </a:lnTo>
                    <a:lnTo>
                      <a:pt x="159" y="66"/>
                    </a:lnTo>
                    <a:lnTo>
                      <a:pt x="153" y="47"/>
                    </a:lnTo>
                    <a:lnTo>
                      <a:pt x="136" y="42"/>
                    </a:lnTo>
                    <a:close/>
                  </a:path>
                </a:pathLst>
              </a:custGeom>
              <a:solidFill>
                <a:srgbClr val="F78D1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09" name="Freeform 1433"/>
              <p:cNvSpPr>
                <a:spLocks/>
              </p:cNvSpPr>
              <p:nvPr/>
            </p:nvSpPr>
            <p:spPr bwMode="auto">
              <a:xfrm>
                <a:off x="1853" y="359"/>
                <a:ext cx="466" cy="477"/>
              </a:xfrm>
              <a:custGeom>
                <a:avLst/>
                <a:gdLst/>
                <a:ahLst/>
                <a:cxnLst>
                  <a:cxn ang="0">
                    <a:pos x="246" y="0"/>
                  </a:cxn>
                  <a:cxn ang="0">
                    <a:pos x="212" y="1"/>
                  </a:cxn>
                  <a:cxn ang="0">
                    <a:pos x="209" y="13"/>
                  </a:cxn>
                  <a:cxn ang="0">
                    <a:pos x="208" y="27"/>
                  </a:cxn>
                  <a:cxn ang="0">
                    <a:pos x="207" y="62"/>
                  </a:cxn>
                  <a:cxn ang="0">
                    <a:pos x="206" y="88"/>
                  </a:cxn>
                  <a:cxn ang="0">
                    <a:pos x="199" y="163"/>
                  </a:cxn>
                  <a:cxn ang="0">
                    <a:pos x="198" y="188"/>
                  </a:cxn>
                  <a:cxn ang="0">
                    <a:pos x="200" y="205"/>
                  </a:cxn>
                  <a:cxn ang="0">
                    <a:pos x="200" y="209"/>
                  </a:cxn>
                  <a:cxn ang="0">
                    <a:pos x="197" y="223"/>
                  </a:cxn>
                  <a:cxn ang="0">
                    <a:pos x="197" y="225"/>
                  </a:cxn>
                  <a:cxn ang="0">
                    <a:pos x="197" y="227"/>
                  </a:cxn>
                  <a:cxn ang="0">
                    <a:pos x="185" y="233"/>
                  </a:cxn>
                  <a:cxn ang="0">
                    <a:pos x="315" y="233"/>
                  </a:cxn>
                  <a:cxn ang="0">
                    <a:pos x="316" y="231"/>
                  </a:cxn>
                  <a:cxn ang="0">
                    <a:pos x="239" y="231"/>
                  </a:cxn>
                  <a:cxn ang="0">
                    <a:pos x="242" y="212"/>
                  </a:cxn>
                  <a:cxn ang="0">
                    <a:pos x="243" y="200"/>
                  </a:cxn>
                  <a:cxn ang="0">
                    <a:pos x="244" y="184"/>
                  </a:cxn>
                  <a:cxn ang="0">
                    <a:pos x="246" y="158"/>
                  </a:cxn>
                  <a:cxn ang="0">
                    <a:pos x="248" y="136"/>
                  </a:cxn>
                  <a:cxn ang="0">
                    <a:pos x="248" y="116"/>
                  </a:cxn>
                  <a:cxn ang="0">
                    <a:pos x="247" y="94"/>
                  </a:cxn>
                  <a:cxn ang="0">
                    <a:pos x="247" y="78"/>
                  </a:cxn>
                  <a:cxn ang="0">
                    <a:pos x="246" y="74"/>
                  </a:cxn>
                  <a:cxn ang="0">
                    <a:pos x="249" y="60"/>
                  </a:cxn>
                  <a:cxn ang="0">
                    <a:pos x="248" y="50"/>
                  </a:cxn>
                  <a:cxn ang="0">
                    <a:pos x="249" y="31"/>
                  </a:cxn>
                  <a:cxn ang="0">
                    <a:pos x="246" y="0"/>
                  </a:cxn>
                </a:cxnLst>
                <a:rect l="0" t="0" r="r" b="b"/>
                <a:pathLst>
                  <a:path w="466" h="477">
                    <a:moveTo>
                      <a:pt x="246" y="0"/>
                    </a:moveTo>
                    <a:lnTo>
                      <a:pt x="212" y="1"/>
                    </a:lnTo>
                    <a:lnTo>
                      <a:pt x="209" y="13"/>
                    </a:lnTo>
                    <a:lnTo>
                      <a:pt x="208" y="27"/>
                    </a:lnTo>
                    <a:lnTo>
                      <a:pt x="207" y="62"/>
                    </a:lnTo>
                    <a:lnTo>
                      <a:pt x="206" y="88"/>
                    </a:lnTo>
                    <a:lnTo>
                      <a:pt x="199" y="163"/>
                    </a:lnTo>
                    <a:lnTo>
                      <a:pt x="198" y="188"/>
                    </a:lnTo>
                    <a:lnTo>
                      <a:pt x="200" y="205"/>
                    </a:lnTo>
                    <a:lnTo>
                      <a:pt x="200" y="209"/>
                    </a:lnTo>
                    <a:lnTo>
                      <a:pt x="197" y="223"/>
                    </a:lnTo>
                    <a:lnTo>
                      <a:pt x="197" y="225"/>
                    </a:lnTo>
                    <a:lnTo>
                      <a:pt x="197" y="227"/>
                    </a:lnTo>
                    <a:lnTo>
                      <a:pt x="185" y="233"/>
                    </a:lnTo>
                    <a:lnTo>
                      <a:pt x="315" y="233"/>
                    </a:lnTo>
                    <a:lnTo>
                      <a:pt x="316" y="231"/>
                    </a:lnTo>
                    <a:lnTo>
                      <a:pt x="239" y="231"/>
                    </a:lnTo>
                    <a:lnTo>
                      <a:pt x="242" y="212"/>
                    </a:lnTo>
                    <a:lnTo>
                      <a:pt x="243" y="200"/>
                    </a:lnTo>
                    <a:lnTo>
                      <a:pt x="244" y="184"/>
                    </a:lnTo>
                    <a:lnTo>
                      <a:pt x="246" y="158"/>
                    </a:lnTo>
                    <a:lnTo>
                      <a:pt x="248" y="136"/>
                    </a:lnTo>
                    <a:lnTo>
                      <a:pt x="248" y="116"/>
                    </a:lnTo>
                    <a:lnTo>
                      <a:pt x="247" y="94"/>
                    </a:lnTo>
                    <a:lnTo>
                      <a:pt x="247" y="78"/>
                    </a:lnTo>
                    <a:lnTo>
                      <a:pt x="246" y="74"/>
                    </a:lnTo>
                    <a:lnTo>
                      <a:pt x="249" y="60"/>
                    </a:lnTo>
                    <a:lnTo>
                      <a:pt x="248" y="50"/>
                    </a:lnTo>
                    <a:lnTo>
                      <a:pt x="249" y="31"/>
                    </a:lnTo>
                    <a:lnTo>
                      <a:pt x="246" y="0"/>
                    </a:lnTo>
                    <a:close/>
                  </a:path>
                </a:pathLst>
              </a:custGeom>
              <a:solidFill>
                <a:srgbClr val="F78D1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10" name="Freeform 1434"/>
              <p:cNvSpPr>
                <a:spLocks/>
              </p:cNvSpPr>
              <p:nvPr/>
            </p:nvSpPr>
            <p:spPr bwMode="auto">
              <a:xfrm>
                <a:off x="1853" y="359"/>
                <a:ext cx="466" cy="477"/>
              </a:xfrm>
              <a:custGeom>
                <a:avLst/>
                <a:gdLst/>
                <a:ahLst/>
                <a:cxnLst>
                  <a:cxn ang="0">
                    <a:pos x="350" y="47"/>
                  </a:cxn>
                  <a:cxn ang="0">
                    <a:pos x="337" y="54"/>
                  </a:cxn>
                  <a:cxn ang="0">
                    <a:pos x="328" y="70"/>
                  </a:cxn>
                  <a:cxn ang="0">
                    <a:pos x="321" y="90"/>
                  </a:cxn>
                  <a:cxn ang="0">
                    <a:pos x="316" y="107"/>
                  </a:cxn>
                  <a:cxn ang="0">
                    <a:pos x="308" y="124"/>
                  </a:cxn>
                  <a:cxn ang="0">
                    <a:pos x="299" y="143"/>
                  </a:cxn>
                  <a:cxn ang="0">
                    <a:pos x="290" y="165"/>
                  </a:cxn>
                  <a:cxn ang="0">
                    <a:pos x="282" y="182"/>
                  </a:cxn>
                  <a:cxn ang="0">
                    <a:pos x="273" y="202"/>
                  </a:cxn>
                  <a:cxn ang="0">
                    <a:pos x="266" y="223"/>
                  </a:cxn>
                  <a:cxn ang="0">
                    <a:pos x="254" y="230"/>
                  </a:cxn>
                  <a:cxn ang="0">
                    <a:pos x="239" y="231"/>
                  </a:cxn>
                  <a:cxn ang="0">
                    <a:pos x="316" y="231"/>
                  </a:cxn>
                  <a:cxn ang="0">
                    <a:pos x="317" y="229"/>
                  </a:cxn>
                  <a:cxn ang="0">
                    <a:pos x="321" y="220"/>
                  </a:cxn>
                  <a:cxn ang="0">
                    <a:pos x="325" y="209"/>
                  </a:cxn>
                  <a:cxn ang="0">
                    <a:pos x="332" y="192"/>
                  </a:cxn>
                  <a:cxn ang="0">
                    <a:pos x="340" y="171"/>
                  </a:cxn>
                  <a:cxn ang="0">
                    <a:pos x="345" y="156"/>
                  </a:cxn>
                  <a:cxn ang="0">
                    <a:pos x="351" y="136"/>
                  </a:cxn>
                  <a:cxn ang="0">
                    <a:pos x="364" y="94"/>
                  </a:cxn>
                  <a:cxn ang="0">
                    <a:pos x="367" y="75"/>
                  </a:cxn>
                  <a:cxn ang="0">
                    <a:pos x="364" y="58"/>
                  </a:cxn>
                  <a:cxn ang="0">
                    <a:pos x="350" y="47"/>
                  </a:cxn>
                </a:cxnLst>
                <a:rect l="0" t="0" r="r" b="b"/>
                <a:pathLst>
                  <a:path w="466" h="477">
                    <a:moveTo>
                      <a:pt x="350" y="47"/>
                    </a:moveTo>
                    <a:lnTo>
                      <a:pt x="337" y="54"/>
                    </a:lnTo>
                    <a:lnTo>
                      <a:pt x="328" y="70"/>
                    </a:lnTo>
                    <a:lnTo>
                      <a:pt x="321" y="90"/>
                    </a:lnTo>
                    <a:lnTo>
                      <a:pt x="316" y="107"/>
                    </a:lnTo>
                    <a:lnTo>
                      <a:pt x="308" y="124"/>
                    </a:lnTo>
                    <a:lnTo>
                      <a:pt x="299" y="143"/>
                    </a:lnTo>
                    <a:lnTo>
                      <a:pt x="290" y="165"/>
                    </a:lnTo>
                    <a:lnTo>
                      <a:pt x="282" y="182"/>
                    </a:lnTo>
                    <a:lnTo>
                      <a:pt x="273" y="202"/>
                    </a:lnTo>
                    <a:lnTo>
                      <a:pt x="266" y="223"/>
                    </a:lnTo>
                    <a:lnTo>
                      <a:pt x="254" y="230"/>
                    </a:lnTo>
                    <a:lnTo>
                      <a:pt x="239" y="231"/>
                    </a:lnTo>
                    <a:lnTo>
                      <a:pt x="316" y="231"/>
                    </a:lnTo>
                    <a:lnTo>
                      <a:pt x="317" y="229"/>
                    </a:lnTo>
                    <a:lnTo>
                      <a:pt x="321" y="220"/>
                    </a:lnTo>
                    <a:lnTo>
                      <a:pt x="325" y="209"/>
                    </a:lnTo>
                    <a:lnTo>
                      <a:pt x="332" y="192"/>
                    </a:lnTo>
                    <a:lnTo>
                      <a:pt x="340" y="171"/>
                    </a:lnTo>
                    <a:lnTo>
                      <a:pt x="345" y="156"/>
                    </a:lnTo>
                    <a:lnTo>
                      <a:pt x="351" y="136"/>
                    </a:lnTo>
                    <a:lnTo>
                      <a:pt x="364" y="94"/>
                    </a:lnTo>
                    <a:lnTo>
                      <a:pt x="367" y="75"/>
                    </a:lnTo>
                    <a:lnTo>
                      <a:pt x="364" y="58"/>
                    </a:lnTo>
                    <a:lnTo>
                      <a:pt x="350" y="47"/>
                    </a:lnTo>
                    <a:close/>
                  </a:path>
                </a:pathLst>
              </a:custGeom>
              <a:solidFill>
                <a:srgbClr val="F78D1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611" name="Picture 1435"/>
              <p:cNvPicPr>
                <a:picLocks noChangeAspect="1" noChangeArrowheads="1"/>
              </p:cNvPicPr>
              <p:nvPr/>
            </p:nvPicPr>
            <p:blipFill>
              <a:blip r:embed="rId165" cstate="print"/>
              <a:srcRect/>
              <a:stretch>
                <a:fillRect/>
              </a:stretch>
            </p:blipFill>
            <p:spPr bwMode="auto">
              <a:xfrm>
                <a:off x="1853" y="359"/>
                <a:ext cx="472" cy="474"/>
              </a:xfrm>
              <a:prstGeom prst="rect">
                <a:avLst/>
              </a:prstGeom>
              <a:noFill/>
            </p:spPr>
          </p:pic>
        </p:grpSp>
        <p:grpSp>
          <p:nvGrpSpPr>
            <p:cNvPr id="5177" name="Group 1436"/>
            <p:cNvGrpSpPr>
              <a:grpSpLocks/>
            </p:cNvGrpSpPr>
            <p:nvPr/>
          </p:nvGrpSpPr>
          <p:grpSpPr bwMode="auto">
            <a:xfrm>
              <a:off x="1447" y="502"/>
              <a:ext cx="445" cy="452"/>
              <a:chOff x="1447" y="502"/>
              <a:chExt cx="445" cy="452"/>
            </a:xfrm>
          </p:grpSpPr>
          <p:sp>
            <p:nvSpPr>
              <p:cNvPr id="51613" name="Freeform 1437"/>
              <p:cNvSpPr>
                <a:spLocks/>
              </p:cNvSpPr>
              <p:nvPr/>
            </p:nvSpPr>
            <p:spPr bwMode="auto">
              <a:xfrm>
                <a:off x="1447" y="502"/>
                <a:ext cx="445" cy="452"/>
              </a:xfrm>
              <a:custGeom>
                <a:avLst/>
                <a:gdLst/>
                <a:ahLst/>
                <a:cxnLst>
                  <a:cxn ang="0">
                    <a:pos x="29" y="311"/>
                  </a:cxn>
                  <a:cxn ang="0">
                    <a:pos x="11" y="312"/>
                  </a:cxn>
                  <a:cxn ang="0">
                    <a:pos x="0" y="325"/>
                  </a:cxn>
                  <a:cxn ang="0">
                    <a:pos x="10" y="336"/>
                  </a:cxn>
                  <a:cxn ang="0">
                    <a:pos x="72" y="350"/>
                  </a:cxn>
                  <a:cxn ang="0">
                    <a:pos x="118" y="354"/>
                  </a:cxn>
                  <a:cxn ang="0">
                    <a:pos x="140" y="357"/>
                  </a:cxn>
                  <a:cxn ang="0">
                    <a:pos x="156" y="364"/>
                  </a:cxn>
                  <a:cxn ang="0">
                    <a:pos x="166" y="371"/>
                  </a:cxn>
                  <a:cxn ang="0">
                    <a:pos x="182" y="385"/>
                  </a:cxn>
                  <a:cxn ang="0">
                    <a:pos x="205" y="406"/>
                  </a:cxn>
                  <a:cxn ang="0">
                    <a:pos x="218" y="417"/>
                  </a:cxn>
                  <a:cxn ang="0">
                    <a:pos x="233" y="426"/>
                  </a:cxn>
                  <a:cxn ang="0">
                    <a:pos x="251" y="436"/>
                  </a:cxn>
                  <a:cxn ang="0">
                    <a:pos x="275" y="448"/>
                  </a:cxn>
                  <a:cxn ang="0">
                    <a:pos x="294" y="451"/>
                  </a:cxn>
                  <a:cxn ang="0">
                    <a:pos x="307" y="445"/>
                  </a:cxn>
                  <a:cxn ang="0">
                    <a:pos x="317" y="433"/>
                  </a:cxn>
                  <a:cxn ang="0">
                    <a:pos x="324" y="416"/>
                  </a:cxn>
                  <a:cxn ang="0">
                    <a:pos x="340" y="405"/>
                  </a:cxn>
                  <a:cxn ang="0">
                    <a:pos x="363" y="398"/>
                  </a:cxn>
                  <a:cxn ang="0">
                    <a:pos x="383" y="390"/>
                  </a:cxn>
                  <a:cxn ang="0">
                    <a:pos x="403" y="365"/>
                  </a:cxn>
                  <a:cxn ang="0">
                    <a:pos x="406" y="333"/>
                  </a:cxn>
                  <a:cxn ang="0">
                    <a:pos x="408" y="329"/>
                  </a:cxn>
                  <a:cxn ang="0">
                    <a:pos x="409" y="319"/>
                  </a:cxn>
                  <a:cxn ang="0">
                    <a:pos x="138" y="319"/>
                  </a:cxn>
                  <a:cxn ang="0">
                    <a:pos x="129" y="319"/>
                  </a:cxn>
                  <a:cxn ang="0">
                    <a:pos x="113" y="316"/>
                  </a:cxn>
                  <a:cxn ang="0">
                    <a:pos x="93" y="315"/>
                  </a:cxn>
                  <a:cxn ang="0">
                    <a:pos x="74" y="315"/>
                  </a:cxn>
                  <a:cxn ang="0">
                    <a:pos x="29" y="311"/>
                  </a:cxn>
                </a:cxnLst>
                <a:rect l="0" t="0" r="r" b="b"/>
                <a:pathLst>
                  <a:path w="445" h="452">
                    <a:moveTo>
                      <a:pt x="29" y="311"/>
                    </a:moveTo>
                    <a:lnTo>
                      <a:pt x="11" y="312"/>
                    </a:lnTo>
                    <a:lnTo>
                      <a:pt x="0" y="325"/>
                    </a:lnTo>
                    <a:lnTo>
                      <a:pt x="10" y="336"/>
                    </a:lnTo>
                    <a:lnTo>
                      <a:pt x="72" y="350"/>
                    </a:lnTo>
                    <a:lnTo>
                      <a:pt x="118" y="354"/>
                    </a:lnTo>
                    <a:lnTo>
                      <a:pt x="140" y="357"/>
                    </a:lnTo>
                    <a:lnTo>
                      <a:pt x="156" y="364"/>
                    </a:lnTo>
                    <a:lnTo>
                      <a:pt x="166" y="371"/>
                    </a:lnTo>
                    <a:lnTo>
                      <a:pt x="182" y="385"/>
                    </a:lnTo>
                    <a:lnTo>
                      <a:pt x="205" y="406"/>
                    </a:lnTo>
                    <a:lnTo>
                      <a:pt x="218" y="417"/>
                    </a:lnTo>
                    <a:lnTo>
                      <a:pt x="233" y="426"/>
                    </a:lnTo>
                    <a:lnTo>
                      <a:pt x="251" y="436"/>
                    </a:lnTo>
                    <a:lnTo>
                      <a:pt x="275" y="448"/>
                    </a:lnTo>
                    <a:lnTo>
                      <a:pt x="294" y="451"/>
                    </a:lnTo>
                    <a:lnTo>
                      <a:pt x="307" y="445"/>
                    </a:lnTo>
                    <a:lnTo>
                      <a:pt x="317" y="433"/>
                    </a:lnTo>
                    <a:lnTo>
                      <a:pt x="324" y="416"/>
                    </a:lnTo>
                    <a:lnTo>
                      <a:pt x="340" y="405"/>
                    </a:lnTo>
                    <a:lnTo>
                      <a:pt x="363" y="398"/>
                    </a:lnTo>
                    <a:lnTo>
                      <a:pt x="383" y="390"/>
                    </a:lnTo>
                    <a:lnTo>
                      <a:pt x="403" y="365"/>
                    </a:lnTo>
                    <a:lnTo>
                      <a:pt x="406" y="333"/>
                    </a:lnTo>
                    <a:lnTo>
                      <a:pt x="408" y="329"/>
                    </a:lnTo>
                    <a:lnTo>
                      <a:pt x="409" y="319"/>
                    </a:lnTo>
                    <a:lnTo>
                      <a:pt x="138" y="319"/>
                    </a:lnTo>
                    <a:lnTo>
                      <a:pt x="129" y="319"/>
                    </a:lnTo>
                    <a:lnTo>
                      <a:pt x="113" y="316"/>
                    </a:lnTo>
                    <a:lnTo>
                      <a:pt x="93" y="315"/>
                    </a:lnTo>
                    <a:lnTo>
                      <a:pt x="74" y="315"/>
                    </a:lnTo>
                    <a:lnTo>
                      <a:pt x="29" y="311"/>
                    </a:lnTo>
                    <a:close/>
                  </a:path>
                </a:pathLst>
              </a:custGeom>
              <a:solidFill>
                <a:srgbClr val="C2232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14" name="Freeform 1438"/>
              <p:cNvSpPr>
                <a:spLocks/>
              </p:cNvSpPr>
              <p:nvPr/>
            </p:nvSpPr>
            <p:spPr bwMode="auto">
              <a:xfrm>
                <a:off x="1447" y="502"/>
                <a:ext cx="445" cy="452"/>
              </a:xfrm>
              <a:custGeom>
                <a:avLst/>
                <a:gdLst/>
                <a:ahLst/>
                <a:cxnLst>
                  <a:cxn ang="0">
                    <a:pos x="25" y="129"/>
                  </a:cxn>
                  <a:cxn ang="0">
                    <a:pos x="13" y="140"/>
                  </a:cxn>
                  <a:cxn ang="0">
                    <a:pos x="19" y="155"/>
                  </a:cxn>
                  <a:cxn ang="0">
                    <a:pos x="31" y="170"/>
                  </a:cxn>
                  <a:cxn ang="0">
                    <a:pos x="45" y="183"/>
                  </a:cxn>
                  <a:cxn ang="0">
                    <a:pos x="56" y="194"/>
                  </a:cxn>
                  <a:cxn ang="0">
                    <a:pos x="60" y="198"/>
                  </a:cxn>
                  <a:cxn ang="0">
                    <a:pos x="73" y="212"/>
                  </a:cxn>
                  <a:cxn ang="0">
                    <a:pos x="96" y="235"/>
                  </a:cxn>
                  <a:cxn ang="0">
                    <a:pos x="108" y="247"/>
                  </a:cxn>
                  <a:cxn ang="0">
                    <a:pos x="127" y="264"/>
                  </a:cxn>
                  <a:cxn ang="0">
                    <a:pos x="142" y="280"/>
                  </a:cxn>
                  <a:cxn ang="0">
                    <a:pos x="150" y="295"/>
                  </a:cxn>
                  <a:cxn ang="0">
                    <a:pos x="152" y="307"/>
                  </a:cxn>
                  <a:cxn ang="0">
                    <a:pos x="138" y="319"/>
                  </a:cxn>
                  <a:cxn ang="0">
                    <a:pos x="409" y="319"/>
                  </a:cxn>
                  <a:cxn ang="0">
                    <a:pos x="409" y="310"/>
                  </a:cxn>
                  <a:cxn ang="0">
                    <a:pos x="411" y="293"/>
                  </a:cxn>
                  <a:cxn ang="0">
                    <a:pos x="413" y="267"/>
                  </a:cxn>
                  <a:cxn ang="0">
                    <a:pos x="413" y="247"/>
                  </a:cxn>
                  <a:cxn ang="0">
                    <a:pos x="174" y="247"/>
                  </a:cxn>
                  <a:cxn ang="0">
                    <a:pos x="166" y="241"/>
                  </a:cxn>
                  <a:cxn ang="0">
                    <a:pos x="153" y="228"/>
                  </a:cxn>
                  <a:cxn ang="0">
                    <a:pos x="136" y="213"/>
                  </a:cxn>
                  <a:cxn ang="0">
                    <a:pos x="132" y="209"/>
                  </a:cxn>
                  <a:cxn ang="0">
                    <a:pos x="130" y="209"/>
                  </a:cxn>
                  <a:cxn ang="0">
                    <a:pos x="122" y="202"/>
                  </a:cxn>
                  <a:cxn ang="0">
                    <a:pos x="113" y="195"/>
                  </a:cxn>
                  <a:cxn ang="0">
                    <a:pos x="90" y="177"/>
                  </a:cxn>
                  <a:cxn ang="0">
                    <a:pos x="76" y="164"/>
                  </a:cxn>
                  <a:cxn ang="0">
                    <a:pos x="60" y="150"/>
                  </a:cxn>
                  <a:cxn ang="0">
                    <a:pos x="50" y="139"/>
                  </a:cxn>
                  <a:cxn ang="0">
                    <a:pos x="38" y="130"/>
                  </a:cxn>
                  <a:cxn ang="0">
                    <a:pos x="25" y="129"/>
                  </a:cxn>
                </a:cxnLst>
                <a:rect l="0" t="0" r="r" b="b"/>
                <a:pathLst>
                  <a:path w="445" h="452">
                    <a:moveTo>
                      <a:pt x="25" y="129"/>
                    </a:moveTo>
                    <a:lnTo>
                      <a:pt x="13" y="140"/>
                    </a:lnTo>
                    <a:lnTo>
                      <a:pt x="19" y="155"/>
                    </a:lnTo>
                    <a:lnTo>
                      <a:pt x="31" y="170"/>
                    </a:lnTo>
                    <a:lnTo>
                      <a:pt x="45" y="183"/>
                    </a:lnTo>
                    <a:lnTo>
                      <a:pt x="56" y="194"/>
                    </a:lnTo>
                    <a:lnTo>
                      <a:pt x="60" y="198"/>
                    </a:lnTo>
                    <a:lnTo>
                      <a:pt x="73" y="212"/>
                    </a:lnTo>
                    <a:lnTo>
                      <a:pt x="96" y="235"/>
                    </a:lnTo>
                    <a:lnTo>
                      <a:pt x="108" y="247"/>
                    </a:lnTo>
                    <a:lnTo>
                      <a:pt x="127" y="264"/>
                    </a:lnTo>
                    <a:lnTo>
                      <a:pt x="142" y="280"/>
                    </a:lnTo>
                    <a:lnTo>
                      <a:pt x="150" y="295"/>
                    </a:lnTo>
                    <a:lnTo>
                      <a:pt x="152" y="307"/>
                    </a:lnTo>
                    <a:lnTo>
                      <a:pt x="138" y="319"/>
                    </a:lnTo>
                    <a:lnTo>
                      <a:pt x="409" y="319"/>
                    </a:lnTo>
                    <a:lnTo>
                      <a:pt x="409" y="310"/>
                    </a:lnTo>
                    <a:lnTo>
                      <a:pt x="411" y="293"/>
                    </a:lnTo>
                    <a:lnTo>
                      <a:pt x="413" y="267"/>
                    </a:lnTo>
                    <a:lnTo>
                      <a:pt x="413" y="247"/>
                    </a:lnTo>
                    <a:lnTo>
                      <a:pt x="174" y="247"/>
                    </a:lnTo>
                    <a:lnTo>
                      <a:pt x="166" y="241"/>
                    </a:lnTo>
                    <a:lnTo>
                      <a:pt x="153" y="228"/>
                    </a:lnTo>
                    <a:lnTo>
                      <a:pt x="136" y="213"/>
                    </a:lnTo>
                    <a:lnTo>
                      <a:pt x="132" y="209"/>
                    </a:lnTo>
                    <a:lnTo>
                      <a:pt x="130" y="209"/>
                    </a:lnTo>
                    <a:lnTo>
                      <a:pt x="122" y="202"/>
                    </a:lnTo>
                    <a:lnTo>
                      <a:pt x="113" y="195"/>
                    </a:lnTo>
                    <a:lnTo>
                      <a:pt x="90" y="177"/>
                    </a:lnTo>
                    <a:lnTo>
                      <a:pt x="76" y="164"/>
                    </a:lnTo>
                    <a:lnTo>
                      <a:pt x="60" y="150"/>
                    </a:lnTo>
                    <a:lnTo>
                      <a:pt x="50" y="139"/>
                    </a:lnTo>
                    <a:lnTo>
                      <a:pt x="38" y="130"/>
                    </a:lnTo>
                    <a:lnTo>
                      <a:pt x="25" y="129"/>
                    </a:lnTo>
                    <a:close/>
                  </a:path>
                </a:pathLst>
              </a:custGeom>
              <a:solidFill>
                <a:srgbClr val="C2232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15" name="Freeform 1439"/>
              <p:cNvSpPr>
                <a:spLocks/>
              </p:cNvSpPr>
              <p:nvPr/>
            </p:nvSpPr>
            <p:spPr bwMode="auto">
              <a:xfrm>
                <a:off x="1447" y="502"/>
                <a:ext cx="445" cy="452"/>
              </a:xfrm>
              <a:custGeom>
                <a:avLst/>
                <a:gdLst/>
                <a:ahLst/>
                <a:cxnLst>
                  <a:cxn ang="0">
                    <a:pos x="89" y="314"/>
                  </a:cxn>
                  <a:cxn ang="0">
                    <a:pos x="74" y="315"/>
                  </a:cxn>
                  <a:cxn ang="0">
                    <a:pos x="93" y="315"/>
                  </a:cxn>
                  <a:cxn ang="0">
                    <a:pos x="89" y="314"/>
                  </a:cxn>
                </a:cxnLst>
                <a:rect l="0" t="0" r="r" b="b"/>
                <a:pathLst>
                  <a:path w="445" h="452">
                    <a:moveTo>
                      <a:pt x="89" y="314"/>
                    </a:moveTo>
                    <a:lnTo>
                      <a:pt x="74" y="315"/>
                    </a:lnTo>
                    <a:lnTo>
                      <a:pt x="93" y="315"/>
                    </a:lnTo>
                    <a:lnTo>
                      <a:pt x="89" y="314"/>
                    </a:lnTo>
                    <a:close/>
                  </a:path>
                </a:pathLst>
              </a:custGeom>
              <a:solidFill>
                <a:srgbClr val="C2232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16" name="Freeform 1440"/>
              <p:cNvSpPr>
                <a:spLocks/>
              </p:cNvSpPr>
              <p:nvPr/>
            </p:nvSpPr>
            <p:spPr bwMode="auto">
              <a:xfrm>
                <a:off x="1447" y="502"/>
                <a:ext cx="445" cy="452"/>
              </a:xfrm>
              <a:custGeom>
                <a:avLst/>
                <a:gdLst/>
                <a:ahLst/>
                <a:cxnLst>
                  <a:cxn ang="0">
                    <a:pos x="74" y="37"/>
                  </a:cxn>
                  <a:cxn ang="0">
                    <a:pos x="56" y="43"/>
                  </a:cxn>
                  <a:cxn ang="0">
                    <a:pos x="51" y="59"/>
                  </a:cxn>
                  <a:cxn ang="0">
                    <a:pos x="60" y="74"/>
                  </a:cxn>
                  <a:cxn ang="0">
                    <a:pos x="69" y="86"/>
                  </a:cxn>
                  <a:cxn ang="0">
                    <a:pos x="81" y="102"/>
                  </a:cxn>
                  <a:cxn ang="0">
                    <a:pos x="97" y="123"/>
                  </a:cxn>
                  <a:cxn ang="0">
                    <a:pos x="141" y="187"/>
                  </a:cxn>
                  <a:cxn ang="0">
                    <a:pos x="169" y="218"/>
                  </a:cxn>
                  <a:cxn ang="0">
                    <a:pos x="177" y="233"/>
                  </a:cxn>
                  <a:cxn ang="0">
                    <a:pos x="179" y="235"/>
                  </a:cxn>
                  <a:cxn ang="0">
                    <a:pos x="174" y="247"/>
                  </a:cxn>
                  <a:cxn ang="0">
                    <a:pos x="413" y="247"/>
                  </a:cxn>
                  <a:cxn ang="0">
                    <a:pos x="413" y="244"/>
                  </a:cxn>
                  <a:cxn ang="0">
                    <a:pos x="352" y="244"/>
                  </a:cxn>
                  <a:cxn ang="0">
                    <a:pos x="347" y="244"/>
                  </a:cxn>
                  <a:cxn ang="0">
                    <a:pos x="341" y="241"/>
                  </a:cxn>
                  <a:cxn ang="0">
                    <a:pos x="332" y="236"/>
                  </a:cxn>
                  <a:cxn ang="0">
                    <a:pos x="324" y="235"/>
                  </a:cxn>
                  <a:cxn ang="0">
                    <a:pos x="315" y="226"/>
                  </a:cxn>
                  <a:cxn ang="0">
                    <a:pos x="307" y="222"/>
                  </a:cxn>
                  <a:cxn ang="0">
                    <a:pos x="306" y="218"/>
                  </a:cxn>
                  <a:cxn ang="0">
                    <a:pos x="303" y="211"/>
                  </a:cxn>
                  <a:cxn ang="0">
                    <a:pos x="214" y="211"/>
                  </a:cxn>
                  <a:cxn ang="0">
                    <a:pos x="205" y="194"/>
                  </a:cxn>
                  <a:cxn ang="0">
                    <a:pos x="198" y="184"/>
                  </a:cxn>
                  <a:cxn ang="0">
                    <a:pos x="188" y="172"/>
                  </a:cxn>
                  <a:cxn ang="0">
                    <a:pos x="173" y="150"/>
                  </a:cxn>
                  <a:cxn ang="0">
                    <a:pos x="160" y="133"/>
                  </a:cxn>
                  <a:cxn ang="0">
                    <a:pos x="149" y="119"/>
                  </a:cxn>
                  <a:cxn ang="0">
                    <a:pos x="122" y="89"/>
                  </a:cxn>
                  <a:cxn ang="0">
                    <a:pos x="119" y="86"/>
                  </a:cxn>
                  <a:cxn ang="0">
                    <a:pos x="112" y="73"/>
                  </a:cxn>
                  <a:cxn ang="0">
                    <a:pos x="105" y="66"/>
                  </a:cxn>
                  <a:cxn ang="0">
                    <a:pos x="93" y="51"/>
                  </a:cxn>
                  <a:cxn ang="0">
                    <a:pos x="87" y="45"/>
                  </a:cxn>
                  <a:cxn ang="0">
                    <a:pos x="74" y="37"/>
                  </a:cxn>
                </a:cxnLst>
                <a:rect l="0" t="0" r="r" b="b"/>
                <a:pathLst>
                  <a:path w="445" h="452">
                    <a:moveTo>
                      <a:pt x="74" y="37"/>
                    </a:moveTo>
                    <a:lnTo>
                      <a:pt x="56" y="43"/>
                    </a:lnTo>
                    <a:lnTo>
                      <a:pt x="51" y="59"/>
                    </a:lnTo>
                    <a:lnTo>
                      <a:pt x="60" y="74"/>
                    </a:lnTo>
                    <a:lnTo>
                      <a:pt x="69" y="86"/>
                    </a:lnTo>
                    <a:lnTo>
                      <a:pt x="81" y="102"/>
                    </a:lnTo>
                    <a:lnTo>
                      <a:pt x="97" y="123"/>
                    </a:lnTo>
                    <a:lnTo>
                      <a:pt x="141" y="187"/>
                    </a:lnTo>
                    <a:lnTo>
                      <a:pt x="169" y="218"/>
                    </a:lnTo>
                    <a:lnTo>
                      <a:pt x="177" y="233"/>
                    </a:lnTo>
                    <a:lnTo>
                      <a:pt x="179" y="235"/>
                    </a:lnTo>
                    <a:lnTo>
                      <a:pt x="174" y="247"/>
                    </a:lnTo>
                    <a:lnTo>
                      <a:pt x="413" y="247"/>
                    </a:lnTo>
                    <a:lnTo>
                      <a:pt x="413" y="244"/>
                    </a:lnTo>
                    <a:lnTo>
                      <a:pt x="352" y="244"/>
                    </a:lnTo>
                    <a:lnTo>
                      <a:pt x="347" y="244"/>
                    </a:lnTo>
                    <a:lnTo>
                      <a:pt x="341" y="241"/>
                    </a:lnTo>
                    <a:lnTo>
                      <a:pt x="332" y="236"/>
                    </a:lnTo>
                    <a:lnTo>
                      <a:pt x="324" y="235"/>
                    </a:lnTo>
                    <a:lnTo>
                      <a:pt x="315" y="226"/>
                    </a:lnTo>
                    <a:lnTo>
                      <a:pt x="307" y="222"/>
                    </a:lnTo>
                    <a:lnTo>
                      <a:pt x="306" y="218"/>
                    </a:lnTo>
                    <a:lnTo>
                      <a:pt x="303" y="211"/>
                    </a:lnTo>
                    <a:lnTo>
                      <a:pt x="214" y="211"/>
                    </a:lnTo>
                    <a:lnTo>
                      <a:pt x="205" y="194"/>
                    </a:lnTo>
                    <a:lnTo>
                      <a:pt x="198" y="184"/>
                    </a:lnTo>
                    <a:lnTo>
                      <a:pt x="188" y="172"/>
                    </a:lnTo>
                    <a:lnTo>
                      <a:pt x="173" y="150"/>
                    </a:lnTo>
                    <a:lnTo>
                      <a:pt x="160" y="133"/>
                    </a:lnTo>
                    <a:lnTo>
                      <a:pt x="149" y="119"/>
                    </a:lnTo>
                    <a:lnTo>
                      <a:pt x="122" y="89"/>
                    </a:lnTo>
                    <a:lnTo>
                      <a:pt x="119" y="86"/>
                    </a:lnTo>
                    <a:lnTo>
                      <a:pt x="112" y="73"/>
                    </a:lnTo>
                    <a:lnTo>
                      <a:pt x="105" y="66"/>
                    </a:lnTo>
                    <a:lnTo>
                      <a:pt x="93" y="51"/>
                    </a:lnTo>
                    <a:lnTo>
                      <a:pt x="87" y="45"/>
                    </a:lnTo>
                    <a:lnTo>
                      <a:pt x="74" y="37"/>
                    </a:lnTo>
                    <a:close/>
                  </a:path>
                </a:pathLst>
              </a:custGeom>
              <a:solidFill>
                <a:srgbClr val="C2232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17" name="Freeform 1441"/>
              <p:cNvSpPr>
                <a:spLocks/>
              </p:cNvSpPr>
              <p:nvPr/>
            </p:nvSpPr>
            <p:spPr bwMode="auto">
              <a:xfrm>
                <a:off x="1447" y="502"/>
                <a:ext cx="445" cy="452"/>
              </a:xfrm>
              <a:custGeom>
                <a:avLst/>
                <a:gdLst/>
                <a:ahLst/>
                <a:cxnLst>
                  <a:cxn ang="0">
                    <a:pos x="423" y="115"/>
                  </a:cxn>
                  <a:cxn ang="0">
                    <a:pos x="374" y="165"/>
                  </a:cxn>
                  <a:cxn ang="0">
                    <a:pos x="362" y="218"/>
                  </a:cxn>
                  <a:cxn ang="0">
                    <a:pos x="359" y="228"/>
                  </a:cxn>
                  <a:cxn ang="0">
                    <a:pos x="357" y="239"/>
                  </a:cxn>
                  <a:cxn ang="0">
                    <a:pos x="352" y="244"/>
                  </a:cxn>
                  <a:cxn ang="0">
                    <a:pos x="413" y="244"/>
                  </a:cxn>
                  <a:cxn ang="0">
                    <a:pos x="413" y="233"/>
                  </a:cxn>
                  <a:cxn ang="0">
                    <a:pos x="414" y="211"/>
                  </a:cxn>
                  <a:cxn ang="0">
                    <a:pos x="421" y="200"/>
                  </a:cxn>
                  <a:cxn ang="0">
                    <a:pos x="420" y="195"/>
                  </a:cxn>
                  <a:cxn ang="0">
                    <a:pos x="420" y="186"/>
                  </a:cxn>
                  <a:cxn ang="0">
                    <a:pos x="426" y="180"/>
                  </a:cxn>
                  <a:cxn ang="0">
                    <a:pos x="434" y="161"/>
                  </a:cxn>
                  <a:cxn ang="0">
                    <a:pos x="442" y="147"/>
                  </a:cxn>
                  <a:cxn ang="0">
                    <a:pos x="445" y="131"/>
                  </a:cxn>
                  <a:cxn ang="0">
                    <a:pos x="436" y="116"/>
                  </a:cxn>
                  <a:cxn ang="0">
                    <a:pos x="423" y="115"/>
                  </a:cxn>
                </a:cxnLst>
                <a:rect l="0" t="0" r="r" b="b"/>
                <a:pathLst>
                  <a:path w="445" h="452">
                    <a:moveTo>
                      <a:pt x="423" y="115"/>
                    </a:moveTo>
                    <a:lnTo>
                      <a:pt x="374" y="165"/>
                    </a:lnTo>
                    <a:lnTo>
                      <a:pt x="362" y="218"/>
                    </a:lnTo>
                    <a:lnTo>
                      <a:pt x="359" y="228"/>
                    </a:lnTo>
                    <a:lnTo>
                      <a:pt x="357" y="239"/>
                    </a:lnTo>
                    <a:lnTo>
                      <a:pt x="352" y="244"/>
                    </a:lnTo>
                    <a:lnTo>
                      <a:pt x="413" y="244"/>
                    </a:lnTo>
                    <a:lnTo>
                      <a:pt x="413" y="233"/>
                    </a:lnTo>
                    <a:lnTo>
                      <a:pt x="414" y="211"/>
                    </a:lnTo>
                    <a:lnTo>
                      <a:pt x="421" y="200"/>
                    </a:lnTo>
                    <a:lnTo>
                      <a:pt x="420" y="195"/>
                    </a:lnTo>
                    <a:lnTo>
                      <a:pt x="420" y="186"/>
                    </a:lnTo>
                    <a:lnTo>
                      <a:pt x="426" y="180"/>
                    </a:lnTo>
                    <a:lnTo>
                      <a:pt x="434" y="161"/>
                    </a:lnTo>
                    <a:lnTo>
                      <a:pt x="442" y="147"/>
                    </a:lnTo>
                    <a:lnTo>
                      <a:pt x="445" y="131"/>
                    </a:lnTo>
                    <a:lnTo>
                      <a:pt x="436" y="116"/>
                    </a:lnTo>
                    <a:lnTo>
                      <a:pt x="423" y="115"/>
                    </a:lnTo>
                    <a:close/>
                  </a:path>
                </a:pathLst>
              </a:custGeom>
              <a:solidFill>
                <a:srgbClr val="C2232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18" name="Freeform 1442"/>
              <p:cNvSpPr>
                <a:spLocks/>
              </p:cNvSpPr>
              <p:nvPr/>
            </p:nvSpPr>
            <p:spPr bwMode="auto">
              <a:xfrm>
                <a:off x="1447" y="502"/>
                <a:ext cx="445" cy="452"/>
              </a:xfrm>
              <a:custGeom>
                <a:avLst/>
                <a:gdLst/>
                <a:ahLst/>
                <a:cxnLst>
                  <a:cxn ang="0">
                    <a:pos x="198" y="0"/>
                  </a:cxn>
                  <a:cxn ang="0">
                    <a:pos x="179" y="1"/>
                  </a:cxn>
                  <a:cxn ang="0">
                    <a:pos x="176" y="15"/>
                  </a:cxn>
                  <a:cxn ang="0">
                    <a:pos x="180" y="33"/>
                  </a:cxn>
                  <a:cxn ang="0">
                    <a:pos x="187" y="52"/>
                  </a:cxn>
                  <a:cxn ang="0">
                    <a:pos x="194" y="68"/>
                  </a:cxn>
                  <a:cxn ang="0">
                    <a:pos x="199" y="86"/>
                  </a:cxn>
                  <a:cxn ang="0">
                    <a:pos x="205" y="107"/>
                  </a:cxn>
                  <a:cxn ang="0">
                    <a:pos x="211" y="130"/>
                  </a:cxn>
                  <a:cxn ang="0">
                    <a:pos x="216" y="148"/>
                  </a:cxn>
                  <a:cxn ang="0">
                    <a:pos x="223" y="171"/>
                  </a:cxn>
                  <a:cxn ang="0">
                    <a:pos x="225" y="193"/>
                  </a:cxn>
                  <a:cxn ang="0">
                    <a:pos x="219" y="206"/>
                  </a:cxn>
                  <a:cxn ang="0">
                    <a:pos x="214" y="211"/>
                  </a:cxn>
                  <a:cxn ang="0">
                    <a:pos x="303" y="211"/>
                  </a:cxn>
                  <a:cxn ang="0">
                    <a:pos x="299" y="209"/>
                  </a:cxn>
                  <a:cxn ang="0">
                    <a:pos x="297" y="205"/>
                  </a:cxn>
                  <a:cxn ang="0">
                    <a:pos x="296" y="201"/>
                  </a:cxn>
                  <a:cxn ang="0">
                    <a:pos x="293" y="201"/>
                  </a:cxn>
                  <a:cxn ang="0">
                    <a:pos x="284" y="188"/>
                  </a:cxn>
                  <a:cxn ang="0">
                    <a:pos x="280" y="177"/>
                  </a:cxn>
                  <a:cxn ang="0">
                    <a:pos x="273" y="160"/>
                  </a:cxn>
                  <a:cxn ang="0">
                    <a:pos x="270" y="150"/>
                  </a:cxn>
                  <a:cxn ang="0">
                    <a:pos x="265" y="139"/>
                  </a:cxn>
                  <a:cxn ang="0">
                    <a:pos x="260" y="121"/>
                  </a:cxn>
                  <a:cxn ang="0">
                    <a:pos x="254" y="100"/>
                  </a:cxn>
                  <a:cxn ang="0">
                    <a:pos x="247" y="85"/>
                  </a:cxn>
                  <a:cxn ang="0">
                    <a:pos x="239" y="65"/>
                  </a:cxn>
                  <a:cxn ang="0">
                    <a:pos x="229" y="42"/>
                  </a:cxn>
                  <a:cxn ang="0">
                    <a:pos x="222" y="25"/>
                  </a:cxn>
                  <a:cxn ang="0">
                    <a:pos x="212" y="9"/>
                  </a:cxn>
                  <a:cxn ang="0">
                    <a:pos x="198" y="0"/>
                  </a:cxn>
                </a:cxnLst>
                <a:rect l="0" t="0" r="r" b="b"/>
                <a:pathLst>
                  <a:path w="445" h="452">
                    <a:moveTo>
                      <a:pt x="198" y="0"/>
                    </a:moveTo>
                    <a:lnTo>
                      <a:pt x="179" y="1"/>
                    </a:lnTo>
                    <a:lnTo>
                      <a:pt x="176" y="15"/>
                    </a:lnTo>
                    <a:lnTo>
                      <a:pt x="180" y="33"/>
                    </a:lnTo>
                    <a:lnTo>
                      <a:pt x="187" y="52"/>
                    </a:lnTo>
                    <a:lnTo>
                      <a:pt x="194" y="68"/>
                    </a:lnTo>
                    <a:lnTo>
                      <a:pt x="199" y="86"/>
                    </a:lnTo>
                    <a:lnTo>
                      <a:pt x="205" y="107"/>
                    </a:lnTo>
                    <a:lnTo>
                      <a:pt x="211" y="130"/>
                    </a:lnTo>
                    <a:lnTo>
                      <a:pt x="216" y="148"/>
                    </a:lnTo>
                    <a:lnTo>
                      <a:pt x="223" y="171"/>
                    </a:lnTo>
                    <a:lnTo>
                      <a:pt x="225" y="193"/>
                    </a:lnTo>
                    <a:lnTo>
                      <a:pt x="219" y="206"/>
                    </a:lnTo>
                    <a:lnTo>
                      <a:pt x="214" y="211"/>
                    </a:lnTo>
                    <a:lnTo>
                      <a:pt x="303" y="211"/>
                    </a:lnTo>
                    <a:lnTo>
                      <a:pt x="299" y="209"/>
                    </a:lnTo>
                    <a:lnTo>
                      <a:pt x="297" y="205"/>
                    </a:lnTo>
                    <a:lnTo>
                      <a:pt x="296" y="201"/>
                    </a:lnTo>
                    <a:lnTo>
                      <a:pt x="293" y="201"/>
                    </a:lnTo>
                    <a:lnTo>
                      <a:pt x="284" y="188"/>
                    </a:lnTo>
                    <a:lnTo>
                      <a:pt x="280" y="177"/>
                    </a:lnTo>
                    <a:lnTo>
                      <a:pt x="273" y="160"/>
                    </a:lnTo>
                    <a:lnTo>
                      <a:pt x="270" y="150"/>
                    </a:lnTo>
                    <a:lnTo>
                      <a:pt x="265" y="139"/>
                    </a:lnTo>
                    <a:lnTo>
                      <a:pt x="260" y="121"/>
                    </a:lnTo>
                    <a:lnTo>
                      <a:pt x="254" y="100"/>
                    </a:lnTo>
                    <a:lnTo>
                      <a:pt x="247" y="85"/>
                    </a:lnTo>
                    <a:lnTo>
                      <a:pt x="239" y="65"/>
                    </a:lnTo>
                    <a:lnTo>
                      <a:pt x="229" y="42"/>
                    </a:lnTo>
                    <a:lnTo>
                      <a:pt x="222" y="25"/>
                    </a:lnTo>
                    <a:lnTo>
                      <a:pt x="212" y="9"/>
                    </a:lnTo>
                    <a:lnTo>
                      <a:pt x="198" y="0"/>
                    </a:lnTo>
                    <a:close/>
                  </a:path>
                </a:pathLst>
              </a:custGeom>
              <a:solidFill>
                <a:srgbClr val="C2232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19" name="Freeform 1443"/>
              <p:cNvSpPr>
                <a:spLocks/>
              </p:cNvSpPr>
              <p:nvPr/>
            </p:nvSpPr>
            <p:spPr bwMode="auto">
              <a:xfrm>
                <a:off x="1447" y="502"/>
                <a:ext cx="445" cy="452"/>
              </a:xfrm>
              <a:custGeom>
                <a:avLst/>
                <a:gdLst/>
                <a:ahLst/>
                <a:cxnLst>
                  <a:cxn ang="0">
                    <a:pos x="131" y="209"/>
                  </a:cxn>
                  <a:cxn ang="0">
                    <a:pos x="130" y="209"/>
                  </a:cxn>
                  <a:cxn ang="0">
                    <a:pos x="132" y="209"/>
                  </a:cxn>
                  <a:cxn ang="0">
                    <a:pos x="131" y="209"/>
                  </a:cxn>
                </a:cxnLst>
                <a:rect l="0" t="0" r="r" b="b"/>
                <a:pathLst>
                  <a:path w="445" h="452">
                    <a:moveTo>
                      <a:pt x="131" y="209"/>
                    </a:moveTo>
                    <a:lnTo>
                      <a:pt x="130" y="209"/>
                    </a:lnTo>
                    <a:lnTo>
                      <a:pt x="132" y="209"/>
                    </a:lnTo>
                    <a:lnTo>
                      <a:pt x="131" y="209"/>
                    </a:lnTo>
                    <a:close/>
                  </a:path>
                </a:pathLst>
              </a:custGeom>
              <a:solidFill>
                <a:srgbClr val="C2232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20" name="Freeform 1444"/>
              <p:cNvSpPr>
                <a:spLocks/>
              </p:cNvSpPr>
              <p:nvPr/>
            </p:nvSpPr>
            <p:spPr bwMode="auto">
              <a:xfrm>
                <a:off x="1447" y="502"/>
                <a:ext cx="445" cy="452"/>
              </a:xfrm>
              <a:custGeom>
                <a:avLst/>
                <a:gdLst/>
                <a:ahLst/>
                <a:cxnLst>
                  <a:cxn ang="0">
                    <a:pos x="296" y="200"/>
                  </a:cxn>
                  <a:cxn ang="0">
                    <a:pos x="293" y="201"/>
                  </a:cxn>
                  <a:cxn ang="0">
                    <a:pos x="296" y="201"/>
                  </a:cxn>
                  <a:cxn ang="0">
                    <a:pos x="296" y="200"/>
                  </a:cxn>
                </a:cxnLst>
                <a:rect l="0" t="0" r="r" b="b"/>
                <a:pathLst>
                  <a:path w="445" h="452">
                    <a:moveTo>
                      <a:pt x="296" y="200"/>
                    </a:moveTo>
                    <a:lnTo>
                      <a:pt x="293" y="201"/>
                    </a:lnTo>
                    <a:lnTo>
                      <a:pt x="296" y="201"/>
                    </a:lnTo>
                    <a:lnTo>
                      <a:pt x="296" y="200"/>
                    </a:lnTo>
                    <a:close/>
                  </a:path>
                </a:pathLst>
              </a:custGeom>
              <a:solidFill>
                <a:srgbClr val="C2232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621" name="Picture 1445"/>
              <p:cNvPicPr>
                <a:picLocks noChangeAspect="1" noChangeArrowheads="1"/>
              </p:cNvPicPr>
              <p:nvPr/>
            </p:nvPicPr>
            <p:blipFill>
              <a:blip r:embed="rId166" cstate="print"/>
              <a:srcRect/>
              <a:stretch>
                <a:fillRect/>
              </a:stretch>
            </p:blipFill>
            <p:spPr bwMode="auto">
              <a:xfrm>
                <a:off x="1447" y="496"/>
                <a:ext cx="447" cy="457"/>
              </a:xfrm>
              <a:prstGeom prst="rect">
                <a:avLst/>
              </a:prstGeom>
              <a:noFill/>
            </p:spPr>
          </p:pic>
          <p:pic>
            <p:nvPicPr>
              <p:cNvPr id="51622" name="Picture 1446"/>
              <p:cNvPicPr>
                <a:picLocks noChangeAspect="1" noChangeArrowheads="1"/>
              </p:cNvPicPr>
              <p:nvPr/>
            </p:nvPicPr>
            <p:blipFill>
              <a:blip r:embed="rId165" cstate="print"/>
              <a:srcRect/>
              <a:stretch>
                <a:fillRect/>
              </a:stretch>
            </p:blipFill>
            <p:spPr bwMode="auto">
              <a:xfrm>
                <a:off x="1985" y="1630"/>
                <a:ext cx="486" cy="469"/>
              </a:xfrm>
              <a:prstGeom prst="rect">
                <a:avLst/>
              </a:prstGeom>
              <a:noFill/>
            </p:spPr>
          </p:pic>
        </p:grpSp>
        <p:grpSp>
          <p:nvGrpSpPr>
            <p:cNvPr id="5179" name="Group 1447"/>
            <p:cNvGrpSpPr>
              <a:grpSpLocks/>
            </p:cNvGrpSpPr>
            <p:nvPr/>
          </p:nvGrpSpPr>
          <p:grpSpPr bwMode="auto">
            <a:xfrm>
              <a:off x="1583" y="1608"/>
              <a:ext cx="399" cy="460"/>
              <a:chOff x="1583" y="1608"/>
              <a:chExt cx="399" cy="460"/>
            </a:xfrm>
          </p:grpSpPr>
          <p:sp>
            <p:nvSpPr>
              <p:cNvPr id="51624" name="Freeform 1448"/>
              <p:cNvSpPr>
                <a:spLocks/>
              </p:cNvSpPr>
              <p:nvPr/>
            </p:nvSpPr>
            <p:spPr bwMode="auto">
              <a:xfrm>
                <a:off x="1583" y="1608"/>
                <a:ext cx="399" cy="460"/>
              </a:xfrm>
              <a:custGeom>
                <a:avLst/>
                <a:gdLst/>
                <a:ahLst/>
                <a:cxnLst>
                  <a:cxn ang="0">
                    <a:pos x="357" y="239"/>
                  </a:cxn>
                  <a:cxn ang="0">
                    <a:pos x="183" y="239"/>
                  </a:cxn>
                  <a:cxn ang="0">
                    <a:pos x="191" y="241"/>
                  </a:cxn>
                  <a:cxn ang="0">
                    <a:pos x="181" y="257"/>
                  </a:cxn>
                  <a:cxn ang="0">
                    <a:pos x="175" y="268"/>
                  </a:cxn>
                  <a:cxn ang="0">
                    <a:pos x="169" y="282"/>
                  </a:cxn>
                  <a:cxn ang="0">
                    <a:pos x="158" y="306"/>
                  </a:cxn>
                  <a:cxn ang="0">
                    <a:pos x="149" y="326"/>
                  </a:cxn>
                  <a:cxn ang="0">
                    <a:pos x="142" y="342"/>
                  </a:cxn>
                  <a:cxn ang="0">
                    <a:pos x="129" y="381"/>
                  </a:cxn>
                  <a:cxn ang="0">
                    <a:pos x="128" y="385"/>
                  </a:cxn>
                  <a:cxn ang="0">
                    <a:pos x="120" y="397"/>
                  </a:cxn>
                  <a:cxn ang="0">
                    <a:pos x="118" y="407"/>
                  </a:cxn>
                  <a:cxn ang="0">
                    <a:pos x="111" y="424"/>
                  </a:cxn>
                  <a:cxn ang="0">
                    <a:pos x="102" y="454"/>
                  </a:cxn>
                  <a:cxn ang="0">
                    <a:pos x="119" y="460"/>
                  </a:cxn>
                  <a:cxn ang="0">
                    <a:pos x="137" y="458"/>
                  </a:cxn>
                  <a:cxn ang="0">
                    <a:pos x="147" y="442"/>
                  </a:cxn>
                  <a:cxn ang="0">
                    <a:pos x="154" y="426"/>
                  </a:cxn>
                  <a:cxn ang="0">
                    <a:pos x="160" y="410"/>
                  </a:cxn>
                  <a:cxn ang="0">
                    <a:pos x="171" y="386"/>
                  </a:cxn>
                  <a:cxn ang="0">
                    <a:pos x="205" y="317"/>
                  </a:cxn>
                  <a:cxn ang="0">
                    <a:pos x="219" y="276"/>
                  </a:cxn>
                  <a:cxn ang="0">
                    <a:pos x="227" y="262"/>
                  </a:cxn>
                  <a:cxn ang="0">
                    <a:pos x="228" y="259"/>
                  </a:cxn>
                  <a:cxn ang="0">
                    <a:pos x="242" y="258"/>
                  </a:cxn>
                  <a:cxn ang="0">
                    <a:pos x="295" y="258"/>
                  </a:cxn>
                  <a:cxn ang="0">
                    <a:pos x="298" y="254"/>
                  </a:cxn>
                  <a:cxn ang="0">
                    <a:pos x="362" y="254"/>
                  </a:cxn>
                  <a:cxn ang="0">
                    <a:pos x="360" y="248"/>
                  </a:cxn>
                  <a:cxn ang="0">
                    <a:pos x="357" y="239"/>
                  </a:cxn>
                </a:cxnLst>
                <a:rect l="0" t="0" r="r" b="b"/>
                <a:pathLst>
                  <a:path w="399" h="460">
                    <a:moveTo>
                      <a:pt x="357" y="239"/>
                    </a:moveTo>
                    <a:lnTo>
                      <a:pt x="183" y="239"/>
                    </a:lnTo>
                    <a:lnTo>
                      <a:pt x="191" y="241"/>
                    </a:lnTo>
                    <a:lnTo>
                      <a:pt x="181" y="257"/>
                    </a:lnTo>
                    <a:lnTo>
                      <a:pt x="175" y="268"/>
                    </a:lnTo>
                    <a:lnTo>
                      <a:pt x="169" y="282"/>
                    </a:lnTo>
                    <a:lnTo>
                      <a:pt x="158" y="306"/>
                    </a:lnTo>
                    <a:lnTo>
                      <a:pt x="149" y="326"/>
                    </a:lnTo>
                    <a:lnTo>
                      <a:pt x="142" y="342"/>
                    </a:lnTo>
                    <a:lnTo>
                      <a:pt x="129" y="381"/>
                    </a:lnTo>
                    <a:lnTo>
                      <a:pt x="128" y="385"/>
                    </a:lnTo>
                    <a:lnTo>
                      <a:pt x="120" y="397"/>
                    </a:lnTo>
                    <a:lnTo>
                      <a:pt x="118" y="407"/>
                    </a:lnTo>
                    <a:lnTo>
                      <a:pt x="111" y="424"/>
                    </a:lnTo>
                    <a:lnTo>
                      <a:pt x="102" y="454"/>
                    </a:lnTo>
                    <a:lnTo>
                      <a:pt x="119" y="460"/>
                    </a:lnTo>
                    <a:lnTo>
                      <a:pt x="137" y="458"/>
                    </a:lnTo>
                    <a:lnTo>
                      <a:pt x="147" y="442"/>
                    </a:lnTo>
                    <a:lnTo>
                      <a:pt x="154" y="426"/>
                    </a:lnTo>
                    <a:lnTo>
                      <a:pt x="160" y="410"/>
                    </a:lnTo>
                    <a:lnTo>
                      <a:pt x="171" y="386"/>
                    </a:lnTo>
                    <a:lnTo>
                      <a:pt x="205" y="317"/>
                    </a:lnTo>
                    <a:lnTo>
                      <a:pt x="219" y="276"/>
                    </a:lnTo>
                    <a:lnTo>
                      <a:pt x="227" y="262"/>
                    </a:lnTo>
                    <a:lnTo>
                      <a:pt x="228" y="259"/>
                    </a:lnTo>
                    <a:lnTo>
                      <a:pt x="242" y="258"/>
                    </a:lnTo>
                    <a:lnTo>
                      <a:pt x="295" y="258"/>
                    </a:lnTo>
                    <a:lnTo>
                      <a:pt x="298" y="254"/>
                    </a:lnTo>
                    <a:lnTo>
                      <a:pt x="362" y="254"/>
                    </a:lnTo>
                    <a:lnTo>
                      <a:pt x="360" y="248"/>
                    </a:lnTo>
                    <a:lnTo>
                      <a:pt x="357" y="239"/>
                    </a:lnTo>
                    <a:close/>
                  </a:path>
                </a:pathLst>
              </a:custGeom>
              <a:solidFill>
                <a:srgbClr val="E4CD1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25" name="Freeform 1449"/>
              <p:cNvSpPr>
                <a:spLocks/>
              </p:cNvSpPr>
              <p:nvPr/>
            </p:nvSpPr>
            <p:spPr bwMode="auto">
              <a:xfrm>
                <a:off x="1583" y="1608"/>
                <a:ext cx="399" cy="460"/>
              </a:xfrm>
              <a:custGeom>
                <a:avLst/>
                <a:gdLst/>
                <a:ahLst/>
                <a:cxnLst>
                  <a:cxn ang="0">
                    <a:pos x="295" y="258"/>
                  </a:cxn>
                  <a:cxn ang="0">
                    <a:pos x="242" y="258"/>
                  </a:cxn>
                  <a:cxn ang="0">
                    <a:pos x="240" y="268"/>
                  </a:cxn>
                  <a:cxn ang="0">
                    <a:pos x="235" y="286"/>
                  </a:cxn>
                  <a:cxn ang="0">
                    <a:pos x="231" y="308"/>
                  </a:cxn>
                  <a:cxn ang="0">
                    <a:pos x="229" y="314"/>
                  </a:cxn>
                  <a:cxn ang="0">
                    <a:pos x="230" y="315"/>
                  </a:cxn>
                  <a:cxn ang="0">
                    <a:pos x="227" y="326"/>
                  </a:cxn>
                  <a:cxn ang="0">
                    <a:pos x="225" y="338"/>
                  </a:cxn>
                  <a:cxn ang="0">
                    <a:pos x="221" y="368"/>
                  </a:cxn>
                  <a:cxn ang="0">
                    <a:pos x="217" y="387"/>
                  </a:cxn>
                  <a:cxn ang="0">
                    <a:pos x="211" y="408"/>
                  </a:cxn>
                  <a:cxn ang="0">
                    <a:pos x="206" y="426"/>
                  </a:cxn>
                  <a:cxn ang="0">
                    <a:pos x="206" y="444"/>
                  </a:cxn>
                  <a:cxn ang="0">
                    <a:pos x="220" y="454"/>
                  </a:cxn>
                  <a:cxn ang="0">
                    <a:pos x="233" y="445"/>
                  </a:cxn>
                  <a:cxn ang="0">
                    <a:pos x="242" y="426"/>
                  </a:cxn>
                  <a:cxn ang="0">
                    <a:pos x="248" y="405"/>
                  </a:cxn>
                  <a:cxn ang="0">
                    <a:pos x="253" y="387"/>
                  </a:cxn>
                  <a:cxn ang="0">
                    <a:pos x="257" y="374"/>
                  </a:cxn>
                  <a:cxn ang="0">
                    <a:pos x="266" y="346"/>
                  </a:cxn>
                  <a:cxn ang="0">
                    <a:pos x="270" y="331"/>
                  </a:cxn>
                  <a:cxn ang="0">
                    <a:pos x="275" y="314"/>
                  </a:cxn>
                  <a:cxn ang="0">
                    <a:pos x="281" y="288"/>
                  </a:cxn>
                  <a:cxn ang="0">
                    <a:pos x="287" y="268"/>
                  </a:cxn>
                  <a:cxn ang="0">
                    <a:pos x="295" y="258"/>
                  </a:cxn>
                </a:cxnLst>
                <a:rect l="0" t="0" r="r" b="b"/>
                <a:pathLst>
                  <a:path w="399" h="460">
                    <a:moveTo>
                      <a:pt x="295" y="258"/>
                    </a:moveTo>
                    <a:lnTo>
                      <a:pt x="242" y="258"/>
                    </a:lnTo>
                    <a:lnTo>
                      <a:pt x="240" y="268"/>
                    </a:lnTo>
                    <a:lnTo>
                      <a:pt x="235" y="286"/>
                    </a:lnTo>
                    <a:lnTo>
                      <a:pt x="231" y="308"/>
                    </a:lnTo>
                    <a:lnTo>
                      <a:pt x="229" y="314"/>
                    </a:lnTo>
                    <a:lnTo>
                      <a:pt x="230" y="315"/>
                    </a:lnTo>
                    <a:lnTo>
                      <a:pt x="227" y="326"/>
                    </a:lnTo>
                    <a:lnTo>
                      <a:pt x="225" y="338"/>
                    </a:lnTo>
                    <a:lnTo>
                      <a:pt x="221" y="368"/>
                    </a:lnTo>
                    <a:lnTo>
                      <a:pt x="217" y="387"/>
                    </a:lnTo>
                    <a:lnTo>
                      <a:pt x="211" y="408"/>
                    </a:lnTo>
                    <a:lnTo>
                      <a:pt x="206" y="426"/>
                    </a:lnTo>
                    <a:lnTo>
                      <a:pt x="206" y="444"/>
                    </a:lnTo>
                    <a:lnTo>
                      <a:pt x="220" y="454"/>
                    </a:lnTo>
                    <a:lnTo>
                      <a:pt x="233" y="445"/>
                    </a:lnTo>
                    <a:lnTo>
                      <a:pt x="242" y="426"/>
                    </a:lnTo>
                    <a:lnTo>
                      <a:pt x="248" y="405"/>
                    </a:lnTo>
                    <a:lnTo>
                      <a:pt x="253" y="387"/>
                    </a:lnTo>
                    <a:lnTo>
                      <a:pt x="257" y="374"/>
                    </a:lnTo>
                    <a:lnTo>
                      <a:pt x="266" y="346"/>
                    </a:lnTo>
                    <a:lnTo>
                      <a:pt x="270" y="331"/>
                    </a:lnTo>
                    <a:lnTo>
                      <a:pt x="275" y="314"/>
                    </a:lnTo>
                    <a:lnTo>
                      <a:pt x="281" y="288"/>
                    </a:lnTo>
                    <a:lnTo>
                      <a:pt x="287" y="268"/>
                    </a:lnTo>
                    <a:lnTo>
                      <a:pt x="295" y="258"/>
                    </a:lnTo>
                    <a:close/>
                  </a:path>
                </a:pathLst>
              </a:custGeom>
              <a:solidFill>
                <a:srgbClr val="E4CD1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26" name="Freeform 1450"/>
              <p:cNvSpPr>
                <a:spLocks/>
              </p:cNvSpPr>
              <p:nvPr/>
            </p:nvSpPr>
            <p:spPr bwMode="auto">
              <a:xfrm>
                <a:off x="1583" y="1608"/>
                <a:ext cx="399" cy="460"/>
              </a:xfrm>
              <a:custGeom>
                <a:avLst/>
                <a:gdLst/>
                <a:ahLst/>
                <a:cxnLst>
                  <a:cxn ang="0">
                    <a:pos x="362" y="254"/>
                  </a:cxn>
                  <a:cxn ang="0">
                    <a:pos x="298" y="254"/>
                  </a:cxn>
                  <a:cxn ang="0">
                    <a:pos x="315" y="255"/>
                  </a:cxn>
                  <a:cxn ang="0">
                    <a:pos x="329" y="269"/>
                  </a:cxn>
                  <a:cxn ang="0">
                    <a:pos x="335" y="286"/>
                  </a:cxn>
                  <a:cxn ang="0">
                    <a:pos x="349" y="310"/>
                  </a:cxn>
                  <a:cxn ang="0">
                    <a:pos x="357" y="327"/>
                  </a:cxn>
                  <a:cxn ang="0">
                    <a:pos x="367" y="349"/>
                  </a:cxn>
                  <a:cxn ang="0">
                    <a:pos x="375" y="368"/>
                  </a:cxn>
                  <a:cxn ang="0">
                    <a:pos x="391" y="374"/>
                  </a:cxn>
                  <a:cxn ang="0">
                    <a:pos x="399" y="362"/>
                  </a:cxn>
                  <a:cxn ang="0">
                    <a:pos x="398" y="342"/>
                  </a:cxn>
                  <a:cxn ang="0">
                    <a:pos x="391" y="322"/>
                  </a:cxn>
                  <a:cxn ang="0">
                    <a:pos x="385" y="304"/>
                  </a:cxn>
                  <a:cxn ang="0">
                    <a:pos x="377" y="284"/>
                  </a:cxn>
                  <a:cxn ang="0">
                    <a:pos x="362" y="254"/>
                  </a:cxn>
                </a:cxnLst>
                <a:rect l="0" t="0" r="r" b="b"/>
                <a:pathLst>
                  <a:path w="399" h="460">
                    <a:moveTo>
                      <a:pt x="362" y="254"/>
                    </a:moveTo>
                    <a:lnTo>
                      <a:pt x="298" y="254"/>
                    </a:lnTo>
                    <a:lnTo>
                      <a:pt x="315" y="255"/>
                    </a:lnTo>
                    <a:lnTo>
                      <a:pt x="329" y="269"/>
                    </a:lnTo>
                    <a:lnTo>
                      <a:pt x="335" y="286"/>
                    </a:lnTo>
                    <a:lnTo>
                      <a:pt x="349" y="310"/>
                    </a:lnTo>
                    <a:lnTo>
                      <a:pt x="357" y="327"/>
                    </a:lnTo>
                    <a:lnTo>
                      <a:pt x="367" y="349"/>
                    </a:lnTo>
                    <a:lnTo>
                      <a:pt x="375" y="368"/>
                    </a:lnTo>
                    <a:lnTo>
                      <a:pt x="391" y="374"/>
                    </a:lnTo>
                    <a:lnTo>
                      <a:pt x="399" y="362"/>
                    </a:lnTo>
                    <a:lnTo>
                      <a:pt x="398" y="342"/>
                    </a:lnTo>
                    <a:lnTo>
                      <a:pt x="391" y="322"/>
                    </a:lnTo>
                    <a:lnTo>
                      <a:pt x="385" y="304"/>
                    </a:lnTo>
                    <a:lnTo>
                      <a:pt x="377" y="284"/>
                    </a:lnTo>
                    <a:lnTo>
                      <a:pt x="362" y="254"/>
                    </a:lnTo>
                    <a:close/>
                  </a:path>
                </a:pathLst>
              </a:custGeom>
              <a:solidFill>
                <a:srgbClr val="E4CD1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27" name="Freeform 1451"/>
              <p:cNvSpPr>
                <a:spLocks/>
              </p:cNvSpPr>
              <p:nvPr/>
            </p:nvSpPr>
            <p:spPr bwMode="auto">
              <a:xfrm>
                <a:off x="1583" y="1608"/>
                <a:ext cx="399" cy="460"/>
              </a:xfrm>
              <a:custGeom>
                <a:avLst/>
                <a:gdLst/>
                <a:ahLst/>
                <a:cxnLst>
                  <a:cxn ang="0">
                    <a:pos x="368" y="103"/>
                  </a:cxn>
                  <a:cxn ang="0">
                    <a:pos x="145" y="103"/>
                  </a:cxn>
                  <a:cxn ang="0">
                    <a:pos x="152" y="105"/>
                  </a:cxn>
                  <a:cxn ang="0">
                    <a:pos x="154" y="109"/>
                  </a:cxn>
                  <a:cxn ang="0">
                    <a:pos x="154" y="118"/>
                  </a:cxn>
                  <a:cxn ang="0">
                    <a:pos x="155" y="125"/>
                  </a:cxn>
                  <a:cxn ang="0">
                    <a:pos x="157" y="133"/>
                  </a:cxn>
                  <a:cxn ang="0">
                    <a:pos x="154" y="145"/>
                  </a:cxn>
                  <a:cxn ang="0">
                    <a:pos x="155" y="154"/>
                  </a:cxn>
                  <a:cxn ang="0">
                    <a:pos x="147" y="163"/>
                  </a:cxn>
                  <a:cxn ang="0">
                    <a:pos x="147" y="168"/>
                  </a:cxn>
                  <a:cxn ang="0">
                    <a:pos x="145" y="171"/>
                  </a:cxn>
                  <a:cxn ang="0">
                    <a:pos x="141" y="175"/>
                  </a:cxn>
                  <a:cxn ang="0">
                    <a:pos x="143" y="177"/>
                  </a:cxn>
                  <a:cxn ang="0">
                    <a:pos x="136" y="191"/>
                  </a:cxn>
                  <a:cxn ang="0">
                    <a:pos x="129" y="200"/>
                  </a:cxn>
                  <a:cxn ang="0">
                    <a:pos x="117" y="215"/>
                  </a:cxn>
                  <a:cxn ang="0">
                    <a:pos x="110" y="222"/>
                  </a:cxn>
                  <a:cxn ang="0">
                    <a:pos x="98" y="237"/>
                  </a:cxn>
                  <a:cxn ang="0">
                    <a:pos x="85" y="250"/>
                  </a:cxn>
                  <a:cxn ang="0">
                    <a:pos x="67" y="270"/>
                  </a:cxn>
                  <a:cxn ang="0">
                    <a:pos x="55" y="286"/>
                  </a:cxn>
                  <a:cxn ang="0">
                    <a:pos x="41" y="305"/>
                  </a:cxn>
                  <a:cxn ang="0">
                    <a:pos x="31" y="316"/>
                  </a:cxn>
                  <a:cxn ang="0">
                    <a:pos x="22" y="330"/>
                  </a:cxn>
                  <a:cxn ang="0">
                    <a:pos x="15" y="345"/>
                  </a:cxn>
                  <a:cxn ang="0">
                    <a:pos x="16" y="360"/>
                  </a:cxn>
                  <a:cxn ang="0">
                    <a:pos x="27" y="374"/>
                  </a:cxn>
                  <a:cxn ang="0">
                    <a:pos x="40" y="369"/>
                  </a:cxn>
                  <a:cxn ang="0">
                    <a:pos x="53" y="357"/>
                  </a:cxn>
                  <a:cxn ang="0">
                    <a:pos x="65" y="342"/>
                  </a:cxn>
                  <a:cxn ang="0">
                    <a:pos x="75" y="329"/>
                  </a:cxn>
                  <a:cxn ang="0">
                    <a:pos x="88" y="316"/>
                  </a:cxn>
                  <a:cxn ang="0">
                    <a:pos x="104" y="301"/>
                  </a:cxn>
                  <a:cxn ang="0">
                    <a:pos x="120" y="284"/>
                  </a:cxn>
                  <a:cxn ang="0">
                    <a:pos x="134" y="271"/>
                  </a:cxn>
                  <a:cxn ang="0">
                    <a:pos x="149" y="254"/>
                  </a:cxn>
                  <a:cxn ang="0">
                    <a:pos x="169" y="240"/>
                  </a:cxn>
                  <a:cxn ang="0">
                    <a:pos x="183" y="239"/>
                  </a:cxn>
                  <a:cxn ang="0">
                    <a:pos x="357" y="239"/>
                  </a:cxn>
                  <a:cxn ang="0">
                    <a:pos x="354" y="228"/>
                  </a:cxn>
                  <a:cxn ang="0">
                    <a:pos x="353" y="209"/>
                  </a:cxn>
                  <a:cxn ang="0">
                    <a:pos x="356" y="190"/>
                  </a:cxn>
                  <a:cxn ang="0">
                    <a:pos x="366" y="147"/>
                  </a:cxn>
                  <a:cxn ang="0">
                    <a:pos x="368" y="131"/>
                  </a:cxn>
                  <a:cxn ang="0">
                    <a:pos x="369" y="123"/>
                  </a:cxn>
                  <a:cxn ang="0">
                    <a:pos x="368" y="106"/>
                  </a:cxn>
                  <a:cxn ang="0">
                    <a:pos x="368" y="103"/>
                  </a:cxn>
                </a:cxnLst>
                <a:rect l="0" t="0" r="r" b="b"/>
                <a:pathLst>
                  <a:path w="399" h="460">
                    <a:moveTo>
                      <a:pt x="368" y="103"/>
                    </a:moveTo>
                    <a:lnTo>
                      <a:pt x="145" y="103"/>
                    </a:lnTo>
                    <a:lnTo>
                      <a:pt x="152" y="105"/>
                    </a:lnTo>
                    <a:lnTo>
                      <a:pt x="154" y="109"/>
                    </a:lnTo>
                    <a:lnTo>
                      <a:pt x="154" y="118"/>
                    </a:lnTo>
                    <a:lnTo>
                      <a:pt x="155" y="125"/>
                    </a:lnTo>
                    <a:lnTo>
                      <a:pt x="157" y="133"/>
                    </a:lnTo>
                    <a:lnTo>
                      <a:pt x="154" y="145"/>
                    </a:lnTo>
                    <a:lnTo>
                      <a:pt x="155" y="154"/>
                    </a:lnTo>
                    <a:lnTo>
                      <a:pt x="147" y="163"/>
                    </a:lnTo>
                    <a:lnTo>
                      <a:pt x="147" y="168"/>
                    </a:lnTo>
                    <a:lnTo>
                      <a:pt x="145" y="171"/>
                    </a:lnTo>
                    <a:lnTo>
                      <a:pt x="141" y="175"/>
                    </a:lnTo>
                    <a:lnTo>
                      <a:pt x="143" y="177"/>
                    </a:lnTo>
                    <a:lnTo>
                      <a:pt x="136" y="191"/>
                    </a:lnTo>
                    <a:lnTo>
                      <a:pt x="129" y="200"/>
                    </a:lnTo>
                    <a:lnTo>
                      <a:pt x="117" y="215"/>
                    </a:lnTo>
                    <a:lnTo>
                      <a:pt x="110" y="222"/>
                    </a:lnTo>
                    <a:lnTo>
                      <a:pt x="98" y="237"/>
                    </a:lnTo>
                    <a:lnTo>
                      <a:pt x="85" y="250"/>
                    </a:lnTo>
                    <a:lnTo>
                      <a:pt x="67" y="270"/>
                    </a:lnTo>
                    <a:lnTo>
                      <a:pt x="55" y="286"/>
                    </a:lnTo>
                    <a:lnTo>
                      <a:pt x="41" y="305"/>
                    </a:lnTo>
                    <a:lnTo>
                      <a:pt x="31" y="316"/>
                    </a:lnTo>
                    <a:lnTo>
                      <a:pt x="22" y="330"/>
                    </a:lnTo>
                    <a:lnTo>
                      <a:pt x="15" y="345"/>
                    </a:lnTo>
                    <a:lnTo>
                      <a:pt x="16" y="360"/>
                    </a:lnTo>
                    <a:lnTo>
                      <a:pt x="27" y="374"/>
                    </a:lnTo>
                    <a:lnTo>
                      <a:pt x="40" y="369"/>
                    </a:lnTo>
                    <a:lnTo>
                      <a:pt x="53" y="357"/>
                    </a:lnTo>
                    <a:lnTo>
                      <a:pt x="65" y="342"/>
                    </a:lnTo>
                    <a:lnTo>
                      <a:pt x="75" y="329"/>
                    </a:lnTo>
                    <a:lnTo>
                      <a:pt x="88" y="316"/>
                    </a:lnTo>
                    <a:lnTo>
                      <a:pt x="104" y="301"/>
                    </a:lnTo>
                    <a:lnTo>
                      <a:pt x="120" y="284"/>
                    </a:lnTo>
                    <a:lnTo>
                      <a:pt x="134" y="271"/>
                    </a:lnTo>
                    <a:lnTo>
                      <a:pt x="149" y="254"/>
                    </a:lnTo>
                    <a:lnTo>
                      <a:pt x="169" y="240"/>
                    </a:lnTo>
                    <a:lnTo>
                      <a:pt x="183" y="239"/>
                    </a:lnTo>
                    <a:lnTo>
                      <a:pt x="357" y="239"/>
                    </a:lnTo>
                    <a:lnTo>
                      <a:pt x="354" y="228"/>
                    </a:lnTo>
                    <a:lnTo>
                      <a:pt x="353" y="209"/>
                    </a:lnTo>
                    <a:lnTo>
                      <a:pt x="356" y="190"/>
                    </a:lnTo>
                    <a:lnTo>
                      <a:pt x="366" y="147"/>
                    </a:lnTo>
                    <a:lnTo>
                      <a:pt x="368" y="131"/>
                    </a:lnTo>
                    <a:lnTo>
                      <a:pt x="369" y="123"/>
                    </a:lnTo>
                    <a:lnTo>
                      <a:pt x="368" y="106"/>
                    </a:lnTo>
                    <a:lnTo>
                      <a:pt x="368" y="103"/>
                    </a:lnTo>
                    <a:close/>
                  </a:path>
                </a:pathLst>
              </a:custGeom>
              <a:solidFill>
                <a:srgbClr val="E4CD1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28" name="Freeform 1452"/>
              <p:cNvSpPr>
                <a:spLocks/>
              </p:cNvSpPr>
              <p:nvPr/>
            </p:nvSpPr>
            <p:spPr bwMode="auto">
              <a:xfrm>
                <a:off x="1583" y="1608"/>
                <a:ext cx="399" cy="460"/>
              </a:xfrm>
              <a:custGeom>
                <a:avLst/>
                <a:gdLst/>
                <a:ahLst/>
                <a:cxnLst>
                  <a:cxn ang="0">
                    <a:pos x="79" y="66"/>
                  </a:cxn>
                  <a:cxn ang="0">
                    <a:pos x="76" y="69"/>
                  </a:cxn>
                  <a:cxn ang="0">
                    <a:pos x="71" y="71"/>
                  </a:cxn>
                  <a:cxn ang="0">
                    <a:pos x="59" y="72"/>
                  </a:cxn>
                  <a:cxn ang="0">
                    <a:pos x="28" y="74"/>
                  </a:cxn>
                  <a:cxn ang="0">
                    <a:pos x="10" y="78"/>
                  </a:cxn>
                  <a:cxn ang="0">
                    <a:pos x="0" y="98"/>
                  </a:cxn>
                  <a:cxn ang="0">
                    <a:pos x="9" y="110"/>
                  </a:cxn>
                  <a:cxn ang="0">
                    <a:pos x="26" y="118"/>
                  </a:cxn>
                  <a:cxn ang="0">
                    <a:pos x="47" y="123"/>
                  </a:cxn>
                  <a:cxn ang="0">
                    <a:pos x="69" y="124"/>
                  </a:cxn>
                  <a:cxn ang="0">
                    <a:pos x="89" y="123"/>
                  </a:cxn>
                  <a:cxn ang="0">
                    <a:pos x="110" y="115"/>
                  </a:cxn>
                  <a:cxn ang="0">
                    <a:pos x="124" y="109"/>
                  </a:cxn>
                  <a:cxn ang="0">
                    <a:pos x="133" y="106"/>
                  </a:cxn>
                  <a:cxn ang="0">
                    <a:pos x="145" y="103"/>
                  </a:cxn>
                  <a:cxn ang="0">
                    <a:pos x="368" y="103"/>
                  </a:cxn>
                  <a:cxn ang="0">
                    <a:pos x="368" y="92"/>
                  </a:cxn>
                  <a:cxn ang="0">
                    <a:pos x="366" y="67"/>
                  </a:cxn>
                  <a:cxn ang="0">
                    <a:pos x="93" y="67"/>
                  </a:cxn>
                  <a:cxn ang="0">
                    <a:pos x="79" y="66"/>
                  </a:cxn>
                </a:cxnLst>
                <a:rect l="0" t="0" r="r" b="b"/>
                <a:pathLst>
                  <a:path w="399" h="460">
                    <a:moveTo>
                      <a:pt x="79" y="66"/>
                    </a:moveTo>
                    <a:lnTo>
                      <a:pt x="76" y="69"/>
                    </a:lnTo>
                    <a:lnTo>
                      <a:pt x="71" y="71"/>
                    </a:lnTo>
                    <a:lnTo>
                      <a:pt x="59" y="72"/>
                    </a:lnTo>
                    <a:lnTo>
                      <a:pt x="28" y="74"/>
                    </a:lnTo>
                    <a:lnTo>
                      <a:pt x="10" y="78"/>
                    </a:lnTo>
                    <a:lnTo>
                      <a:pt x="0" y="98"/>
                    </a:lnTo>
                    <a:lnTo>
                      <a:pt x="9" y="110"/>
                    </a:lnTo>
                    <a:lnTo>
                      <a:pt x="26" y="118"/>
                    </a:lnTo>
                    <a:lnTo>
                      <a:pt x="47" y="123"/>
                    </a:lnTo>
                    <a:lnTo>
                      <a:pt x="69" y="124"/>
                    </a:lnTo>
                    <a:lnTo>
                      <a:pt x="89" y="123"/>
                    </a:lnTo>
                    <a:lnTo>
                      <a:pt x="110" y="115"/>
                    </a:lnTo>
                    <a:lnTo>
                      <a:pt x="124" y="109"/>
                    </a:lnTo>
                    <a:lnTo>
                      <a:pt x="133" y="106"/>
                    </a:lnTo>
                    <a:lnTo>
                      <a:pt x="145" y="103"/>
                    </a:lnTo>
                    <a:lnTo>
                      <a:pt x="368" y="103"/>
                    </a:lnTo>
                    <a:lnTo>
                      <a:pt x="368" y="92"/>
                    </a:lnTo>
                    <a:lnTo>
                      <a:pt x="366" y="67"/>
                    </a:lnTo>
                    <a:lnTo>
                      <a:pt x="93" y="67"/>
                    </a:lnTo>
                    <a:lnTo>
                      <a:pt x="79" y="66"/>
                    </a:lnTo>
                    <a:close/>
                  </a:path>
                </a:pathLst>
              </a:custGeom>
              <a:solidFill>
                <a:srgbClr val="E4CD1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29" name="Freeform 1453"/>
              <p:cNvSpPr>
                <a:spLocks/>
              </p:cNvSpPr>
              <p:nvPr/>
            </p:nvSpPr>
            <p:spPr bwMode="auto">
              <a:xfrm>
                <a:off x="1583" y="1608"/>
                <a:ext cx="399" cy="460"/>
              </a:xfrm>
              <a:custGeom>
                <a:avLst/>
                <a:gdLst/>
                <a:ahLst/>
                <a:cxnLst>
                  <a:cxn ang="0">
                    <a:pos x="233" y="0"/>
                  </a:cxn>
                  <a:cxn ang="0">
                    <a:pos x="203" y="13"/>
                  </a:cxn>
                  <a:cxn ang="0">
                    <a:pos x="198" y="14"/>
                  </a:cxn>
                  <a:cxn ang="0">
                    <a:pos x="182" y="22"/>
                  </a:cxn>
                  <a:cxn ang="0">
                    <a:pos x="165" y="29"/>
                  </a:cxn>
                  <a:cxn ang="0">
                    <a:pos x="142" y="40"/>
                  </a:cxn>
                  <a:cxn ang="0">
                    <a:pos x="93" y="67"/>
                  </a:cxn>
                  <a:cxn ang="0">
                    <a:pos x="366" y="67"/>
                  </a:cxn>
                  <a:cxn ang="0">
                    <a:pos x="366" y="63"/>
                  </a:cxn>
                  <a:cxn ang="0">
                    <a:pos x="354" y="47"/>
                  </a:cxn>
                  <a:cxn ang="0">
                    <a:pos x="343" y="44"/>
                  </a:cxn>
                  <a:cxn ang="0">
                    <a:pos x="312" y="44"/>
                  </a:cxn>
                  <a:cxn ang="0">
                    <a:pos x="297" y="35"/>
                  </a:cxn>
                  <a:cxn ang="0">
                    <a:pos x="280" y="19"/>
                  </a:cxn>
                  <a:cxn ang="0">
                    <a:pos x="264" y="6"/>
                  </a:cxn>
                  <a:cxn ang="0">
                    <a:pos x="233" y="0"/>
                  </a:cxn>
                </a:cxnLst>
                <a:rect l="0" t="0" r="r" b="b"/>
                <a:pathLst>
                  <a:path w="399" h="460">
                    <a:moveTo>
                      <a:pt x="233" y="0"/>
                    </a:moveTo>
                    <a:lnTo>
                      <a:pt x="203" y="13"/>
                    </a:lnTo>
                    <a:lnTo>
                      <a:pt x="198" y="14"/>
                    </a:lnTo>
                    <a:lnTo>
                      <a:pt x="182" y="22"/>
                    </a:lnTo>
                    <a:lnTo>
                      <a:pt x="165" y="29"/>
                    </a:lnTo>
                    <a:lnTo>
                      <a:pt x="142" y="40"/>
                    </a:lnTo>
                    <a:lnTo>
                      <a:pt x="93" y="67"/>
                    </a:lnTo>
                    <a:lnTo>
                      <a:pt x="366" y="67"/>
                    </a:lnTo>
                    <a:lnTo>
                      <a:pt x="366" y="63"/>
                    </a:lnTo>
                    <a:lnTo>
                      <a:pt x="354" y="47"/>
                    </a:lnTo>
                    <a:lnTo>
                      <a:pt x="343" y="44"/>
                    </a:lnTo>
                    <a:lnTo>
                      <a:pt x="312" y="44"/>
                    </a:lnTo>
                    <a:lnTo>
                      <a:pt x="297" y="35"/>
                    </a:lnTo>
                    <a:lnTo>
                      <a:pt x="280" y="19"/>
                    </a:lnTo>
                    <a:lnTo>
                      <a:pt x="264" y="6"/>
                    </a:lnTo>
                    <a:lnTo>
                      <a:pt x="233" y="0"/>
                    </a:lnTo>
                    <a:close/>
                  </a:path>
                </a:pathLst>
              </a:custGeom>
              <a:solidFill>
                <a:srgbClr val="E4CD1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30" name="Freeform 1454"/>
              <p:cNvSpPr>
                <a:spLocks/>
              </p:cNvSpPr>
              <p:nvPr/>
            </p:nvSpPr>
            <p:spPr bwMode="auto">
              <a:xfrm>
                <a:off x="1583" y="1608"/>
                <a:ext cx="399" cy="460"/>
              </a:xfrm>
              <a:custGeom>
                <a:avLst/>
                <a:gdLst/>
                <a:ahLst/>
                <a:cxnLst>
                  <a:cxn ang="0">
                    <a:pos x="336" y="42"/>
                  </a:cxn>
                  <a:cxn ang="0">
                    <a:pos x="312" y="44"/>
                  </a:cxn>
                  <a:cxn ang="0">
                    <a:pos x="343" y="44"/>
                  </a:cxn>
                  <a:cxn ang="0">
                    <a:pos x="336" y="42"/>
                  </a:cxn>
                </a:cxnLst>
                <a:rect l="0" t="0" r="r" b="b"/>
                <a:pathLst>
                  <a:path w="399" h="460">
                    <a:moveTo>
                      <a:pt x="336" y="42"/>
                    </a:moveTo>
                    <a:lnTo>
                      <a:pt x="312" y="44"/>
                    </a:lnTo>
                    <a:lnTo>
                      <a:pt x="343" y="44"/>
                    </a:lnTo>
                    <a:lnTo>
                      <a:pt x="336" y="42"/>
                    </a:lnTo>
                    <a:close/>
                  </a:path>
                </a:pathLst>
              </a:custGeom>
              <a:solidFill>
                <a:srgbClr val="E4CD1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631" name="Picture 1455"/>
              <p:cNvPicPr>
                <a:picLocks noChangeAspect="1" noChangeArrowheads="1"/>
              </p:cNvPicPr>
              <p:nvPr/>
            </p:nvPicPr>
            <p:blipFill>
              <a:blip r:embed="rId167" cstate="print"/>
              <a:srcRect/>
              <a:stretch>
                <a:fillRect/>
              </a:stretch>
            </p:blipFill>
            <p:spPr bwMode="auto">
              <a:xfrm>
                <a:off x="1583" y="1610"/>
                <a:ext cx="399" cy="464"/>
              </a:xfrm>
              <a:prstGeom prst="rect">
                <a:avLst/>
              </a:prstGeom>
              <a:noFill/>
            </p:spPr>
          </p:pic>
        </p:grpSp>
        <p:grpSp>
          <p:nvGrpSpPr>
            <p:cNvPr id="5181" name="Group 1456"/>
            <p:cNvGrpSpPr>
              <a:grpSpLocks/>
            </p:cNvGrpSpPr>
            <p:nvPr/>
          </p:nvGrpSpPr>
          <p:grpSpPr bwMode="auto">
            <a:xfrm>
              <a:off x="2452" y="934"/>
              <a:ext cx="480" cy="485"/>
              <a:chOff x="2452" y="934"/>
              <a:chExt cx="480" cy="485"/>
            </a:xfrm>
          </p:grpSpPr>
          <p:sp>
            <p:nvSpPr>
              <p:cNvPr id="51633" name="Freeform 1457"/>
              <p:cNvSpPr>
                <a:spLocks/>
              </p:cNvSpPr>
              <p:nvPr/>
            </p:nvSpPr>
            <p:spPr bwMode="auto">
              <a:xfrm>
                <a:off x="2452" y="934"/>
                <a:ext cx="480" cy="485"/>
              </a:xfrm>
              <a:custGeom>
                <a:avLst/>
                <a:gdLst/>
                <a:ahLst/>
                <a:cxnLst>
                  <a:cxn ang="0">
                    <a:pos x="202" y="49"/>
                  </a:cxn>
                  <a:cxn ang="0">
                    <a:pos x="162" y="105"/>
                  </a:cxn>
                  <a:cxn ang="0">
                    <a:pos x="119" y="127"/>
                  </a:cxn>
                  <a:cxn ang="0">
                    <a:pos x="77" y="141"/>
                  </a:cxn>
                  <a:cxn ang="0">
                    <a:pos x="0" y="203"/>
                  </a:cxn>
                  <a:cxn ang="0">
                    <a:pos x="13" y="226"/>
                  </a:cxn>
                  <a:cxn ang="0">
                    <a:pos x="19" y="243"/>
                  </a:cxn>
                  <a:cxn ang="0">
                    <a:pos x="13" y="282"/>
                  </a:cxn>
                  <a:cxn ang="0">
                    <a:pos x="18" y="319"/>
                  </a:cxn>
                  <a:cxn ang="0">
                    <a:pos x="48" y="348"/>
                  </a:cxn>
                  <a:cxn ang="0">
                    <a:pos x="67" y="362"/>
                  </a:cxn>
                  <a:cxn ang="0">
                    <a:pos x="102" y="387"/>
                  </a:cxn>
                  <a:cxn ang="0">
                    <a:pos x="157" y="428"/>
                  </a:cxn>
                  <a:cxn ang="0">
                    <a:pos x="166" y="432"/>
                  </a:cxn>
                  <a:cxn ang="0">
                    <a:pos x="189" y="468"/>
                  </a:cxn>
                  <a:cxn ang="0">
                    <a:pos x="218" y="484"/>
                  </a:cxn>
                  <a:cxn ang="0">
                    <a:pos x="231" y="460"/>
                  </a:cxn>
                  <a:cxn ang="0">
                    <a:pos x="183" y="377"/>
                  </a:cxn>
                  <a:cxn ang="0">
                    <a:pos x="164" y="361"/>
                  </a:cxn>
                  <a:cxn ang="0">
                    <a:pos x="153" y="346"/>
                  </a:cxn>
                  <a:cxn ang="0">
                    <a:pos x="161" y="338"/>
                  </a:cxn>
                  <a:cxn ang="0">
                    <a:pos x="175" y="326"/>
                  </a:cxn>
                  <a:cxn ang="0">
                    <a:pos x="194" y="318"/>
                  </a:cxn>
                  <a:cxn ang="0">
                    <a:pos x="210" y="317"/>
                  </a:cxn>
                  <a:cxn ang="0">
                    <a:pos x="220" y="316"/>
                  </a:cxn>
                  <a:cxn ang="0">
                    <a:pos x="446" y="315"/>
                  </a:cxn>
                  <a:cxn ang="0">
                    <a:pos x="428" y="303"/>
                  </a:cxn>
                  <a:cxn ang="0">
                    <a:pos x="386" y="297"/>
                  </a:cxn>
                  <a:cxn ang="0">
                    <a:pos x="347" y="287"/>
                  </a:cxn>
                  <a:cxn ang="0">
                    <a:pos x="306" y="277"/>
                  </a:cxn>
                  <a:cxn ang="0">
                    <a:pos x="263" y="268"/>
                  </a:cxn>
                  <a:cxn ang="0">
                    <a:pos x="250" y="243"/>
                  </a:cxn>
                  <a:cxn ang="0">
                    <a:pos x="282" y="242"/>
                  </a:cxn>
                  <a:cxn ang="0">
                    <a:pos x="323" y="238"/>
                  </a:cxn>
                  <a:cxn ang="0">
                    <a:pos x="362" y="232"/>
                  </a:cxn>
                  <a:cxn ang="0">
                    <a:pos x="406" y="223"/>
                  </a:cxn>
                  <a:cxn ang="0">
                    <a:pos x="430" y="221"/>
                  </a:cxn>
                  <a:cxn ang="0">
                    <a:pos x="479" y="210"/>
                  </a:cxn>
                  <a:cxn ang="0">
                    <a:pos x="247" y="201"/>
                  </a:cxn>
                  <a:cxn ang="0">
                    <a:pos x="249" y="186"/>
                  </a:cxn>
                  <a:cxn ang="0">
                    <a:pos x="287" y="174"/>
                  </a:cxn>
                  <a:cxn ang="0">
                    <a:pos x="294" y="171"/>
                  </a:cxn>
                  <a:cxn ang="0">
                    <a:pos x="306" y="168"/>
                  </a:cxn>
                  <a:cxn ang="0">
                    <a:pos x="347" y="151"/>
                  </a:cxn>
                  <a:cxn ang="0">
                    <a:pos x="226" y="146"/>
                  </a:cxn>
                  <a:cxn ang="0">
                    <a:pos x="199" y="131"/>
                  </a:cxn>
                  <a:cxn ang="0">
                    <a:pos x="213" y="98"/>
                  </a:cxn>
                  <a:cxn ang="0">
                    <a:pos x="237" y="59"/>
                  </a:cxn>
                  <a:cxn ang="0">
                    <a:pos x="259" y="28"/>
                  </a:cxn>
                  <a:cxn ang="0">
                    <a:pos x="255" y="0"/>
                  </a:cxn>
                </a:cxnLst>
                <a:rect l="0" t="0" r="r" b="b"/>
                <a:pathLst>
                  <a:path w="480" h="485">
                    <a:moveTo>
                      <a:pt x="255" y="0"/>
                    </a:moveTo>
                    <a:lnTo>
                      <a:pt x="202" y="49"/>
                    </a:lnTo>
                    <a:lnTo>
                      <a:pt x="176" y="87"/>
                    </a:lnTo>
                    <a:lnTo>
                      <a:pt x="162" y="105"/>
                    </a:lnTo>
                    <a:lnTo>
                      <a:pt x="149" y="116"/>
                    </a:lnTo>
                    <a:lnTo>
                      <a:pt x="119" y="127"/>
                    </a:lnTo>
                    <a:lnTo>
                      <a:pt x="91" y="136"/>
                    </a:lnTo>
                    <a:lnTo>
                      <a:pt x="77" y="141"/>
                    </a:lnTo>
                    <a:lnTo>
                      <a:pt x="4" y="188"/>
                    </a:lnTo>
                    <a:lnTo>
                      <a:pt x="0" y="203"/>
                    </a:lnTo>
                    <a:lnTo>
                      <a:pt x="4" y="216"/>
                    </a:lnTo>
                    <a:lnTo>
                      <a:pt x="13" y="226"/>
                    </a:lnTo>
                    <a:lnTo>
                      <a:pt x="19" y="240"/>
                    </a:lnTo>
                    <a:lnTo>
                      <a:pt x="19" y="243"/>
                    </a:lnTo>
                    <a:lnTo>
                      <a:pt x="19" y="259"/>
                    </a:lnTo>
                    <a:lnTo>
                      <a:pt x="13" y="282"/>
                    </a:lnTo>
                    <a:lnTo>
                      <a:pt x="11" y="300"/>
                    </a:lnTo>
                    <a:lnTo>
                      <a:pt x="18" y="319"/>
                    </a:lnTo>
                    <a:lnTo>
                      <a:pt x="22" y="329"/>
                    </a:lnTo>
                    <a:lnTo>
                      <a:pt x="48" y="348"/>
                    </a:lnTo>
                    <a:lnTo>
                      <a:pt x="51" y="352"/>
                    </a:lnTo>
                    <a:lnTo>
                      <a:pt x="67" y="362"/>
                    </a:lnTo>
                    <a:lnTo>
                      <a:pt x="81" y="373"/>
                    </a:lnTo>
                    <a:lnTo>
                      <a:pt x="102" y="387"/>
                    </a:lnTo>
                    <a:lnTo>
                      <a:pt x="151" y="416"/>
                    </a:lnTo>
                    <a:lnTo>
                      <a:pt x="157" y="428"/>
                    </a:lnTo>
                    <a:lnTo>
                      <a:pt x="161" y="429"/>
                    </a:lnTo>
                    <a:lnTo>
                      <a:pt x="166" y="432"/>
                    </a:lnTo>
                    <a:lnTo>
                      <a:pt x="173" y="442"/>
                    </a:lnTo>
                    <a:lnTo>
                      <a:pt x="189" y="468"/>
                    </a:lnTo>
                    <a:lnTo>
                      <a:pt x="201" y="482"/>
                    </a:lnTo>
                    <a:lnTo>
                      <a:pt x="218" y="484"/>
                    </a:lnTo>
                    <a:lnTo>
                      <a:pt x="228" y="475"/>
                    </a:lnTo>
                    <a:lnTo>
                      <a:pt x="231" y="460"/>
                    </a:lnTo>
                    <a:lnTo>
                      <a:pt x="228" y="442"/>
                    </a:lnTo>
                    <a:lnTo>
                      <a:pt x="183" y="377"/>
                    </a:lnTo>
                    <a:lnTo>
                      <a:pt x="171" y="367"/>
                    </a:lnTo>
                    <a:lnTo>
                      <a:pt x="164" y="361"/>
                    </a:lnTo>
                    <a:lnTo>
                      <a:pt x="155" y="352"/>
                    </a:lnTo>
                    <a:lnTo>
                      <a:pt x="153" y="346"/>
                    </a:lnTo>
                    <a:lnTo>
                      <a:pt x="156" y="341"/>
                    </a:lnTo>
                    <a:lnTo>
                      <a:pt x="161" y="338"/>
                    </a:lnTo>
                    <a:lnTo>
                      <a:pt x="169" y="333"/>
                    </a:lnTo>
                    <a:lnTo>
                      <a:pt x="175" y="326"/>
                    </a:lnTo>
                    <a:lnTo>
                      <a:pt x="187" y="323"/>
                    </a:lnTo>
                    <a:lnTo>
                      <a:pt x="194" y="318"/>
                    </a:lnTo>
                    <a:lnTo>
                      <a:pt x="209" y="318"/>
                    </a:lnTo>
                    <a:lnTo>
                      <a:pt x="210" y="317"/>
                    </a:lnTo>
                    <a:lnTo>
                      <a:pt x="220" y="317"/>
                    </a:lnTo>
                    <a:lnTo>
                      <a:pt x="220" y="316"/>
                    </a:lnTo>
                    <a:lnTo>
                      <a:pt x="235" y="315"/>
                    </a:lnTo>
                    <a:lnTo>
                      <a:pt x="446" y="315"/>
                    </a:lnTo>
                    <a:lnTo>
                      <a:pt x="445" y="311"/>
                    </a:lnTo>
                    <a:lnTo>
                      <a:pt x="428" y="303"/>
                    </a:lnTo>
                    <a:lnTo>
                      <a:pt x="406" y="300"/>
                    </a:lnTo>
                    <a:lnTo>
                      <a:pt x="386" y="297"/>
                    </a:lnTo>
                    <a:lnTo>
                      <a:pt x="368" y="293"/>
                    </a:lnTo>
                    <a:lnTo>
                      <a:pt x="347" y="287"/>
                    </a:lnTo>
                    <a:lnTo>
                      <a:pt x="325" y="282"/>
                    </a:lnTo>
                    <a:lnTo>
                      <a:pt x="306" y="277"/>
                    </a:lnTo>
                    <a:lnTo>
                      <a:pt x="284" y="272"/>
                    </a:lnTo>
                    <a:lnTo>
                      <a:pt x="263" y="268"/>
                    </a:lnTo>
                    <a:lnTo>
                      <a:pt x="254" y="257"/>
                    </a:lnTo>
                    <a:lnTo>
                      <a:pt x="250" y="243"/>
                    </a:lnTo>
                    <a:lnTo>
                      <a:pt x="270" y="243"/>
                    </a:lnTo>
                    <a:lnTo>
                      <a:pt x="282" y="242"/>
                    </a:lnTo>
                    <a:lnTo>
                      <a:pt x="297" y="240"/>
                    </a:lnTo>
                    <a:lnTo>
                      <a:pt x="323" y="238"/>
                    </a:lnTo>
                    <a:lnTo>
                      <a:pt x="345" y="235"/>
                    </a:lnTo>
                    <a:lnTo>
                      <a:pt x="362" y="232"/>
                    </a:lnTo>
                    <a:lnTo>
                      <a:pt x="402" y="224"/>
                    </a:lnTo>
                    <a:lnTo>
                      <a:pt x="406" y="223"/>
                    </a:lnTo>
                    <a:lnTo>
                      <a:pt x="421" y="223"/>
                    </a:lnTo>
                    <a:lnTo>
                      <a:pt x="430" y="221"/>
                    </a:lnTo>
                    <a:lnTo>
                      <a:pt x="449" y="218"/>
                    </a:lnTo>
                    <a:lnTo>
                      <a:pt x="479" y="210"/>
                    </a:lnTo>
                    <a:lnTo>
                      <a:pt x="478" y="201"/>
                    </a:lnTo>
                    <a:lnTo>
                      <a:pt x="247" y="201"/>
                    </a:lnTo>
                    <a:lnTo>
                      <a:pt x="239" y="190"/>
                    </a:lnTo>
                    <a:lnTo>
                      <a:pt x="249" y="186"/>
                    </a:lnTo>
                    <a:lnTo>
                      <a:pt x="266" y="182"/>
                    </a:lnTo>
                    <a:lnTo>
                      <a:pt x="287" y="174"/>
                    </a:lnTo>
                    <a:lnTo>
                      <a:pt x="294" y="172"/>
                    </a:lnTo>
                    <a:lnTo>
                      <a:pt x="294" y="171"/>
                    </a:lnTo>
                    <a:lnTo>
                      <a:pt x="302" y="169"/>
                    </a:lnTo>
                    <a:lnTo>
                      <a:pt x="306" y="168"/>
                    </a:lnTo>
                    <a:lnTo>
                      <a:pt x="318" y="162"/>
                    </a:lnTo>
                    <a:lnTo>
                      <a:pt x="347" y="151"/>
                    </a:lnTo>
                    <a:lnTo>
                      <a:pt x="362" y="146"/>
                    </a:lnTo>
                    <a:lnTo>
                      <a:pt x="226" y="146"/>
                    </a:lnTo>
                    <a:lnTo>
                      <a:pt x="209" y="145"/>
                    </a:lnTo>
                    <a:lnTo>
                      <a:pt x="199" y="131"/>
                    </a:lnTo>
                    <a:lnTo>
                      <a:pt x="203" y="111"/>
                    </a:lnTo>
                    <a:lnTo>
                      <a:pt x="213" y="98"/>
                    </a:lnTo>
                    <a:lnTo>
                      <a:pt x="227" y="75"/>
                    </a:lnTo>
                    <a:lnTo>
                      <a:pt x="237" y="59"/>
                    </a:lnTo>
                    <a:lnTo>
                      <a:pt x="249" y="41"/>
                    </a:lnTo>
                    <a:lnTo>
                      <a:pt x="259" y="28"/>
                    </a:lnTo>
                    <a:lnTo>
                      <a:pt x="264" y="14"/>
                    </a:lnTo>
                    <a:lnTo>
                      <a:pt x="255" y="0"/>
                    </a:lnTo>
                    <a:close/>
                  </a:path>
                </a:pathLst>
              </a:custGeom>
              <a:solidFill>
                <a:srgbClr val="85491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34" name="Freeform 1458"/>
              <p:cNvSpPr>
                <a:spLocks/>
              </p:cNvSpPr>
              <p:nvPr/>
            </p:nvSpPr>
            <p:spPr bwMode="auto">
              <a:xfrm>
                <a:off x="2452" y="934"/>
                <a:ext cx="480" cy="485"/>
              </a:xfrm>
              <a:custGeom>
                <a:avLst/>
                <a:gdLst/>
                <a:ahLst/>
                <a:cxnLst>
                  <a:cxn ang="0">
                    <a:pos x="446" y="315"/>
                  </a:cxn>
                  <a:cxn ang="0">
                    <a:pos x="235" y="315"/>
                  </a:cxn>
                  <a:cxn ang="0">
                    <a:pos x="265" y="319"/>
                  </a:cxn>
                  <a:cxn ang="0">
                    <a:pos x="275" y="322"/>
                  </a:cxn>
                  <a:cxn ang="0">
                    <a:pos x="294" y="325"/>
                  </a:cxn>
                  <a:cxn ang="0">
                    <a:pos x="312" y="329"/>
                  </a:cxn>
                  <a:cxn ang="0">
                    <a:pos x="338" y="334"/>
                  </a:cxn>
                  <a:cxn ang="0">
                    <a:pos x="359" y="336"/>
                  </a:cxn>
                  <a:cxn ang="0">
                    <a:pos x="381" y="339"/>
                  </a:cxn>
                  <a:cxn ang="0">
                    <a:pos x="400" y="342"/>
                  </a:cxn>
                  <a:cxn ang="0">
                    <a:pos x="422" y="344"/>
                  </a:cxn>
                  <a:cxn ang="0">
                    <a:pos x="440" y="340"/>
                  </a:cxn>
                  <a:cxn ang="0">
                    <a:pos x="451" y="326"/>
                  </a:cxn>
                  <a:cxn ang="0">
                    <a:pos x="446" y="315"/>
                  </a:cxn>
                </a:cxnLst>
                <a:rect l="0" t="0" r="r" b="b"/>
                <a:pathLst>
                  <a:path w="480" h="485">
                    <a:moveTo>
                      <a:pt x="446" y="315"/>
                    </a:moveTo>
                    <a:lnTo>
                      <a:pt x="235" y="315"/>
                    </a:lnTo>
                    <a:lnTo>
                      <a:pt x="265" y="319"/>
                    </a:lnTo>
                    <a:lnTo>
                      <a:pt x="275" y="322"/>
                    </a:lnTo>
                    <a:lnTo>
                      <a:pt x="294" y="325"/>
                    </a:lnTo>
                    <a:lnTo>
                      <a:pt x="312" y="329"/>
                    </a:lnTo>
                    <a:lnTo>
                      <a:pt x="338" y="334"/>
                    </a:lnTo>
                    <a:lnTo>
                      <a:pt x="359" y="336"/>
                    </a:lnTo>
                    <a:lnTo>
                      <a:pt x="381" y="339"/>
                    </a:lnTo>
                    <a:lnTo>
                      <a:pt x="400" y="342"/>
                    </a:lnTo>
                    <a:lnTo>
                      <a:pt x="422" y="344"/>
                    </a:lnTo>
                    <a:lnTo>
                      <a:pt x="440" y="340"/>
                    </a:lnTo>
                    <a:lnTo>
                      <a:pt x="451" y="326"/>
                    </a:lnTo>
                    <a:lnTo>
                      <a:pt x="446" y="315"/>
                    </a:lnTo>
                    <a:close/>
                  </a:path>
                </a:pathLst>
              </a:custGeom>
              <a:solidFill>
                <a:srgbClr val="85491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35" name="Freeform 1459"/>
              <p:cNvSpPr>
                <a:spLocks/>
              </p:cNvSpPr>
              <p:nvPr/>
            </p:nvSpPr>
            <p:spPr bwMode="auto">
              <a:xfrm>
                <a:off x="2452" y="934"/>
                <a:ext cx="480" cy="485"/>
              </a:xfrm>
              <a:custGeom>
                <a:avLst/>
                <a:gdLst/>
                <a:ahLst/>
                <a:cxnLst>
                  <a:cxn ang="0">
                    <a:pos x="209" y="318"/>
                  </a:cxn>
                  <a:cxn ang="0">
                    <a:pos x="194" y="318"/>
                  </a:cxn>
                  <a:cxn ang="0">
                    <a:pos x="206" y="320"/>
                  </a:cxn>
                  <a:cxn ang="0">
                    <a:pos x="209" y="318"/>
                  </a:cxn>
                </a:cxnLst>
                <a:rect l="0" t="0" r="r" b="b"/>
                <a:pathLst>
                  <a:path w="480" h="485">
                    <a:moveTo>
                      <a:pt x="209" y="318"/>
                    </a:moveTo>
                    <a:lnTo>
                      <a:pt x="194" y="318"/>
                    </a:lnTo>
                    <a:lnTo>
                      <a:pt x="206" y="320"/>
                    </a:lnTo>
                    <a:lnTo>
                      <a:pt x="209" y="318"/>
                    </a:lnTo>
                    <a:close/>
                  </a:path>
                </a:pathLst>
              </a:custGeom>
              <a:solidFill>
                <a:srgbClr val="85491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36" name="Freeform 1460"/>
              <p:cNvSpPr>
                <a:spLocks/>
              </p:cNvSpPr>
              <p:nvPr/>
            </p:nvSpPr>
            <p:spPr bwMode="auto">
              <a:xfrm>
                <a:off x="2452" y="934"/>
                <a:ext cx="480" cy="485"/>
              </a:xfrm>
              <a:custGeom>
                <a:avLst/>
                <a:gdLst/>
                <a:ahLst/>
                <a:cxnLst>
                  <a:cxn ang="0">
                    <a:pos x="220" y="317"/>
                  </a:cxn>
                  <a:cxn ang="0">
                    <a:pos x="210" y="317"/>
                  </a:cxn>
                  <a:cxn ang="0">
                    <a:pos x="214" y="318"/>
                  </a:cxn>
                  <a:cxn ang="0">
                    <a:pos x="219" y="319"/>
                  </a:cxn>
                  <a:cxn ang="0">
                    <a:pos x="220" y="317"/>
                  </a:cxn>
                </a:cxnLst>
                <a:rect l="0" t="0" r="r" b="b"/>
                <a:pathLst>
                  <a:path w="480" h="485">
                    <a:moveTo>
                      <a:pt x="220" y="317"/>
                    </a:moveTo>
                    <a:lnTo>
                      <a:pt x="210" y="317"/>
                    </a:lnTo>
                    <a:lnTo>
                      <a:pt x="214" y="318"/>
                    </a:lnTo>
                    <a:lnTo>
                      <a:pt x="219" y="319"/>
                    </a:lnTo>
                    <a:lnTo>
                      <a:pt x="220" y="317"/>
                    </a:lnTo>
                    <a:close/>
                  </a:path>
                </a:pathLst>
              </a:custGeom>
              <a:solidFill>
                <a:srgbClr val="85491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37" name="Freeform 1461"/>
              <p:cNvSpPr>
                <a:spLocks/>
              </p:cNvSpPr>
              <p:nvPr/>
            </p:nvSpPr>
            <p:spPr bwMode="auto">
              <a:xfrm>
                <a:off x="2452" y="934"/>
                <a:ext cx="480" cy="485"/>
              </a:xfrm>
              <a:custGeom>
                <a:avLst/>
                <a:gdLst/>
                <a:ahLst/>
                <a:cxnLst>
                  <a:cxn ang="0">
                    <a:pos x="270" y="243"/>
                  </a:cxn>
                  <a:cxn ang="0">
                    <a:pos x="250" y="243"/>
                  </a:cxn>
                  <a:cxn ang="0">
                    <a:pos x="269" y="243"/>
                  </a:cxn>
                  <a:cxn ang="0">
                    <a:pos x="270" y="243"/>
                  </a:cxn>
                </a:cxnLst>
                <a:rect l="0" t="0" r="r" b="b"/>
                <a:pathLst>
                  <a:path w="480" h="485">
                    <a:moveTo>
                      <a:pt x="270" y="243"/>
                    </a:moveTo>
                    <a:lnTo>
                      <a:pt x="250" y="243"/>
                    </a:lnTo>
                    <a:lnTo>
                      <a:pt x="269" y="243"/>
                    </a:lnTo>
                    <a:lnTo>
                      <a:pt x="270" y="243"/>
                    </a:lnTo>
                    <a:close/>
                  </a:path>
                </a:pathLst>
              </a:custGeom>
              <a:solidFill>
                <a:srgbClr val="85491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38" name="Freeform 1462"/>
              <p:cNvSpPr>
                <a:spLocks/>
              </p:cNvSpPr>
              <p:nvPr/>
            </p:nvSpPr>
            <p:spPr bwMode="auto">
              <a:xfrm>
                <a:off x="2452" y="934"/>
                <a:ext cx="480" cy="485"/>
              </a:xfrm>
              <a:custGeom>
                <a:avLst/>
                <a:gdLst/>
                <a:ahLst/>
                <a:cxnLst>
                  <a:cxn ang="0">
                    <a:pos x="250" y="200"/>
                  </a:cxn>
                  <a:cxn ang="0">
                    <a:pos x="247" y="201"/>
                  </a:cxn>
                  <a:cxn ang="0">
                    <a:pos x="478" y="201"/>
                  </a:cxn>
                  <a:cxn ang="0">
                    <a:pos x="477" y="201"/>
                  </a:cxn>
                  <a:cxn ang="0">
                    <a:pos x="267" y="201"/>
                  </a:cxn>
                  <a:cxn ang="0">
                    <a:pos x="250" y="200"/>
                  </a:cxn>
                </a:cxnLst>
                <a:rect l="0" t="0" r="r" b="b"/>
                <a:pathLst>
                  <a:path w="480" h="485">
                    <a:moveTo>
                      <a:pt x="250" y="200"/>
                    </a:moveTo>
                    <a:lnTo>
                      <a:pt x="247" y="201"/>
                    </a:lnTo>
                    <a:lnTo>
                      <a:pt x="478" y="201"/>
                    </a:lnTo>
                    <a:lnTo>
                      <a:pt x="477" y="201"/>
                    </a:lnTo>
                    <a:lnTo>
                      <a:pt x="267" y="201"/>
                    </a:lnTo>
                    <a:lnTo>
                      <a:pt x="250" y="200"/>
                    </a:lnTo>
                    <a:close/>
                  </a:path>
                </a:pathLst>
              </a:custGeom>
              <a:solidFill>
                <a:srgbClr val="85491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39" name="Freeform 1463"/>
              <p:cNvSpPr>
                <a:spLocks/>
              </p:cNvSpPr>
              <p:nvPr/>
            </p:nvSpPr>
            <p:spPr bwMode="auto">
              <a:xfrm>
                <a:off x="2452" y="934"/>
                <a:ext cx="480" cy="485"/>
              </a:xfrm>
              <a:custGeom>
                <a:avLst/>
                <a:gdLst/>
                <a:ahLst/>
                <a:cxnLst>
                  <a:cxn ang="0">
                    <a:pos x="460" y="176"/>
                  </a:cxn>
                  <a:cxn ang="0">
                    <a:pos x="446" y="178"/>
                  </a:cxn>
                  <a:cxn ang="0">
                    <a:pos x="411" y="182"/>
                  </a:cxn>
                  <a:cxn ang="0">
                    <a:pos x="386" y="186"/>
                  </a:cxn>
                  <a:cxn ang="0">
                    <a:pos x="308" y="192"/>
                  </a:cxn>
                  <a:cxn ang="0">
                    <a:pos x="267" y="201"/>
                  </a:cxn>
                  <a:cxn ang="0">
                    <a:pos x="477" y="201"/>
                  </a:cxn>
                  <a:cxn ang="0">
                    <a:pos x="472" y="176"/>
                  </a:cxn>
                  <a:cxn ang="0">
                    <a:pos x="460" y="176"/>
                  </a:cxn>
                </a:cxnLst>
                <a:rect l="0" t="0" r="r" b="b"/>
                <a:pathLst>
                  <a:path w="480" h="485">
                    <a:moveTo>
                      <a:pt x="460" y="176"/>
                    </a:moveTo>
                    <a:lnTo>
                      <a:pt x="446" y="178"/>
                    </a:lnTo>
                    <a:lnTo>
                      <a:pt x="411" y="182"/>
                    </a:lnTo>
                    <a:lnTo>
                      <a:pt x="386" y="186"/>
                    </a:lnTo>
                    <a:lnTo>
                      <a:pt x="308" y="192"/>
                    </a:lnTo>
                    <a:lnTo>
                      <a:pt x="267" y="201"/>
                    </a:lnTo>
                    <a:lnTo>
                      <a:pt x="477" y="201"/>
                    </a:lnTo>
                    <a:lnTo>
                      <a:pt x="472" y="176"/>
                    </a:lnTo>
                    <a:lnTo>
                      <a:pt x="460" y="176"/>
                    </a:lnTo>
                    <a:close/>
                  </a:path>
                </a:pathLst>
              </a:custGeom>
              <a:solidFill>
                <a:srgbClr val="85491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40" name="Freeform 1464"/>
              <p:cNvSpPr>
                <a:spLocks/>
              </p:cNvSpPr>
              <p:nvPr/>
            </p:nvSpPr>
            <p:spPr bwMode="auto">
              <a:xfrm>
                <a:off x="2452" y="934"/>
                <a:ext cx="480" cy="485"/>
              </a:xfrm>
              <a:custGeom>
                <a:avLst/>
                <a:gdLst/>
                <a:ahLst/>
                <a:cxnLst>
                  <a:cxn ang="0">
                    <a:pos x="400" y="102"/>
                  </a:cxn>
                  <a:cxn ang="0">
                    <a:pos x="380" y="104"/>
                  </a:cxn>
                  <a:cxn ang="0">
                    <a:pos x="360" y="110"/>
                  </a:cxn>
                  <a:cxn ang="0">
                    <a:pos x="344" y="115"/>
                  </a:cxn>
                  <a:cxn ang="0">
                    <a:pos x="331" y="118"/>
                  </a:cxn>
                  <a:cxn ang="0">
                    <a:pos x="303" y="124"/>
                  </a:cxn>
                  <a:cxn ang="0">
                    <a:pos x="287" y="128"/>
                  </a:cxn>
                  <a:cxn ang="0">
                    <a:pos x="270" y="133"/>
                  </a:cxn>
                  <a:cxn ang="0">
                    <a:pos x="245" y="141"/>
                  </a:cxn>
                  <a:cxn ang="0">
                    <a:pos x="226" y="146"/>
                  </a:cxn>
                  <a:cxn ang="0">
                    <a:pos x="362" y="146"/>
                  </a:cxn>
                  <a:cxn ang="0">
                    <a:pos x="365" y="145"/>
                  </a:cxn>
                  <a:cxn ang="0">
                    <a:pos x="387" y="139"/>
                  </a:cxn>
                  <a:cxn ang="0">
                    <a:pos x="404" y="133"/>
                  </a:cxn>
                  <a:cxn ang="0">
                    <a:pos x="417" y="123"/>
                  </a:cxn>
                  <a:cxn ang="0">
                    <a:pos x="416" y="106"/>
                  </a:cxn>
                  <a:cxn ang="0">
                    <a:pos x="400" y="102"/>
                  </a:cxn>
                </a:cxnLst>
                <a:rect l="0" t="0" r="r" b="b"/>
                <a:pathLst>
                  <a:path w="480" h="485">
                    <a:moveTo>
                      <a:pt x="400" y="102"/>
                    </a:moveTo>
                    <a:lnTo>
                      <a:pt x="380" y="104"/>
                    </a:lnTo>
                    <a:lnTo>
                      <a:pt x="360" y="110"/>
                    </a:lnTo>
                    <a:lnTo>
                      <a:pt x="344" y="115"/>
                    </a:lnTo>
                    <a:lnTo>
                      <a:pt x="331" y="118"/>
                    </a:lnTo>
                    <a:lnTo>
                      <a:pt x="303" y="124"/>
                    </a:lnTo>
                    <a:lnTo>
                      <a:pt x="287" y="128"/>
                    </a:lnTo>
                    <a:lnTo>
                      <a:pt x="270" y="133"/>
                    </a:lnTo>
                    <a:lnTo>
                      <a:pt x="245" y="141"/>
                    </a:lnTo>
                    <a:lnTo>
                      <a:pt x="226" y="146"/>
                    </a:lnTo>
                    <a:lnTo>
                      <a:pt x="362" y="146"/>
                    </a:lnTo>
                    <a:lnTo>
                      <a:pt x="365" y="145"/>
                    </a:lnTo>
                    <a:lnTo>
                      <a:pt x="387" y="139"/>
                    </a:lnTo>
                    <a:lnTo>
                      <a:pt x="404" y="133"/>
                    </a:lnTo>
                    <a:lnTo>
                      <a:pt x="417" y="123"/>
                    </a:lnTo>
                    <a:lnTo>
                      <a:pt x="416" y="106"/>
                    </a:lnTo>
                    <a:lnTo>
                      <a:pt x="400" y="102"/>
                    </a:lnTo>
                    <a:close/>
                  </a:path>
                </a:pathLst>
              </a:custGeom>
              <a:solidFill>
                <a:srgbClr val="85491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641" name="Picture 1465"/>
              <p:cNvPicPr>
                <a:picLocks noChangeAspect="1" noChangeArrowheads="1"/>
              </p:cNvPicPr>
              <p:nvPr/>
            </p:nvPicPr>
            <p:blipFill>
              <a:blip r:embed="rId168" cstate="print"/>
              <a:srcRect/>
              <a:stretch>
                <a:fillRect/>
              </a:stretch>
            </p:blipFill>
            <p:spPr bwMode="auto">
              <a:xfrm>
                <a:off x="2451" y="934"/>
                <a:ext cx="480" cy="487"/>
              </a:xfrm>
              <a:prstGeom prst="rect">
                <a:avLst/>
              </a:prstGeom>
              <a:noFill/>
            </p:spPr>
          </p:pic>
        </p:grpSp>
        <p:grpSp>
          <p:nvGrpSpPr>
            <p:cNvPr id="5183" name="Group 1466"/>
            <p:cNvGrpSpPr>
              <a:grpSpLocks/>
            </p:cNvGrpSpPr>
            <p:nvPr/>
          </p:nvGrpSpPr>
          <p:grpSpPr bwMode="auto">
            <a:xfrm>
              <a:off x="2366" y="1413"/>
              <a:ext cx="446" cy="391"/>
              <a:chOff x="2366" y="1413"/>
              <a:chExt cx="446" cy="391"/>
            </a:xfrm>
          </p:grpSpPr>
          <p:sp>
            <p:nvSpPr>
              <p:cNvPr id="51643" name="Freeform 1467"/>
              <p:cNvSpPr>
                <a:spLocks/>
              </p:cNvSpPr>
              <p:nvPr/>
            </p:nvSpPr>
            <p:spPr bwMode="auto">
              <a:xfrm>
                <a:off x="2366" y="1413"/>
                <a:ext cx="446" cy="391"/>
              </a:xfrm>
              <a:custGeom>
                <a:avLst/>
                <a:gdLst/>
                <a:ahLst/>
                <a:cxnLst>
                  <a:cxn ang="0">
                    <a:pos x="235" y="237"/>
                  </a:cxn>
                  <a:cxn ang="0">
                    <a:pos x="161" y="237"/>
                  </a:cxn>
                  <a:cxn ang="0">
                    <a:pos x="173" y="246"/>
                  </a:cxn>
                  <a:cxn ang="0">
                    <a:pos x="181" y="255"/>
                  </a:cxn>
                  <a:cxn ang="0">
                    <a:pos x="194" y="269"/>
                  </a:cxn>
                  <a:cxn ang="0">
                    <a:pos x="200" y="277"/>
                  </a:cxn>
                  <a:cxn ang="0">
                    <a:pos x="212" y="292"/>
                  </a:cxn>
                  <a:cxn ang="0">
                    <a:pos x="224" y="306"/>
                  </a:cxn>
                  <a:cxn ang="0">
                    <a:pos x="240" y="327"/>
                  </a:cxn>
                  <a:cxn ang="0">
                    <a:pos x="255" y="342"/>
                  </a:cxn>
                  <a:cxn ang="0">
                    <a:pos x="271" y="358"/>
                  </a:cxn>
                  <a:cxn ang="0">
                    <a:pos x="281" y="369"/>
                  </a:cxn>
                  <a:cxn ang="0">
                    <a:pos x="293" y="381"/>
                  </a:cxn>
                  <a:cxn ang="0">
                    <a:pos x="307" y="389"/>
                  </a:cxn>
                  <a:cxn ang="0">
                    <a:pos x="322" y="391"/>
                  </a:cxn>
                  <a:cxn ang="0">
                    <a:pos x="337" y="382"/>
                  </a:cxn>
                  <a:cxn ang="0">
                    <a:pos x="334" y="368"/>
                  </a:cxn>
                  <a:cxn ang="0">
                    <a:pos x="324" y="354"/>
                  </a:cxn>
                  <a:cxn ang="0">
                    <a:pos x="311" y="340"/>
                  </a:cxn>
                  <a:cxn ang="0">
                    <a:pos x="300" y="328"/>
                  </a:cxn>
                  <a:cxn ang="0">
                    <a:pos x="289" y="313"/>
                  </a:cxn>
                  <a:cxn ang="0">
                    <a:pos x="277" y="295"/>
                  </a:cxn>
                  <a:cxn ang="0">
                    <a:pos x="263" y="276"/>
                  </a:cxn>
                  <a:cxn ang="0">
                    <a:pos x="252" y="261"/>
                  </a:cxn>
                  <a:cxn ang="0">
                    <a:pos x="237" y="243"/>
                  </a:cxn>
                  <a:cxn ang="0">
                    <a:pos x="235" y="237"/>
                  </a:cxn>
                </a:cxnLst>
                <a:rect l="0" t="0" r="r" b="b"/>
                <a:pathLst>
                  <a:path w="446" h="391">
                    <a:moveTo>
                      <a:pt x="235" y="237"/>
                    </a:moveTo>
                    <a:lnTo>
                      <a:pt x="161" y="237"/>
                    </a:lnTo>
                    <a:lnTo>
                      <a:pt x="173" y="246"/>
                    </a:lnTo>
                    <a:lnTo>
                      <a:pt x="181" y="255"/>
                    </a:lnTo>
                    <a:lnTo>
                      <a:pt x="194" y="269"/>
                    </a:lnTo>
                    <a:lnTo>
                      <a:pt x="200" y="277"/>
                    </a:lnTo>
                    <a:lnTo>
                      <a:pt x="212" y="292"/>
                    </a:lnTo>
                    <a:lnTo>
                      <a:pt x="224" y="306"/>
                    </a:lnTo>
                    <a:lnTo>
                      <a:pt x="240" y="327"/>
                    </a:lnTo>
                    <a:lnTo>
                      <a:pt x="255" y="342"/>
                    </a:lnTo>
                    <a:lnTo>
                      <a:pt x="271" y="358"/>
                    </a:lnTo>
                    <a:lnTo>
                      <a:pt x="281" y="369"/>
                    </a:lnTo>
                    <a:lnTo>
                      <a:pt x="293" y="381"/>
                    </a:lnTo>
                    <a:lnTo>
                      <a:pt x="307" y="389"/>
                    </a:lnTo>
                    <a:lnTo>
                      <a:pt x="322" y="391"/>
                    </a:lnTo>
                    <a:lnTo>
                      <a:pt x="337" y="382"/>
                    </a:lnTo>
                    <a:lnTo>
                      <a:pt x="334" y="368"/>
                    </a:lnTo>
                    <a:lnTo>
                      <a:pt x="324" y="354"/>
                    </a:lnTo>
                    <a:lnTo>
                      <a:pt x="311" y="340"/>
                    </a:lnTo>
                    <a:lnTo>
                      <a:pt x="300" y="328"/>
                    </a:lnTo>
                    <a:lnTo>
                      <a:pt x="289" y="313"/>
                    </a:lnTo>
                    <a:lnTo>
                      <a:pt x="277" y="295"/>
                    </a:lnTo>
                    <a:lnTo>
                      <a:pt x="263" y="276"/>
                    </a:lnTo>
                    <a:lnTo>
                      <a:pt x="252" y="261"/>
                    </a:lnTo>
                    <a:lnTo>
                      <a:pt x="237" y="243"/>
                    </a:lnTo>
                    <a:lnTo>
                      <a:pt x="235" y="237"/>
                    </a:lnTo>
                    <a:close/>
                  </a:path>
                </a:pathLst>
              </a:custGeom>
              <a:solidFill>
                <a:srgbClr val="00858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44" name="Freeform 1468"/>
              <p:cNvSpPr>
                <a:spLocks/>
              </p:cNvSpPr>
              <p:nvPr/>
            </p:nvSpPr>
            <p:spPr bwMode="auto">
              <a:xfrm>
                <a:off x="2366" y="1413"/>
                <a:ext cx="446" cy="391"/>
              </a:xfrm>
              <a:custGeom>
                <a:avLst/>
                <a:gdLst/>
                <a:ahLst/>
                <a:cxnLst>
                  <a:cxn ang="0">
                    <a:pos x="65" y="9"/>
                  </a:cxn>
                  <a:cxn ang="0">
                    <a:pos x="56" y="48"/>
                  </a:cxn>
                  <a:cxn ang="0">
                    <a:pos x="26" y="78"/>
                  </a:cxn>
                  <a:cxn ang="0">
                    <a:pos x="0" y="122"/>
                  </a:cxn>
                  <a:cxn ang="0">
                    <a:pos x="8" y="158"/>
                  </a:cxn>
                  <a:cxn ang="0">
                    <a:pos x="18" y="193"/>
                  </a:cxn>
                  <a:cxn ang="0">
                    <a:pos x="38" y="255"/>
                  </a:cxn>
                  <a:cxn ang="0">
                    <a:pos x="41" y="283"/>
                  </a:cxn>
                  <a:cxn ang="0">
                    <a:pos x="46" y="296"/>
                  </a:cxn>
                  <a:cxn ang="0">
                    <a:pos x="42" y="322"/>
                  </a:cxn>
                  <a:cxn ang="0">
                    <a:pos x="44" y="355"/>
                  </a:cxn>
                  <a:cxn ang="0">
                    <a:pos x="76" y="357"/>
                  </a:cxn>
                  <a:cxn ang="0">
                    <a:pos x="92" y="322"/>
                  </a:cxn>
                  <a:cxn ang="0">
                    <a:pos x="98" y="283"/>
                  </a:cxn>
                  <a:cxn ang="0">
                    <a:pos x="90" y="245"/>
                  </a:cxn>
                  <a:cxn ang="0">
                    <a:pos x="87" y="224"/>
                  </a:cxn>
                  <a:cxn ang="0">
                    <a:pos x="95" y="216"/>
                  </a:cxn>
                  <a:cxn ang="0">
                    <a:pos x="228" y="207"/>
                  </a:cxn>
                  <a:cxn ang="0">
                    <a:pos x="312" y="200"/>
                  </a:cxn>
                  <a:cxn ang="0">
                    <a:pos x="289" y="187"/>
                  </a:cxn>
                  <a:cxn ang="0">
                    <a:pos x="257" y="167"/>
                  </a:cxn>
                  <a:cxn ang="0">
                    <a:pos x="256" y="153"/>
                  </a:cxn>
                  <a:cxn ang="0">
                    <a:pos x="348" y="143"/>
                  </a:cxn>
                  <a:cxn ang="0">
                    <a:pos x="317" y="129"/>
                  </a:cxn>
                  <a:cxn ang="0">
                    <a:pos x="274" y="110"/>
                  </a:cxn>
                  <a:cxn ang="0">
                    <a:pos x="262" y="81"/>
                  </a:cxn>
                  <a:cxn ang="0">
                    <a:pos x="293" y="66"/>
                  </a:cxn>
                  <a:cxn ang="0">
                    <a:pos x="355" y="45"/>
                  </a:cxn>
                  <a:cxn ang="0">
                    <a:pos x="377" y="37"/>
                  </a:cxn>
                  <a:cxn ang="0">
                    <a:pos x="225" y="35"/>
                  </a:cxn>
                  <a:cxn ang="0">
                    <a:pos x="165" y="12"/>
                  </a:cxn>
                  <a:cxn ang="0">
                    <a:pos x="133" y="5"/>
                  </a:cxn>
                  <a:cxn ang="0">
                    <a:pos x="82" y="0"/>
                  </a:cxn>
                </a:cxnLst>
                <a:rect l="0" t="0" r="r" b="b"/>
                <a:pathLst>
                  <a:path w="446" h="391">
                    <a:moveTo>
                      <a:pt x="82" y="0"/>
                    </a:moveTo>
                    <a:lnTo>
                      <a:pt x="65" y="9"/>
                    </a:lnTo>
                    <a:lnTo>
                      <a:pt x="57" y="26"/>
                    </a:lnTo>
                    <a:lnTo>
                      <a:pt x="56" y="48"/>
                    </a:lnTo>
                    <a:lnTo>
                      <a:pt x="44" y="63"/>
                    </a:lnTo>
                    <a:lnTo>
                      <a:pt x="26" y="78"/>
                    </a:lnTo>
                    <a:lnTo>
                      <a:pt x="10" y="91"/>
                    </a:lnTo>
                    <a:lnTo>
                      <a:pt x="0" y="122"/>
                    </a:lnTo>
                    <a:lnTo>
                      <a:pt x="8" y="153"/>
                    </a:lnTo>
                    <a:lnTo>
                      <a:pt x="8" y="158"/>
                    </a:lnTo>
                    <a:lnTo>
                      <a:pt x="14" y="176"/>
                    </a:lnTo>
                    <a:lnTo>
                      <a:pt x="18" y="193"/>
                    </a:lnTo>
                    <a:lnTo>
                      <a:pt x="25" y="218"/>
                    </a:lnTo>
                    <a:lnTo>
                      <a:pt x="38" y="255"/>
                    </a:lnTo>
                    <a:lnTo>
                      <a:pt x="44" y="270"/>
                    </a:lnTo>
                    <a:lnTo>
                      <a:pt x="41" y="283"/>
                    </a:lnTo>
                    <a:lnTo>
                      <a:pt x="43" y="287"/>
                    </a:lnTo>
                    <a:lnTo>
                      <a:pt x="46" y="296"/>
                    </a:lnTo>
                    <a:lnTo>
                      <a:pt x="43" y="303"/>
                    </a:lnTo>
                    <a:lnTo>
                      <a:pt x="42" y="322"/>
                    </a:lnTo>
                    <a:lnTo>
                      <a:pt x="40" y="338"/>
                    </a:lnTo>
                    <a:lnTo>
                      <a:pt x="44" y="355"/>
                    </a:lnTo>
                    <a:lnTo>
                      <a:pt x="63" y="366"/>
                    </a:lnTo>
                    <a:lnTo>
                      <a:pt x="76" y="357"/>
                    </a:lnTo>
                    <a:lnTo>
                      <a:pt x="85" y="341"/>
                    </a:lnTo>
                    <a:lnTo>
                      <a:pt x="92" y="322"/>
                    </a:lnTo>
                    <a:lnTo>
                      <a:pt x="97" y="301"/>
                    </a:lnTo>
                    <a:lnTo>
                      <a:pt x="98" y="283"/>
                    </a:lnTo>
                    <a:lnTo>
                      <a:pt x="94" y="261"/>
                    </a:lnTo>
                    <a:lnTo>
                      <a:pt x="90" y="245"/>
                    </a:lnTo>
                    <a:lnTo>
                      <a:pt x="89" y="236"/>
                    </a:lnTo>
                    <a:lnTo>
                      <a:pt x="87" y="224"/>
                    </a:lnTo>
                    <a:lnTo>
                      <a:pt x="90" y="218"/>
                    </a:lnTo>
                    <a:lnTo>
                      <a:pt x="95" y="216"/>
                    </a:lnTo>
                    <a:lnTo>
                      <a:pt x="227" y="216"/>
                    </a:lnTo>
                    <a:lnTo>
                      <a:pt x="228" y="207"/>
                    </a:lnTo>
                    <a:lnTo>
                      <a:pt x="231" y="200"/>
                    </a:lnTo>
                    <a:lnTo>
                      <a:pt x="312" y="200"/>
                    </a:lnTo>
                    <a:lnTo>
                      <a:pt x="308" y="197"/>
                    </a:lnTo>
                    <a:lnTo>
                      <a:pt x="289" y="187"/>
                    </a:lnTo>
                    <a:lnTo>
                      <a:pt x="270" y="178"/>
                    </a:lnTo>
                    <a:lnTo>
                      <a:pt x="257" y="167"/>
                    </a:lnTo>
                    <a:lnTo>
                      <a:pt x="255" y="166"/>
                    </a:lnTo>
                    <a:lnTo>
                      <a:pt x="256" y="153"/>
                    </a:lnTo>
                    <a:lnTo>
                      <a:pt x="368" y="153"/>
                    </a:lnTo>
                    <a:lnTo>
                      <a:pt x="348" y="143"/>
                    </a:lnTo>
                    <a:lnTo>
                      <a:pt x="333" y="136"/>
                    </a:lnTo>
                    <a:lnTo>
                      <a:pt x="317" y="129"/>
                    </a:lnTo>
                    <a:lnTo>
                      <a:pt x="293" y="119"/>
                    </a:lnTo>
                    <a:lnTo>
                      <a:pt x="274" y="110"/>
                    </a:lnTo>
                    <a:lnTo>
                      <a:pt x="261" y="99"/>
                    </a:lnTo>
                    <a:lnTo>
                      <a:pt x="262" y="81"/>
                    </a:lnTo>
                    <a:lnTo>
                      <a:pt x="276" y="69"/>
                    </a:lnTo>
                    <a:lnTo>
                      <a:pt x="293" y="66"/>
                    </a:lnTo>
                    <a:lnTo>
                      <a:pt x="335" y="51"/>
                    </a:lnTo>
                    <a:lnTo>
                      <a:pt x="355" y="45"/>
                    </a:lnTo>
                    <a:lnTo>
                      <a:pt x="371" y="41"/>
                    </a:lnTo>
                    <a:lnTo>
                      <a:pt x="377" y="37"/>
                    </a:lnTo>
                    <a:lnTo>
                      <a:pt x="244" y="37"/>
                    </a:lnTo>
                    <a:lnTo>
                      <a:pt x="225" y="35"/>
                    </a:lnTo>
                    <a:lnTo>
                      <a:pt x="207" y="29"/>
                    </a:lnTo>
                    <a:lnTo>
                      <a:pt x="165" y="12"/>
                    </a:lnTo>
                    <a:lnTo>
                      <a:pt x="150" y="8"/>
                    </a:lnTo>
                    <a:lnTo>
                      <a:pt x="133" y="5"/>
                    </a:lnTo>
                    <a:lnTo>
                      <a:pt x="111" y="2"/>
                    </a:lnTo>
                    <a:lnTo>
                      <a:pt x="82" y="0"/>
                    </a:lnTo>
                    <a:close/>
                  </a:path>
                </a:pathLst>
              </a:custGeom>
              <a:solidFill>
                <a:srgbClr val="00858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45" name="Freeform 1469"/>
              <p:cNvSpPr>
                <a:spLocks/>
              </p:cNvSpPr>
              <p:nvPr/>
            </p:nvSpPr>
            <p:spPr bwMode="auto">
              <a:xfrm>
                <a:off x="2366" y="1413"/>
                <a:ext cx="446" cy="391"/>
              </a:xfrm>
              <a:custGeom>
                <a:avLst/>
                <a:gdLst/>
                <a:ahLst/>
                <a:cxnLst>
                  <a:cxn ang="0">
                    <a:pos x="312" y="200"/>
                  </a:cxn>
                  <a:cxn ang="0">
                    <a:pos x="231" y="200"/>
                  </a:cxn>
                  <a:cxn ang="0">
                    <a:pos x="245" y="213"/>
                  </a:cxn>
                  <a:cxn ang="0">
                    <a:pos x="256" y="220"/>
                  </a:cxn>
                  <a:cxn ang="0">
                    <a:pos x="268" y="228"/>
                  </a:cxn>
                  <a:cxn ang="0">
                    <a:pos x="290" y="243"/>
                  </a:cxn>
                  <a:cxn ang="0">
                    <a:pos x="309" y="255"/>
                  </a:cxn>
                  <a:cxn ang="0">
                    <a:pos x="324" y="263"/>
                  </a:cxn>
                  <a:cxn ang="0">
                    <a:pos x="359" y="283"/>
                  </a:cxn>
                  <a:cxn ang="0">
                    <a:pos x="364" y="285"/>
                  </a:cxn>
                  <a:cxn ang="0">
                    <a:pos x="375" y="294"/>
                  </a:cxn>
                  <a:cxn ang="0">
                    <a:pos x="383" y="298"/>
                  </a:cxn>
                  <a:cxn ang="0">
                    <a:pos x="400" y="308"/>
                  </a:cxn>
                  <a:cxn ang="0">
                    <a:pos x="407" y="311"/>
                  </a:cxn>
                  <a:cxn ang="0">
                    <a:pos x="422" y="314"/>
                  </a:cxn>
                  <a:cxn ang="0">
                    <a:pos x="438" y="303"/>
                  </a:cxn>
                  <a:cxn ang="0">
                    <a:pos x="437" y="286"/>
                  </a:cxn>
                  <a:cxn ang="0">
                    <a:pos x="423" y="274"/>
                  </a:cxn>
                  <a:cxn ang="0">
                    <a:pos x="393" y="256"/>
                  </a:cxn>
                  <a:cxn ang="0">
                    <a:pos x="372" y="242"/>
                  </a:cxn>
                  <a:cxn ang="0">
                    <a:pos x="353" y="229"/>
                  </a:cxn>
                  <a:cxn ang="0">
                    <a:pos x="340" y="219"/>
                  </a:cxn>
                  <a:cxn ang="0">
                    <a:pos x="327" y="210"/>
                  </a:cxn>
                  <a:cxn ang="0">
                    <a:pos x="312" y="200"/>
                  </a:cxn>
                </a:cxnLst>
                <a:rect l="0" t="0" r="r" b="b"/>
                <a:pathLst>
                  <a:path w="446" h="391">
                    <a:moveTo>
                      <a:pt x="312" y="200"/>
                    </a:moveTo>
                    <a:lnTo>
                      <a:pt x="231" y="200"/>
                    </a:lnTo>
                    <a:lnTo>
                      <a:pt x="245" y="213"/>
                    </a:lnTo>
                    <a:lnTo>
                      <a:pt x="256" y="220"/>
                    </a:lnTo>
                    <a:lnTo>
                      <a:pt x="268" y="228"/>
                    </a:lnTo>
                    <a:lnTo>
                      <a:pt x="290" y="243"/>
                    </a:lnTo>
                    <a:lnTo>
                      <a:pt x="309" y="255"/>
                    </a:lnTo>
                    <a:lnTo>
                      <a:pt x="324" y="263"/>
                    </a:lnTo>
                    <a:lnTo>
                      <a:pt x="359" y="283"/>
                    </a:lnTo>
                    <a:lnTo>
                      <a:pt x="364" y="285"/>
                    </a:lnTo>
                    <a:lnTo>
                      <a:pt x="375" y="294"/>
                    </a:lnTo>
                    <a:lnTo>
                      <a:pt x="383" y="298"/>
                    </a:lnTo>
                    <a:lnTo>
                      <a:pt x="400" y="308"/>
                    </a:lnTo>
                    <a:lnTo>
                      <a:pt x="407" y="311"/>
                    </a:lnTo>
                    <a:lnTo>
                      <a:pt x="422" y="314"/>
                    </a:lnTo>
                    <a:lnTo>
                      <a:pt x="438" y="303"/>
                    </a:lnTo>
                    <a:lnTo>
                      <a:pt x="437" y="286"/>
                    </a:lnTo>
                    <a:lnTo>
                      <a:pt x="423" y="274"/>
                    </a:lnTo>
                    <a:lnTo>
                      <a:pt x="393" y="256"/>
                    </a:lnTo>
                    <a:lnTo>
                      <a:pt x="372" y="242"/>
                    </a:lnTo>
                    <a:lnTo>
                      <a:pt x="353" y="229"/>
                    </a:lnTo>
                    <a:lnTo>
                      <a:pt x="340" y="219"/>
                    </a:lnTo>
                    <a:lnTo>
                      <a:pt x="327" y="210"/>
                    </a:lnTo>
                    <a:lnTo>
                      <a:pt x="312" y="200"/>
                    </a:lnTo>
                    <a:close/>
                  </a:path>
                </a:pathLst>
              </a:custGeom>
              <a:solidFill>
                <a:srgbClr val="00858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46" name="Freeform 1470"/>
              <p:cNvSpPr>
                <a:spLocks/>
              </p:cNvSpPr>
              <p:nvPr/>
            </p:nvSpPr>
            <p:spPr bwMode="auto">
              <a:xfrm>
                <a:off x="2366" y="1413"/>
                <a:ext cx="446" cy="391"/>
              </a:xfrm>
              <a:custGeom>
                <a:avLst/>
                <a:gdLst/>
                <a:ahLst/>
                <a:cxnLst>
                  <a:cxn ang="0">
                    <a:pos x="227" y="217"/>
                  </a:cxn>
                  <a:cxn ang="0">
                    <a:pos x="119" y="217"/>
                  </a:cxn>
                  <a:cxn ang="0">
                    <a:pos x="131" y="222"/>
                  </a:cxn>
                  <a:cxn ang="0">
                    <a:pos x="140" y="223"/>
                  </a:cxn>
                  <a:cxn ang="0">
                    <a:pos x="148" y="231"/>
                  </a:cxn>
                  <a:cxn ang="0">
                    <a:pos x="152" y="232"/>
                  </a:cxn>
                  <a:cxn ang="0">
                    <a:pos x="155" y="235"/>
                  </a:cxn>
                  <a:cxn ang="0">
                    <a:pos x="158" y="239"/>
                  </a:cxn>
                  <a:cxn ang="0">
                    <a:pos x="161" y="237"/>
                  </a:cxn>
                  <a:cxn ang="0">
                    <a:pos x="235" y="237"/>
                  </a:cxn>
                  <a:cxn ang="0">
                    <a:pos x="226" y="221"/>
                  </a:cxn>
                  <a:cxn ang="0">
                    <a:pos x="227" y="217"/>
                  </a:cxn>
                </a:cxnLst>
                <a:rect l="0" t="0" r="r" b="b"/>
                <a:pathLst>
                  <a:path w="446" h="391">
                    <a:moveTo>
                      <a:pt x="227" y="217"/>
                    </a:moveTo>
                    <a:lnTo>
                      <a:pt x="119" y="217"/>
                    </a:lnTo>
                    <a:lnTo>
                      <a:pt x="131" y="222"/>
                    </a:lnTo>
                    <a:lnTo>
                      <a:pt x="140" y="223"/>
                    </a:lnTo>
                    <a:lnTo>
                      <a:pt x="148" y="231"/>
                    </a:lnTo>
                    <a:lnTo>
                      <a:pt x="152" y="232"/>
                    </a:lnTo>
                    <a:lnTo>
                      <a:pt x="155" y="235"/>
                    </a:lnTo>
                    <a:lnTo>
                      <a:pt x="158" y="239"/>
                    </a:lnTo>
                    <a:lnTo>
                      <a:pt x="161" y="237"/>
                    </a:lnTo>
                    <a:lnTo>
                      <a:pt x="235" y="237"/>
                    </a:lnTo>
                    <a:lnTo>
                      <a:pt x="226" y="221"/>
                    </a:lnTo>
                    <a:lnTo>
                      <a:pt x="227" y="217"/>
                    </a:lnTo>
                    <a:close/>
                  </a:path>
                </a:pathLst>
              </a:custGeom>
              <a:solidFill>
                <a:srgbClr val="00858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47" name="Freeform 1471"/>
              <p:cNvSpPr>
                <a:spLocks/>
              </p:cNvSpPr>
              <p:nvPr/>
            </p:nvSpPr>
            <p:spPr bwMode="auto">
              <a:xfrm>
                <a:off x="2366" y="1413"/>
                <a:ext cx="446" cy="391"/>
              </a:xfrm>
              <a:custGeom>
                <a:avLst/>
                <a:gdLst/>
                <a:ahLst/>
                <a:cxnLst>
                  <a:cxn ang="0">
                    <a:pos x="227" y="216"/>
                  </a:cxn>
                  <a:cxn ang="0">
                    <a:pos x="95" y="216"/>
                  </a:cxn>
                  <a:cxn ang="0">
                    <a:pos x="101" y="217"/>
                  </a:cxn>
                  <a:cxn ang="0">
                    <a:pos x="111" y="218"/>
                  </a:cxn>
                  <a:cxn ang="0">
                    <a:pos x="119" y="217"/>
                  </a:cxn>
                  <a:cxn ang="0">
                    <a:pos x="227" y="217"/>
                  </a:cxn>
                  <a:cxn ang="0">
                    <a:pos x="227" y="216"/>
                  </a:cxn>
                </a:cxnLst>
                <a:rect l="0" t="0" r="r" b="b"/>
                <a:pathLst>
                  <a:path w="446" h="391">
                    <a:moveTo>
                      <a:pt x="227" y="216"/>
                    </a:moveTo>
                    <a:lnTo>
                      <a:pt x="95" y="216"/>
                    </a:lnTo>
                    <a:lnTo>
                      <a:pt x="101" y="217"/>
                    </a:lnTo>
                    <a:lnTo>
                      <a:pt x="111" y="218"/>
                    </a:lnTo>
                    <a:lnTo>
                      <a:pt x="119" y="217"/>
                    </a:lnTo>
                    <a:lnTo>
                      <a:pt x="227" y="217"/>
                    </a:lnTo>
                    <a:lnTo>
                      <a:pt x="227" y="216"/>
                    </a:lnTo>
                    <a:close/>
                  </a:path>
                </a:pathLst>
              </a:custGeom>
              <a:solidFill>
                <a:srgbClr val="00858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48" name="Freeform 1472"/>
              <p:cNvSpPr>
                <a:spLocks/>
              </p:cNvSpPr>
              <p:nvPr/>
            </p:nvSpPr>
            <p:spPr bwMode="auto">
              <a:xfrm>
                <a:off x="2366" y="1413"/>
                <a:ext cx="446" cy="391"/>
              </a:xfrm>
              <a:custGeom>
                <a:avLst/>
                <a:gdLst/>
                <a:ahLst/>
                <a:cxnLst>
                  <a:cxn ang="0">
                    <a:pos x="411" y="172"/>
                  </a:cxn>
                  <a:cxn ang="0">
                    <a:pos x="310" y="172"/>
                  </a:cxn>
                  <a:cxn ang="0">
                    <a:pos x="318" y="176"/>
                  </a:cxn>
                  <a:cxn ang="0">
                    <a:pos x="321" y="177"/>
                  </a:cxn>
                  <a:cxn ang="0">
                    <a:pos x="335" y="181"/>
                  </a:cxn>
                  <a:cxn ang="0">
                    <a:pos x="364" y="191"/>
                  </a:cxn>
                  <a:cxn ang="0">
                    <a:pos x="382" y="198"/>
                  </a:cxn>
                  <a:cxn ang="0">
                    <a:pos x="404" y="208"/>
                  </a:cxn>
                  <a:cxn ang="0">
                    <a:pos x="420" y="214"/>
                  </a:cxn>
                  <a:cxn ang="0">
                    <a:pos x="435" y="214"/>
                  </a:cxn>
                  <a:cxn ang="0">
                    <a:pos x="445" y="200"/>
                  </a:cxn>
                  <a:cxn ang="0">
                    <a:pos x="436" y="187"/>
                  </a:cxn>
                  <a:cxn ang="0">
                    <a:pos x="419" y="176"/>
                  </a:cxn>
                  <a:cxn ang="0">
                    <a:pos x="411" y="172"/>
                  </a:cxn>
                </a:cxnLst>
                <a:rect l="0" t="0" r="r" b="b"/>
                <a:pathLst>
                  <a:path w="446" h="391">
                    <a:moveTo>
                      <a:pt x="411" y="172"/>
                    </a:moveTo>
                    <a:lnTo>
                      <a:pt x="310" y="172"/>
                    </a:lnTo>
                    <a:lnTo>
                      <a:pt x="318" y="176"/>
                    </a:lnTo>
                    <a:lnTo>
                      <a:pt x="321" y="177"/>
                    </a:lnTo>
                    <a:lnTo>
                      <a:pt x="335" y="181"/>
                    </a:lnTo>
                    <a:lnTo>
                      <a:pt x="364" y="191"/>
                    </a:lnTo>
                    <a:lnTo>
                      <a:pt x="382" y="198"/>
                    </a:lnTo>
                    <a:lnTo>
                      <a:pt x="404" y="208"/>
                    </a:lnTo>
                    <a:lnTo>
                      <a:pt x="420" y="214"/>
                    </a:lnTo>
                    <a:lnTo>
                      <a:pt x="435" y="214"/>
                    </a:lnTo>
                    <a:lnTo>
                      <a:pt x="445" y="200"/>
                    </a:lnTo>
                    <a:lnTo>
                      <a:pt x="436" y="187"/>
                    </a:lnTo>
                    <a:lnTo>
                      <a:pt x="419" y="176"/>
                    </a:lnTo>
                    <a:lnTo>
                      <a:pt x="411" y="172"/>
                    </a:lnTo>
                    <a:close/>
                  </a:path>
                </a:pathLst>
              </a:custGeom>
              <a:solidFill>
                <a:srgbClr val="00858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49" name="Freeform 1473"/>
              <p:cNvSpPr>
                <a:spLocks/>
              </p:cNvSpPr>
              <p:nvPr/>
            </p:nvSpPr>
            <p:spPr bwMode="auto">
              <a:xfrm>
                <a:off x="2366" y="1413"/>
                <a:ext cx="446" cy="391"/>
              </a:xfrm>
              <a:custGeom>
                <a:avLst/>
                <a:gdLst/>
                <a:ahLst/>
                <a:cxnLst>
                  <a:cxn ang="0">
                    <a:pos x="368" y="153"/>
                  </a:cxn>
                  <a:cxn ang="0">
                    <a:pos x="256" y="153"/>
                  </a:cxn>
                  <a:cxn ang="0">
                    <a:pos x="266" y="156"/>
                  </a:cxn>
                  <a:cxn ang="0">
                    <a:pos x="282" y="163"/>
                  </a:cxn>
                  <a:cxn ang="0">
                    <a:pos x="303" y="171"/>
                  </a:cxn>
                  <a:cxn ang="0">
                    <a:pos x="309" y="173"/>
                  </a:cxn>
                  <a:cxn ang="0">
                    <a:pos x="310" y="172"/>
                  </a:cxn>
                  <a:cxn ang="0">
                    <a:pos x="411" y="172"/>
                  </a:cxn>
                  <a:cxn ang="0">
                    <a:pos x="400" y="168"/>
                  </a:cxn>
                  <a:cxn ang="0">
                    <a:pos x="385" y="161"/>
                  </a:cxn>
                  <a:cxn ang="0">
                    <a:pos x="373" y="155"/>
                  </a:cxn>
                  <a:cxn ang="0">
                    <a:pos x="368" y="153"/>
                  </a:cxn>
                </a:cxnLst>
                <a:rect l="0" t="0" r="r" b="b"/>
                <a:pathLst>
                  <a:path w="446" h="391">
                    <a:moveTo>
                      <a:pt x="368" y="153"/>
                    </a:moveTo>
                    <a:lnTo>
                      <a:pt x="256" y="153"/>
                    </a:lnTo>
                    <a:lnTo>
                      <a:pt x="266" y="156"/>
                    </a:lnTo>
                    <a:lnTo>
                      <a:pt x="282" y="163"/>
                    </a:lnTo>
                    <a:lnTo>
                      <a:pt x="303" y="171"/>
                    </a:lnTo>
                    <a:lnTo>
                      <a:pt x="309" y="173"/>
                    </a:lnTo>
                    <a:lnTo>
                      <a:pt x="310" y="172"/>
                    </a:lnTo>
                    <a:lnTo>
                      <a:pt x="411" y="172"/>
                    </a:lnTo>
                    <a:lnTo>
                      <a:pt x="400" y="168"/>
                    </a:lnTo>
                    <a:lnTo>
                      <a:pt x="385" y="161"/>
                    </a:lnTo>
                    <a:lnTo>
                      <a:pt x="373" y="155"/>
                    </a:lnTo>
                    <a:lnTo>
                      <a:pt x="368" y="153"/>
                    </a:lnTo>
                    <a:close/>
                  </a:path>
                </a:pathLst>
              </a:custGeom>
              <a:solidFill>
                <a:srgbClr val="00858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50" name="Freeform 1474"/>
              <p:cNvSpPr>
                <a:spLocks/>
              </p:cNvSpPr>
              <p:nvPr/>
            </p:nvSpPr>
            <p:spPr bwMode="auto">
              <a:xfrm>
                <a:off x="2366" y="1413"/>
                <a:ext cx="446" cy="391"/>
              </a:xfrm>
              <a:custGeom>
                <a:avLst/>
                <a:gdLst/>
                <a:ahLst/>
                <a:cxnLst>
                  <a:cxn ang="0">
                    <a:pos x="364" y="11"/>
                  </a:cxn>
                  <a:cxn ang="0">
                    <a:pos x="342" y="14"/>
                  </a:cxn>
                  <a:cxn ang="0">
                    <a:pos x="302" y="23"/>
                  </a:cxn>
                  <a:cxn ang="0">
                    <a:pos x="264" y="34"/>
                  </a:cxn>
                  <a:cxn ang="0">
                    <a:pos x="244" y="37"/>
                  </a:cxn>
                  <a:cxn ang="0">
                    <a:pos x="377" y="37"/>
                  </a:cxn>
                  <a:cxn ang="0">
                    <a:pos x="385" y="33"/>
                  </a:cxn>
                  <a:cxn ang="0">
                    <a:pos x="386" y="14"/>
                  </a:cxn>
                  <a:cxn ang="0">
                    <a:pos x="364" y="11"/>
                  </a:cxn>
                </a:cxnLst>
                <a:rect l="0" t="0" r="r" b="b"/>
                <a:pathLst>
                  <a:path w="446" h="391">
                    <a:moveTo>
                      <a:pt x="364" y="11"/>
                    </a:moveTo>
                    <a:lnTo>
                      <a:pt x="342" y="14"/>
                    </a:lnTo>
                    <a:lnTo>
                      <a:pt x="302" y="23"/>
                    </a:lnTo>
                    <a:lnTo>
                      <a:pt x="264" y="34"/>
                    </a:lnTo>
                    <a:lnTo>
                      <a:pt x="244" y="37"/>
                    </a:lnTo>
                    <a:lnTo>
                      <a:pt x="377" y="37"/>
                    </a:lnTo>
                    <a:lnTo>
                      <a:pt x="385" y="33"/>
                    </a:lnTo>
                    <a:lnTo>
                      <a:pt x="386" y="14"/>
                    </a:lnTo>
                    <a:lnTo>
                      <a:pt x="364" y="11"/>
                    </a:lnTo>
                    <a:close/>
                  </a:path>
                </a:pathLst>
              </a:custGeom>
              <a:solidFill>
                <a:srgbClr val="00858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651" name="Picture 1475"/>
              <p:cNvPicPr>
                <a:picLocks noChangeAspect="1" noChangeArrowheads="1"/>
              </p:cNvPicPr>
              <p:nvPr/>
            </p:nvPicPr>
            <p:blipFill>
              <a:blip r:embed="rId169" cstate="print"/>
              <a:srcRect/>
              <a:stretch>
                <a:fillRect/>
              </a:stretch>
            </p:blipFill>
            <p:spPr bwMode="auto">
              <a:xfrm>
                <a:off x="2366" y="1413"/>
                <a:ext cx="445" cy="397"/>
              </a:xfrm>
              <a:prstGeom prst="rect">
                <a:avLst/>
              </a:prstGeom>
              <a:noFill/>
            </p:spPr>
          </p:pic>
        </p:grpSp>
        <p:grpSp>
          <p:nvGrpSpPr>
            <p:cNvPr id="5185" name="Group 1476"/>
            <p:cNvGrpSpPr>
              <a:grpSpLocks/>
            </p:cNvGrpSpPr>
            <p:nvPr/>
          </p:nvGrpSpPr>
          <p:grpSpPr bwMode="auto">
            <a:xfrm>
              <a:off x="2277" y="557"/>
              <a:ext cx="424" cy="427"/>
              <a:chOff x="2277" y="557"/>
              <a:chExt cx="424" cy="427"/>
            </a:xfrm>
          </p:grpSpPr>
          <p:sp>
            <p:nvSpPr>
              <p:cNvPr id="51653" name="Freeform 1477"/>
              <p:cNvSpPr>
                <a:spLocks/>
              </p:cNvSpPr>
              <p:nvPr/>
            </p:nvSpPr>
            <p:spPr bwMode="auto">
              <a:xfrm>
                <a:off x="2277" y="557"/>
                <a:ext cx="424" cy="427"/>
              </a:xfrm>
              <a:custGeom>
                <a:avLst/>
                <a:gdLst/>
                <a:ahLst/>
                <a:cxnLst>
                  <a:cxn ang="0">
                    <a:pos x="60" y="33"/>
                  </a:cxn>
                  <a:cxn ang="0">
                    <a:pos x="56" y="64"/>
                  </a:cxn>
                  <a:cxn ang="0">
                    <a:pos x="57" y="98"/>
                  </a:cxn>
                  <a:cxn ang="0">
                    <a:pos x="62" y="144"/>
                  </a:cxn>
                  <a:cxn ang="0">
                    <a:pos x="31" y="235"/>
                  </a:cxn>
                  <a:cxn ang="0">
                    <a:pos x="18" y="262"/>
                  </a:cxn>
                  <a:cxn ang="0">
                    <a:pos x="7" y="302"/>
                  </a:cxn>
                  <a:cxn ang="0">
                    <a:pos x="7" y="346"/>
                  </a:cxn>
                  <a:cxn ang="0">
                    <a:pos x="42" y="359"/>
                  </a:cxn>
                  <a:cxn ang="0">
                    <a:pos x="67" y="394"/>
                  </a:cxn>
                  <a:cxn ang="0">
                    <a:pos x="106" y="427"/>
                  </a:cxn>
                  <a:cxn ang="0">
                    <a:pos x="148" y="424"/>
                  </a:cxn>
                  <a:cxn ang="0">
                    <a:pos x="180" y="420"/>
                  </a:cxn>
                  <a:cxn ang="0">
                    <a:pos x="260" y="407"/>
                  </a:cxn>
                  <a:cxn ang="0">
                    <a:pos x="357" y="400"/>
                  </a:cxn>
                  <a:cxn ang="0">
                    <a:pos x="289" y="357"/>
                  </a:cxn>
                  <a:cxn ang="0">
                    <a:pos x="234" y="357"/>
                  </a:cxn>
                  <a:cxn ang="0">
                    <a:pos x="216" y="353"/>
                  </a:cxn>
                  <a:cxn ang="0">
                    <a:pos x="217" y="342"/>
                  </a:cxn>
                  <a:cxn ang="0">
                    <a:pos x="220" y="324"/>
                  </a:cxn>
                  <a:cxn ang="0">
                    <a:pos x="229" y="305"/>
                  </a:cxn>
                  <a:cxn ang="0">
                    <a:pos x="240" y="294"/>
                  </a:cxn>
                  <a:cxn ang="0">
                    <a:pos x="248" y="289"/>
                  </a:cxn>
                  <a:cxn ang="0">
                    <a:pos x="258" y="276"/>
                  </a:cxn>
                  <a:cxn ang="0">
                    <a:pos x="292" y="254"/>
                  </a:cxn>
                  <a:cxn ang="0">
                    <a:pos x="324" y="236"/>
                  </a:cxn>
                  <a:cxn ang="0">
                    <a:pos x="352" y="219"/>
                  </a:cxn>
                  <a:cxn ang="0">
                    <a:pos x="227" y="216"/>
                  </a:cxn>
                  <a:cxn ang="0">
                    <a:pos x="236" y="199"/>
                  </a:cxn>
                  <a:cxn ang="0">
                    <a:pos x="252" y="182"/>
                  </a:cxn>
                  <a:cxn ang="0">
                    <a:pos x="178" y="179"/>
                  </a:cxn>
                  <a:cxn ang="0">
                    <a:pos x="186" y="165"/>
                  </a:cxn>
                  <a:cxn ang="0">
                    <a:pos x="108" y="160"/>
                  </a:cxn>
                  <a:cxn ang="0">
                    <a:pos x="98" y="123"/>
                  </a:cxn>
                  <a:cxn ang="0">
                    <a:pos x="90" y="76"/>
                  </a:cxn>
                  <a:cxn ang="0">
                    <a:pos x="85" y="33"/>
                  </a:cxn>
                </a:cxnLst>
                <a:rect l="0" t="0" r="r" b="b"/>
                <a:pathLst>
                  <a:path w="424" h="427">
                    <a:moveTo>
                      <a:pt x="70" y="22"/>
                    </a:moveTo>
                    <a:lnTo>
                      <a:pt x="60" y="33"/>
                    </a:lnTo>
                    <a:lnTo>
                      <a:pt x="56" y="53"/>
                    </a:lnTo>
                    <a:lnTo>
                      <a:pt x="56" y="64"/>
                    </a:lnTo>
                    <a:lnTo>
                      <a:pt x="56" y="80"/>
                    </a:lnTo>
                    <a:lnTo>
                      <a:pt x="57" y="98"/>
                    </a:lnTo>
                    <a:lnTo>
                      <a:pt x="59" y="120"/>
                    </a:lnTo>
                    <a:lnTo>
                      <a:pt x="62" y="144"/>
                    </a:lnTo>
                    <a:lnTo>
                      <a:pt x="64" y="164"/>
                    </a:lnTo>
                    <a:lnTo>
                      <a:pt x="31" y="235"/>
                    </a:lnTo>
                    <a:lnTo>
                      <a:pt x="24" y="248"/>
                    </a:lnTo>
                    <a:lnTo>
                      <a:pt x="18" y="262"/>
                    </a:lnTo>
                    <a:lnTo>
                      <a:pt x="12" y="279"/>
                    </a:lnTo>
                    <a:lnTo>
                      <a:pt x="7" y="302"/>
                    </a:lnTo>
                    <a:lnTo>
                      <a:pt x="0" y="332"/>
                    </a:lnTo>
                    <a:lnTo>
                      <a:pt x="7" y="346"/>
                    </a:lnTo>
                    <a:lnTo>
                      <a:pt x="22" y="354"/>
                    </a:lnTo>
                    <a:lnTo>
                      <a:pt x="42" y="359"/>
                    </a:lnTo>
                    <a:lnTo>
                      <a:pt x="55" y="372"/>
                    </a:lnTo>
                    <a:lnTo>
                      <a:pt x="67" y="394"/>
                    </a:lnTo>
                    <a:lnTo>
                      <a:pt x="78" y="412"/>
                    </a:lnTo>
                    <a:lnTo>
                      <a:pt x="106" y="427"/>
                    </a:lnTo>
                    <a:lnTo>
                      <a:pt x="139" y="424"/>
                    </a:lnTo>
                    <a:lnTo>
                      <a:pt x="148" y="424"/>
                    </a:lnTo>
                    <a:lnTo>
                      <a:pt x="162" y="422"/>
                    </a:lnTo>
                    <a:lnTo>
                      <a:pt x="180" y="420"/>
                    </a:lnTo>
                    <a:lnTo>
                      <a:pt x="205" y="417"/>
                    </a:lnTo>
                    <a:lnTo>
                      <a:pt x="260" y="407"/>
                    </a:lnTo>
                    <a:lnTo>
                      <a:pt x="357" y="407"/>
                    </a:lnTo>
                    <a:lnTo>
                      <a:pt x="357" y="400"/>
                    </a:lnTo>
                    <a:lnTo>
                      <a:pt x="298" y="359"/>
                    </a:lnTo>
                    <a:lnTo>
                      <a:pt x="289" y="357"/>
                    </a:lnTo>
                    <a:lnTo>
                      <a:pt x="243" y="357"/>
                    </a:lnTo>
                    <a:lnTo>
                      <a:pt x="234" y="357"/>
                    </a:lnTo>
                    <a:lnTo>
                      <a:pt x="222" y="357"/>
                    </a:lnTo>
                    <a:lnTo>
                      <a:pt x="216" y="353"/>
                    </a:lnTo>
                    <a:lnTo>
                      <a:pt x="215" y="348"/>
                    </a:lnTo>
                    <a:lnTo>
                      <a:pt x="217" y="342"/>
                    </a:lnTo>
                    <a:lnTo>
                      <a:pt x="219" y="332"/>
                    </a:lnTo>
                    <a:lnTo>
                      <a:pt x="220" y="324"/>
                    </a:lnTo>
                    <a:lnTo>
                      <a:pt x="227" y="314"/>
                    </a:lnTo>
                    <a:lnTo>
                      <a:pt x="229" y="305"/>
                    </a:lnTo>
                    <a:lnTo>
                      <a:pt x="239" y="298"/>
                    </a:lnTo>
                    <a:lnTo>
                      <a:pt x="240" y="294"/>
                    </a:lnTo>
                    <a:lnTo>
                      <a:pt x="243" y="292"/>
                    </a:lnTo>
                    <a:lnTo>
                      <a:pt x="248" y="289"/>
                    </a:lnTo>
                    <a:lnTo>
                      <a:pt x="247" y="286"/>
                    </a:lnTo>
                    <a:lnTo>
                      <a:pt x="258" y="276"/>
                    </a:lnTo>
                    <a:lnTo>
                      <a:pt x="283" y="259"/>
                    </a:lnTo>
                    <a:lnTo>
                      <a:pt x="292" y="254"/>
                    </a:lnTo>
                    <a:lnTo>
                      <a:pt x="308" y="244"/>
                    </a:lnTo>
                    <a:lnTo>
                      <a:pt x="324" y="236"/>
                    </a:lnTo>
                    <a:lnTo>
                      <a:pt x="347" y="223"/>
                    </a:lnTo>
                    <a:lnTo>
                      <a:pt x="352" y="219"/>
                    </a:lnTo>
                    <a:lnTo>
                      <a:pt x="241" y="219"/>
                    </a:lnTo>
                    <a:lnTo>
                      <a:pt x="227" y="216"/>
                    </a:lnTo>
                    <a:lnTo>
                      <a:pt x="221" y="211"/>
                    </a:lnTo>
                    <a:lnTo>
                      <a:pt x="236" y="199"/>
                    </a:lnTo>
                    <a:lnTo>
                      <a:pt x="244" y="190"/>
                    </a:lnTo>
                    <a:lnTo>
                      <a:pt x="252" y="182"/>
                    </a:lnTo>
                    <a:lnTo>
                      <a:pt x="191" y="182"/>
                    </a:lnTo>
                    <a:lnTo>
                      <a:pt x="178" y="179"/>
                    </a:lnTo>
                    <a:lnTo>
                      <a:pt x="183" y="170"/>
                    </a:lnTo>
                    <a:lnTo>
                      <a:pt x="186" y="165"/>
                    </a:lnTo>
                    <a:lnTo>
                      <a:pt x="124" y="165"/>
                    </a:lnTo>
                    <a:lnTo>
                      <a:pt x="108" y="160"/>
                    </a:lnTo>
                    <a:lnTo>
                      <a:pt x="99" y="141"/>
                    </a:lnTo>
                    <a:lnTo>
                      <a:pt x="98" y="123"/>
                    </a:lnTo>
                    <a:lnTo>
                      <a:pt x="93" y="96"/>
                    </a:lnTo>
                    <a:lnTo>
                      <a:pt x="90" y="76"/>
                    </a:lnTo>
                    <a:lnTo>
                      <a:pt x="87" y="53"/>
                    </a:lnTo>
                    <a:lnTo>
                      <a:pt x="85" y="33"/>
                    </a:lnTo>
                    <a:lnTo>
                      <a:pt x="70" y="22"/>
                    </a:lnTo>
                    <a:close/>
                  </a:path>
                </a:pathLst>
              </a:custGeom>
              <a:solidFill>
                <a:srgbClr val="FFF79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54" name="Freeform 1478"/>
              <p:cNvSpPr>
                <a:spLocks/>
              </p:cNvSpPr>
              <p:nvPr/>
            </p:nvSpPr>
            <p:spPr bwMode="auto">
              <a:xfrm>
                <a:off x="2277" y="557"/>
                <a:ext cx="424" cy="427"/>
              </a:xfrm>
              <a:custGeom>
                <a:avLst/>
                <a:gdLst/>
                <a:ahLst/>
                <a:cxnLst>
                  <a:cxn ang="0">
                    <a:pos x="148" y="424"/>
                  </a:cxn>
                  <a:cxn ang="0">
                    <a:pos x="139" y="424"/>
                  </a:cxn>
                  <a:cxn ang="0">
                    <a:pos x="143" y="425"/>
                  </a:cxn>
                  <a:cxn ang="0">
                    <a:pos x="148" y="424"/>
                  </a:cxn>
                </a:cxnLst>
                <a:rect l="0" t="0" r="r" b="b"/>
                <a:pathLst>
                  <a:path w="424" h="427">
                    <a:moveTo>
                      <a:pt x="148" y="424"/>
                    </a:moveTo>
                    <a:lnTo>
                      <a:pt x="139" y="424"/>
                    </a:lnTo>
                    <a:lnTo>
                      <a:pt x="143" y="425"/>
                    </a:lnTo>
                    <a:lnTo>
                      <a:pt x="148" y="424"/>
                    </a:lnTo>
                    <a:close/>
                  </a:path>
                </a:pathLst>
              </a:custGeom>
              <a:solidFill>
                <a:srgbClr val="FFF79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55" name="Freeform 1479"/>
              <p:cNvSpPr>
                <a:spLocks/>
              </p:cNvSpPr>
              <p:nvPr/>
            </p:nvSpPr>
            <p:spPr bwMode="auto">
              <a:xfrm>
                <a:off x="2277" y="557"/>
                <a:ext cx="424" cy="427"/>
              </a:xfrm>
              <a:custGeom>
                <a:avLst/>
                <a:gdLst/>
                <a:ahLst/>
                <a:cxnLst>
                  <a:cxn ang="0">
                    <a:pos x="357" y="409"/>
                  </a:cxn>
                  <a:cxn ang="0">
                    <a:pos x="286" y="409"/>
                  </a:cxn>
                  <a:cxn ang="0">
                    <a:pos x="292" y="413"/>
                  </a:cxn>
                  <a:cxn ang="0">
                    <a:pos x="309" y="416"/>
                  </a:cxn>
                  <a:cxn ang="0">
                    <a:pos x="326" y="422"/>
                  </a:cxn>
                  <a:cxn ang="0">
                    <a:pos x="343" y="424"/>
                  </a:cxn>
                  <a:cxn ang="0">
                    <a:pos x="357" y="413"/>
                  </a:cxn>
                  <a:cxn ang="0">
                    <a:pos x="357" y="409"/>
                  </a:cxn>
                </a:cxnLst>
                <a:rect l="0" t="0" r="r" b="b"/>
                <a:pathLst>
                  <a:path w="424" h="427">
                    <a:moveTo>
                      <a:pt x="357" y="409"/>
                    </a:moveTo>
                    <a:lnTo>
                      <a:pt x="286" y="409"/>
                    </a:lnTo>
                    <a:lnTo>
                      <a:pt x="292" y="413"/>
                    </a:lnTo>
                    <a:lnTo>
                      <a:pt x="309" y="416"/>
                    </a:lnTo>
                    <a:lnTo>
                      <a:pt x="326" y="422"/>
                    </a:lnTo>
                    <a:lnTo>
                      <a:pt x="343" y="424"/>
                    </a:lnTo>
                    <a:lnTo>
                      <a:pt x="357" y="413"/>
                    </a:lnTo>
                    <a:lnTo>
                      <a:pt x="357" y="409"/>
                    </a:lnTo>
                    <a:close/>
                  </a:path>
                </a:pathLst>
              </a:custGeom>
              <a:solidFill>
                <a:srgbClr val="FFF79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56" name="Freeform 1480"/>
              <p:cNvSpPr>
                <a:spLocks/>
              </p:cNvSpPr>
              <p:nvPr/>
            </p:nvSpPr>
            <p:spPr bwMode="auto">
              <a:xfrm>
                <a:off x="2277" y="557"/>
                <a:ext cx="424" cy="427"/>
              </a:xfrm>
              <a:custGeom>
                <a:avLst/>
                <a:gdLst/>
                <a:ahLst/>
                <a:cxnLst>
                  <a:cxn ang="0">
                    <a:pos x="357" y="407"/>
                  </a:cxn>
                  <a:cxn ang="0">
                    <a:pos x="260" y="407"/>
                  </a:cxn>
                  <a:cxn ang="0">
                    <a:pos x="273" y="412"/>
                  </a:cxn>
                  <a:cxn ang="0">
                    <a:pos x="277" y="410"/>
                  </a:cxn>
                  <a:cxn ang="0">
                    <a:pos x="286" y="409"/>
                  </a:cxn>
                  <a:cxn ang="0">
                    <a:pos x="357" y="409"/>
                  </a:cxn>
                  <a:cxn ang="0">
                    <a:pos x="357" y="407"/>
                  </a:cxn>
                </a:cxnLst>
                <a:rect l="0" t="0" r="r" b="b"/>
                <a:pathLst>
                  <a:path w="424" h="427">
                    <a:moveTo>
                      <a:pt x="357" y="407"/>
                    </a:moveTo>
                    <a:lnTo>
                      <a:pt x="260" y="407"/>
                    </a:lnTo>
                    <a:lnTo>
                      <a:pt x="273" y="412"/>
                    </a:lnTo>
                    <a:lnTo>
                      <a:pt x="277" y="410"/>
                    </a:lnTo>
                    <a:lnTo>
                      <a:pt x="286" y="409"/>
                    </a:lnTo>
                    <a:lnTo>
                      <a:pt x="357" y="409"/>
                    </a:lnTo>
                    <a:lnTo>
                      <a:pt x="357" y="407"/>
                    </a:lnTo>
                    <a:close/>
                  </a:path>
                </a:pathLst>
              </a:custGeom>
              <a:solidFill>
                <a:srgbClr val="FFF79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57" name="Freeform 1481"/>
              <p:cNvSpPr>
                <a:spLocks/>
              </p:cNvSpPr>
              <p:nvPr/>
            </p:nvSpPr>
            <p:spPr bwMode="auto">
              <a:xfrm>
                <a:off x="2277" y="557"/>
                <a:ext cx="424" cy="427"/>
              </a:xfrm>
              <a:custGeom>
                <a:avLst/>
                <a:gdLst/>
                <a:ahLst/>
                <a:cxnLst>
                  <a:cxn ang="0">
                    <a:pos x="281" y="355"/>
                  </a:cxn>
                  <a:cxn ang="0">
                    <a:pos x="259" y="356"/>
                  </a:cxn>
                  <a:cxn ang="0">
                    <a:pos x="243" y="357"/>
                  </a:cxn>
                  <a:cxn ang="0">
                    <a:pos x="289" y="357"/>
                  </a:cxn>
                  <a:cxn ang="0">
                    <a:pos x="281" y="355"/>
                  </a:cxn>
                </a:cxnLst>
                <a:rect l="0" t="0" r="r" b="b"/>
                <a:pathLst>
                  <a:path w="424" h="427">
                    <a:moveTo>
                      <a:pt x="281" y="355"/>
                    </a:moveTo>
                    <a:lnTo>
                      <a:pt x="259" y="356"/>
                    </a:lnTo>
                    <a:lnTo>
                      <a:pt x="243" y="357"/>
                    </a:lnTo>
                    <a:lnTo>
                      <a:pt x="289" y="357"/>
                    </a:lnTo>
                    <a:lnTo>
                      <a:pt x="281" y="355"/>
                    </a:lnTo>
                    <a:close/>
                  </a:path>
                </a:pathLst>
              </a:custGeom>
              <a:solidFill>
                <a:srgbClr val="FFF79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58" name="Freeform 1482"/>
              <p:cNvSpPr>
                <a:spLocks/>
              </p:cNvSpPr>
              <p:nvPr/>
            </p:nvSpPr>
            <p:spPr bwMode="auto">
              <a:xfrm>
                <a:off x="2277" y="557"/>
                <a:ext cx="424" cy="427"/>
              </a:xfrm>
              <a:custGeom>
                <a:avLst/>
                <a:gdLst/>
                <a:ahLst/>
                <a:cxnLst>
                  <a:cxn ang="0">
                    <a:pos x="418" y="135"/>
                  </a:cxn>
                  <a:cxn ang="0">
                    <a:pos x="404" y="136"/>
                  </a:cxn>
                  <a:cxn ang="0">
                    <a:pos x="388" y="144"/>
                  </a:cxn>
                  <a:cxn ang="0">
                    <a:pos x="371" y="155"/>
                  </a:cxn>
                  <a:cxn ang="0">
                    <a:pos x="357" y="164"/>
                  </a:cxn>
                  <a:cxn ang="0">
                    <a:pos x="341" y="172"/>
                  </a:cxn>
                  <a:cxn ang="0">
                    <a:pos x="322" y="182"/>
                  </a:cxn>
                  <a:cxn ang="0">
                    <a:pos x="300" y="193"/>
                  </a:cxn>
                  <a:cxn ang="0">
                    <a:pos x="284" y="201"/>
                  </a:cxn>
                  <a:cxn ang="0">
                    <a:pos x="263" y="213"/>
                  </a:cxn>
                  <a:cxn ang="0">
                    <a:pos x="241" y="219"/>
                  </a:cxn>
                  <a:cxn ang="0">
                    <a:pos x="352" y="219"/>
                  </a:cxn>
                  <a:cxn ang="0">
                    <a:pos x="364" y="211"/>
                  </a:cxn>
                  <a:cxn ang="0">
                    <a:pos x="382" y="198"/>
                  </a:cxn>
                  <a:cxn ang="0">
                    <a:pos x="395" y="190"/>
                  </a:cxn>
                  <a:cxn ang="0">
                    <a:pos x="409" y="180"/>
                  </a:cxn>
                  <a:cxn ang="0">
                    <a:pos x="420" y="167"/>
                  </a:cxn>
                  <a:cxn ang="0">
                    <a:pos x="424" y="152"/>
                  </a:cxn>
                  <a:cxn ang="0">
                    <a:pos x="418" y="135"/>
                  </a:cxn>
                </a:cxnLst>
                <a:rect l="0" t="0" r="r" b="b"/>
                <a:pathLst>
                  <a:path w="424" h="427">
                    <a:moveTo>
                      <a:pt x="418" y="135"/>
                    </a:moveTo>
                    <a:lnTo>
                      <a:pt x="404" y="136"/>
                    </a:lnTo>
                    <a:lnTo>
                      <a:pt x="388" y="144"/>
                    </a:lnTo>
                    <a:lnTo>
                      <a:pt x="371" y="155"/>
                    </a:lnTo>
                    <a:lnTo>
                      <a:pt x="357" y="164"/>
                    </a:lnTo>
                    <a:lnTo>
                      <a:pt x="341" y="172"/>
                    </a:lnTo>
                    <a:lnTo>
                      <a:pt x="322" y="182"/>
                    </a:lnTo>
                    <a:lnTo>
                      <a:pt x="300" y="193"/>
                    </a:lnTo>
                    <a:lnTo>
                      <a:pt x="284" y="201"/>
                    </a:lnTo>
                    <a:lnTo>
                      <a:pt x="263" y="213"/>
                    </a:lnTo>
                    <a:lnTo>
                      <a:pt x="241" y="219"/>
                    </a:lnTo>
                    <a:lnTo>
                      <a:pt x="352" y="219"/>
                    </a:lnTo>
                    <a:lnTo>
                      <a:pt x="364" y="211"/>
                    </a:lnTo>
                    <a:lnTo>
                      <a:pt x="382" y="198"/>
                    </a:lnTo>
                    <a:lnTo>
                      <a:pt x="395" y="190"/>
                    </a:lnTo>
                    <a:lnTo>
                      <a:pt x="409" y="180"/>
                    </a:lnTo>
                    <a:lnTo>
                      <a:pt x="420" y="167"/>
                    </a:lnTo>
                    <a:lnTo>
                      <a:pt x="424" y="152"/>
                    </a:lnTo>
                    <a:lnTo>
                      <a:pt x="418" y="135"/>
                    </a:lnTo>
                    <a:close/>
                  </a:path>
                </a:pathLst>
              </a:custGeom>
              <a:solidFill>
                <a:srgbClr val="FFF79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59" name="Freeform 1483"/>
              <p:cNvSpPr>
                <a:spLocks/>
              </p:cNvSpPr>
              <p:nvPr/>
            </p:nvSpPr>
            <p:spPr bwMode="auto">
              <a:xfrm>
                <a:off x="2277" y="557"/>
                <a:ext cx="424" cy="427"/>
              </a:xfrm>
              <a:custGeom>
                <a:avLst/>
                <a:gdLst/>
                <a:ahLst/>
                <a:cxnLst>
                  <a:cxn ang="0">
                    <a:pos x="339" y="22"/>
                  </a:cxn>
                  <a:cxn ang="0">
                    <a:pos x="325" y="34"/>
                  </a:cxn>
                  <a:cxn ang="0">
                    <a:pos x="316" y="45"/>
                  </a:cxn>
                  <a:cxn ang="0">
                    <a:pos x="303" y="60"/>
                  </a:cxn>
                  <a:cxn ang="0">
                    <a:pos x="285" y="79"/>
                  </a:cxn>
                  <a:cxn ang="0">
                    <a:pos x="231" y="135"/>
                  </a:cxn>
                  <a:cxn ang="0">
                    <a:pos x="206" y="169"/>
                  </a:cxn>
                  <a:cxn ang="0">
                    <a:pos x="193" y="180"/>
                  </a:cxn>
                  <a:cxn ang="0">
                    <a:pos x="191" y="182"/>
                  </a:cxn>
                  <a:cxn ang="0">
                    <a:pos x="252" y="182"/>
                  </a:cxn>
                  <a:cxn ang="0">
                    <a:pos x="255" y="179"/>
                  </a:cxn>
                  <a:cxn ang="0">
                    <a:pos x="273" y="159"/>
                  </a:cxn>
                  <a:cxn ang="0">
                    <a:pos x="288" y="143"/>
                  </a:cxn>
                  <a:cxn ang="0">
                    <a:pos x="299" y="130"/>
                  </a:cxn>
                  <a:cxn ang="0">
                    <a:pos x="312" y="112"/>
                  </a:cxn>
                  <a:cxn ang="0">
                    <a:pos x="323" y="98"/>
                  </a:cxn>
                  <a:cxn ang="0">
                    <a:pos x="326" y="94"/>
                  </a:cxn>
                  <a:cxn ang="0">
                    <a:pos x="337" y="84"/>
                  </a:cxn>
                  <a:cxn ang="0">
                    <a:pos x="342" y="76"/>
                  </a:cxn>
                  <a:cxn ang="0">
                    <a:pos x="355" y="62"/>
                  </a:cxn>
                  <a:cxn ang="0">
                    <a:pos x="360" y="54"/>
                  </a:cxn>
                  <a:cxn ang="0">
                    <a:pos x="364" y="40"/>
                  </a:cxn>
                  <a:cxn ang="0">
                    <a:pos x="355" y="23"/>
                  </a:cxn>
                  <a:cxn ang="0">
                    <a:pos x="339" y="22"/>
                  </a:cxn>
                </a:cxnLst>
                <a:rect l="0" t="0" r="r" b="b"/>
                <a:pathLst>
                  <a:path w="424" h="427">
                    <a:moveTo>
                      <a:pt x="339" y="22"/>
                    </a:moveTo>
                    <a:lnTo>
                      <a:pt x="325" y="34"/>
                    </a:lnTo>
                    <a:lnTo>
                      <a:pt x="316" y="45"/>
                    </a:lnTo>
                    <a:lnTo>
                      <a:pt x="303" y="60"/>
                    </a:lnTo>
                    <a:lnTo>
                      <a:pt x="285" y="79"/>
                    </a:lnTo>
                    <a:lnTo>
                      <a:pt x="231" y="135"/>
                    </a:lnTo>
                    <a:lnTo>
                      <a:pt x="206" y="169"/>
                    </a:lnTo>
                    <a:lnTo>
                      <a:pt x="193" y="180"/>
                    </a:lnTo>
                    <a:lnTo>
                      <a:pt x="191" y="182"/>
                    </a:lnTo>
                    <a:lnTo>
                      <a:pt x="252" y="182"/>
                    </a:lnTo>
                    <a:lnTo>
                      <a:pt x="255" y="179"/>
                    </a:lnTo>
                    <a:lnTo>
                      <a:pt x="273" y="159"/>
                    </a:lnTo>
                    <a:lnTo>
                      <a:pt x="288" y="143"/>
                    </a:lnTo>
                    <a:lnTo>
                      <a:pt x="299" y="130"/>
                    </a:lnTo>
                    <a:lnTo>
                      <a:pt x="312" y="112"/>
                    </a:lnTo>
                    <a:lnTo>
                      <a:pt x="323" y="98"/>
                    </a:lnTo>
                    <a:lnTo>
                      <a:pt x="326" y="94"/>
                    </a:lnTo>
                    <a:lnTo>
                      <a:pt x="337" y="84"/>
                    </a:lnTo>
                    <a:lnTo>
                      <a:pt x="342" y="76"/>
                    </a:lnTo>
                    <a:lnTo>
                      <a:pt x="355" y="62"/>
                    </a:lnTo>
                    <a:lnTo>
                      <a:pt x="360" y="54"/>
                    </a:lnTo>
                    <a:lnTo>
                      <a:pt x="364" y="40"/>
                    </a:lnTo>
                    <a:lnTo>
                      <a:pt x="355" y="23"/>
                    </a:lnTo>
                    <a:lnTo>
                      <a:pt x="339" y="22"/>
                    </a:lnTo>
                    <a:close/>
                  </a:path>
                </a:pathLst>
              </a:custGeom>
              <a:solidFill>
                <a:srgbClr val="FFF79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60" name="Freeform 1484"/>
              <p:cNvSpPr>
                <a:spLocks/>
              </p:cNvSpPr>
              <p:nvPr/>
            </p:nvSpPr>
            <p:spPr bwMode="auto">
              <a:xfrm>
                <a:off x="2277" y="557"/>
                <a:ext cx="424" cy="427"/>
              </a:xfrm>
              <a:custGeom>
                <a:avLst/>
                <a:gdLst/>
                <a:ahLst/>
                <a:cxnLst>
                  <a:cxn ang="0">
                    <a:pos x="253" y="0"/>
                  </a:cxn>
                  <a:cxn ang="0">
                    <a:pos x="239" y="8"/>
                  </a:cxn>
                  <a:cxn ang="0">
                    <a:pos x="227" y="23"/>
                  </a:cxn>
                  <a:cxn ang="0">
                    <a:pos x="216" y="39"/>
                  </a:cxn>
                  <a:cxn ang="0">
                    <a:pos x="208" y="53"/>
                  </a:cxn>
                  <a:cxn ang="0">
                    <a:pos x="200" y="64"/>
                  </a:cxn>
                  <a:cxn ang="0">
                    <a:pos x="183" y="87"/>
                  </a:cxn>
                  <a:cxn ang="0">
                    <a:pos x="174" y="101"/>
                  </a:cxn>
                  <a:cxn ang="0">
                    <a:pos x="165" y="115"/>
                  </a:cxn>
                  <a:cxn ang="0">
                    <a:pos x="151" y="138"/>
                  </a:cxn>
                  <a:cxn ang="0">
                    <a:pos x="139" y="155"/>
                  </a:cxn>
                  <a:cxn ang="0">
                    <a:pos x="124" y="165"/>
                  </a:cxn>
                  <a:cxn ang="0">
                    <a:pos x="186" y="165"/>
                  </a:cxn>
                  <a:cxn ang="0">
                    <a:pos x="193" y="155"/>
                  </a:cxn>
                  <a:cxn ang="0">
                    <a:pos x="204" y="135"/>
                  </a:cxn>
                  <a:cxn ang="0">
                    <a:pos x="207" y="129"/>
                  </a:cxn>
                  <a:cxn ang="0">
                    <a:pos x="207" y="128"/>
                  </a:cxn>
                  <a:cxn ang="0">
                    <a:pos x="214" y="118"/>
                  </a:cxn>
                  <a:cxn ang="0">
                    <a:pos x="219" y="106"/>
                  </a:cxn>
                  <a:cxn ang="0">
                    <a:pos x="227" y="90"/>
                  </a:cxn>
                  <a:cxn ang="0">
                    <a:pos x="235" y="76"/>
                  </a:cxn>
                  <a:cxn ang="0">
                    <a:pos x="245" y="60"/>
                  </a:cxn>
                  <a:cxn ang="0">
                    <a:pos x="259" y="38"/>
                  </a:cxn>
                  <a:cxn ang="0">
                    <a:pos x="266" y="24"/>
                  </a:cxn>
                  <a:cxn ang="0">
                    <a:pos x="267" y="11"/>
                  </a:cxn>
                  <a:cxn ang="0">
                    <a:pos x="253" y="0"/>
                  </a:cxn>
                </a:cxnLst>
                <a:rect l="0" t="0" r="r" b="b"/>
                <a:pathLst>
                  <a:path w="424" h="427">
                    <a:moveTo>
                      <a:pt x="253" y="0"/>
                    </a:moveTo>
                    <a:lnTo>
                      <a:pt x="239" y="8"/>
                    </a:lnTo>
                    <a:lnTo>
                      <a:pt x="227" y="23"/>
                    </a:lnTo>
                    <a:lnTo>
                      <a:pt x="216" y="39"/>
                    </a:lnTo>
                    <a:lnTo>
                      <a:pt x="208" y="53"/>
                    </a:lnTo>
                    <a:lnTo>
                      <a:pt x="200" y="64"/>
                    </a:lnTo>
                    <a:lnTo>
                      <a:pt x="183" y="87"/>
                    </a:lnTo>
                    <a:lnTo>
                      <a:pt x="174" y="101"/>
                    </a:lnTo>
                    <a:lnTo>
                      <a:pt x="165" y="115"/>
                    </a:lnTo>
                    <a:lnTo>
                      <a:pt x="151" y="138"/>
                    </a:lnTo>
                    <a:lnTo>
                      <a:pt x="139" y="155"/>
                    </a:lnTo>
                    <a:lnTo>
                      <a:pt x="124" y="165"/>
                    </a:lnTo>
                    <a:lnTo>
                      <a:pt x="186" y="165"/>
                    </a:lnTo>
                    <a:lnTo>
                      <a:pt x="193" y="155"/>
                    </a:lnTo>
                    <a:lnTo>
                      <a:pt x="204" y="135"/>
                    </a:lnTo>
                    <a:lnTo>
                      <a:pt x="207" y="129"/>
                    </a:lnTo>
                    <a:lnTo>
                      <a:pt x="207" y="128"/>
                    </a:lnTo>
                    <a:lnTo>
                      <a:pt x="214" y="118"/>
                    </a:lnTo>
                    <a:lnTo>
                      <a:pt x="219" y="106"/>
                    </a:lnTo>
                    <a:lnTo>
                      <a:pt x="227" y="90"/>
                    </a:lnTo>
                    <a:lnTo>
                      <a:pt x="235" y="76"/>
                    </a:lnTo>
                    <a:lnTo>
                      <a:pt x="245" y="60"/>
                    </a:lnTo>
                    <a:lnTo>
                      <a:pt x="259" y="38"/>
                    </a:lnTo>
                    <a:lnTo>
                      <a:pt x="266" y="24"/>
                    </a:lnTo>
                    <a:lnTo>
                      <a:pt x="267" y="11"/>
                    </a:lnTo>
                    <a:lnTo>
                      <a:pt x="253" y="0"/>
                    </a:lnTo>
                    <a:close/>
                  </a:path>
                </a:pathLst>
              </a:custGeom>
              <a:solidFill>
                <a:srgbClr val="FFF79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661" name="Picture 1485"/>
              <p:cNvPicPr>
                <a:picLocks noChangeAspect="1" noChangeArrowheads="1"/>
              </p:cNvPicPr>
              <p:nvPr/>
            </p:nvPicPr>
            <p:blipFill>
              <a:blip r:embed="rId170" cstate="print"/>
              <a:srcRect/>
              <a:stretch>
                <a:fillRect/>
              </a:stretch>
            </p:blipFill>
            <p:spPr bwMode="auto">
              <a:xfrm>
                <a:off x="2278" y="556"/>
                <a:ext cx="429" cy="427"/>
              </a:xfrm>
              <a:prstGeom prst="rect">
                <a:avLst/>
              </a:prstGeom>
              <a:noFill/>
            </p:spPr>
          </p:pic>
        </p:grpSp>
        <p:grpSp>
          <p:nvGrpSpPr>
            <p:cNvPr id="5187" name="Group 1486"/>
            <p:cNvGrpSpPr>
              <a:grpSpLocks/>
            </p:cNvGrpSpPr>
            <p:nvPr/>
          </p:nvGrpSpPr>
          <p:grpSpPr bwMode="auto">
            <a:xfrm>
              <a:off x="1233" y="1288"/>
              <a:ext cx="362" cy="473"/>
              <a:chOff x="1233" y="1288"/>
              <a:chExt cx="362" cy="473"/>
            </a:xfrm>
          </p:grpSpPr>
          <p:sp>
            <p:nvSpPr>
              <p:cNvPr id="51663" name="Freeform 1487"/>
              <p:cNvSpPr>
                <a:spLocks/>
              </p:cNvSpPr>
              <p:nvPr/>
            </p:nvSpPr>
            <p:spPr bwMode="auto">
              <a:xfrm>
                <a:off x="1233" y="1288"/>
                <a:ext cx="362" cy="473"/>
              </a:xfrm>
              <a:custGeom>
                <a:avLst/>
                <a:gdLst/>
                <a:ahLst/>
                <a:cxnLst>
                  <a:cxn ang="0">
                    <a:pos x="362" y="319"/>
                  </a:cxn>
                  <a:cxn ang="0">
                    <a:pos x="298" y="319"/>
                  </a:cxn>
                  <a:cxn ang="0">
                    <a:pos x="307" y="335"/>
                  </a:cxn>
                  <a:cxn ang="0">
                    <a:pos x="304" y="348"/>
                  </a:cxn>
                  <a:cxn ang="0">
                    <a:pos x="299" y="364"/>
                  </a:cxn>
                  <a:cxn ang="0">
                    <a:pos x="293" y="389"/>
                  </a:cxn>
                  <a:cxn ang="0">
                    <a:pos x="289" y="408"/>
                  </a:cxn>
                  <a:cxn ang="0">
                    <a:pos x="284" y="428"/>
                  </a:cxn>
                  <a:cxn ang="0">
                    <a:pos x="279" y="444"/>
                  </a:cxn>
                  <a:cxn ang="0">
                    <a:pos x="278" y="460"/>
                  </a:cxn>
                  <a:cxn ang="0">
                    <a:pos x="291" y="472"/>
                  </a:cxn>
                  <a:cxn ang="0">
                    <a:pos x="302" y="462"/>
                  </a:cxn>
                  <a:cxn ang="0">
                    <a:pos x="312" y="445"/>
                  </a:cxn>
                  <a:cxn ang="0">
                    <a:pos x="320" y="423"/>
                  </a:cxn>
                  <a:cxn ang="0">
                    <a:pos x="326" y="406"/>
                  </a:cxn>
                  <a:cxn ang="0">
                    <a:pos x="332" y="385"/>
                  </a:cxn>
                  <a:cxn ang="0">
                    <a:pos x="338" y="361"/>
                  </a:cxn>
                  <a:cxn ang="0">
                    <a:pos x="346" y="340"/>
                  </a:cxn>
                  <a:cxn ang="0">
                    <a:pos x="356" y="325"/>
                  </a:cxn>
                  <a:cxn ang="0">
                    <a:pos x="362" y="319"/>
                  </a:cxn>
                </a:cxnLst>
                <a:rect l="0" t="0" r="r" b="b"/>
                <a:pathLst>
                  <a:path w="362" h="473">
                    <a:moveTo>
                      <a:pt x="362" y="319"/>
                    </a:moveTo>
                    <a:lnTo>
                      <a:pt x="298" y="319"/>
                    </a:lnTo>
                    <a:lnTo>
                      <a:pt x="307" y="335"/>
                    </a:lnTo>
                    <a:lnTo>
                      <a:pt x="304" y="348"/>
                    </a:lnTo>
                    <a:lnTo>
                      <a:pt x="299" y="364"/>
                    </a:lnTo>
                    <a:lnTo>
                      <a:pt x="293" y="389"/>
                    </a:lnTo>
                    <a:lnTo>
                      <a:pt x="289" y="408"/>
                    </a:lnTo>
                    <a:lnTo>
                      <a:pt x="284" y="428"/>
                    </a:lnTo>
                    <a:lnTo>
                      <a:pt x="279" y="444"/>
                    </a:lnTo>
                    <a:lnTo>
                      <a:pt x="278" y="460"/>
                    </a:lnTo>
                    <a:lnTo>
                      <a:pt x="291" y="472"/>
                    </a:lnTo>
                    <a:lnTo>
                      <a:pt x="302" y="462"/>
                    </a:lnTo>
                    <a:lnTo>
                      <a:pt x="312" y="445"/>
                    </a:lnTo>
                    <a:lnTo>
                      <a:pt x="320" y="423"/>
                    </a:lnTo>
                    <a:lnTo>
                      <a:pt x="326" y="406"/>
                    </a:lnTo>
                    <a:lnTo>
                      <a:pt x="332" y="385"/>
                    </a:lnTo>
                    <a:lnTo>
                      <a:pt x="338" y="361"/>
                    </a:lnTo>
                    <a:lnTo>
                      <a:pt x="346" y="340"/>
                    </a:lnTo>
                    <a:lnTo>
                      <a:pt x="356" y="325"/>
                    </a:lnTo>
                    <a:lnTo>
                      <a:pt x="362" y="319"/>
                    </a:lnTo>
                    <a:close/>
                  </a:path>
                </a:pathLst>
              </a:custGeom>
              <a:solidFill>
                <a:srgbClr val="F1697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64" name="Freeform 1488"/>
              <p:cNvSpPr>
                <a:spLocks/>
              </p:cNvSpPr>
              <p:nvPr/>
            </p:nvSpPr>
            <p:spPr bwMode="auto">
              <a:xfrm>
                <a:off x="1233" y="1288"/>
                <a:ext cx="362" cy="473"/>
              </a:xfrm>
              <a:custGeom>
                <a:avLst/>
                <a:gdLst/>
                <a:ahLst/>
                <a:cxnLst>
                  <a:cxn ang="0">
                    <a:pos x="413" y="279"/>
                  </a:cxn>
                  <a:cxn ang="0">
                    <a:pos x="232" y="279"/>
                  </a:cxn>
                  <a:cxn ang="0">
                    <a:pos x="243" y="287"/>
                  </a:cxn>
                  <a:cxn ang="0">
                    <a:pos x="236" y="294"/>
                  </a:cxn>
                  <a:cxn ang="0">
                    <a:pos x="220" y="304"/>
                  </a:cxn>
                  <a:cxn ang="0">
                    <a:pos x="203" y="318"/>
                  </a:cxn>
                  <a:cxn ang="0">
                    <a:pos x="198" y="322"/>
                  </a:cxn>
                  <a:cxn ang="0">
                    <a:pos x="198" y="323"/>
                  </a:cxn>
                  <a:cxn ang="0">
                    <a:pos x="189" y="330"/>
                  </a:cxn>
                  <a:cxn ang="0">
                    <a:pos x="181" y="337"/>
                  </a:cxn>
                  <a:cxn ang="0">
                    <a:pos x="159" y="356"/>
                  </a:cxn>
                  <a:cxn ang="0">
                    <a:pos x="144" y="368"/>
                  </a:cxn>
                  <a:cxn ang="0">
                    <a:pos x="127" y="381"/>
                  </a:cxn>
                  <a:cxn ang="0">
                    <a:pos x="115" y="389"/>
                  </a:cxn>
                  <a:cxn ang="0">
                    <a:pos x="103" y="399"/>
                  </a:cxn>
                  <a:cxn ang="0">
                    <a:pos x="100" y="411"/>
                  </a:cxn>
                  <a:cxn ang="0">
                    <a:pos x="109" y="426"/>
                  </a:cxn>
                  <a:cxn ang="0">
                    <a:pos x="125" y="422"/>
                  </a:cxn>
                  <a:cxn ang="0">
                    <a:pos x="141" y="413"/>
                  </a:cxn>
                  <a:cxn ang="0">
                    <a:pos x="157" y="402"/>
                  </a:cxn>
                  <a:cxn ang="0">
                    <a:pos x="169" y="393"/>
                  </a:cxn>
                  <a:cxn ang="0">
                    <a:pos x="174" y="390"/>
                  </a:cxn>
                  <a:cxn ang="0">
                    <a:pos x="190" y="380"/>
                  </a:cxn>
                  <a:cxn ang="0">
                    <a:pos x="217" y="362"/>
                  </a:cxn>
                  <a:cxn ang="0">
                    <a:pos x="231" y="352"/>
                  </a:cxn>
                  <a:cxn ang="0">
                    <a:pos x="251" y="337"/>
                  </a:cxn>
                  <a:cxn ang="0">
                    <a:pos x="269" y="325"/>
                  </a:cxn>
                  <a:cxn ang="0">
                    <a:pos x="286" y="319"/>
                  </a:cxn>
                  <a:cxn ang="0">
                    <a:pos x="362" y="319"/>
                  </a:cxn>
                  <a:cxn ang="0">
                    <a:pos x="365" y="316"/>
                  </a:cxn>
                  <a:cxn ang="0">
                    <a:pos x="382" y="303"/>
                  </a:cxn>
                  <a:cxn ang="0">
                    <a:pos x="408" y="284"/>
                  </a:cxn>
                  <a:cxn ang="0">
                    <a:pos x="413" y="279"/>
                  </a:cxn>
                </a:cxnLst>
                <a:rect l="0" t="0" r="r" b="b"/>
                <a:pathLst>
                  <a:path w="362" h="473">
                    <a:moveTo>
                      <a:pt x="413" y="279"/>
                    </a:moveTo>
                    <a:lnTo>
                      <a:pt x="232" y="279"/>
                    </a:lnTo>
                    <a:lnTo>
                      <a:pt x="243" y="287"/>
                    </a:lnTo>
                    <a:lnTo>
                      <a:pt x="236" y="294"/>
                    </a:lnTo>
                    <a:lnTo>
                      <a:pt x="220" y="304"/>
                    </a:lnTo>
                    <a:lnTo>
                      <a:pt x="203" y="318"/>
                    </a:lnTo>
                    <a:lnTo>
                      <a:pt x="198" y="322"/>
                    </a:lnTo>
                    <a:lnTo>
                      <a:pt x="198" y="323"/>
                    </a:lnTo>
                    <a:lnTo>
                      <a:pt x="189" y="330"/>
                    </a:lnTo>
                    <a:lnTo>
                      <a:pt x="181" y="337"/>
                    </a:lnTo>
                    <a:lnTo>
                      <a:pt x="159" y="356"/>
                    </a:lnTo>
                    <a:lnTo>
                      <a:pt x="144" y="368"/>
                    </a:lnTo>
                    <a:lnTo>
                      <a:pt x="127" y="381"/>
                    </a:lnTo>
                    <a:lnTo>
                      <a:pt x="115" y="389"/>
                    </a:lnTo>
                    <a:lnTo>
                      <a:pt x="103" y="399"/>
                    </a:lnTo>
                    <a:lnTo>
                      <a:pt x="100" y="411"/>
                    </a:lnTo>
                    <a:lnTo>
                      <a:pt x="109" y="426"/>
                    </a:lnTo>
                    <a:lnTo>
                      <a:pt x="125" y="422"/>
                    </a:lnTo>
                    <a:lnTo>
                      <a:pt x="141" y="413"/>
                    </a:lnTo>
                    <a:lnTo>
                      <a:pt x="157" y="402"/>
                    </a:lnTo>
                    <a:lnTo>
                      <a:pt x="169" y="393"/>
                    </a:lnTo>
                    <a:lnTo>
                      <a:pt x="174" y="390"/>
                    </a:lnTo>
                    <a:lnTo>
                      <a:pt x="190" y="380"/>
                    </a:lnTo>
                    <a:lnTo>
                      <a:pt x="217" y="362"/>
                    </a:lnTo>
                    <a:lnTo>
                      <a:pt x="231" y="352"/>
                    </a:lnTo>
                    <a:lnTo>
                      <a:pt x="251" y="337"/>
                    </a:lnTo>
                    <a:lnTo>
                      <a:pt x="269" y="325"/>
                    </a:lnTo>
                    <a:lnTo>
                      <a:pt x="286" y="319"/>
                    </a:lnTo>
                    <a:lnTo>
                      <a:pt x="362" y="319"/>
                    </a:lnTo>
                    <a:lnTo>
                      <a:pt x="365" y="316"/>
                    </a:lnTo>
                    <a:lnTo>
                      <a:pt x="382" y="303"/>
                    </a:lnTo>
                    <a:lnTo>
                      <a:pt x="408" y="284"/>
                    </a:lnTo>
                    <a:lnTo>
                      <a:pt x="413" y="279"/>
                    </a:lnTo>
                    <a:close/>
                  </a:path>
                </a:pathLst>
              </a:custGeom>
              <a:solidFill>
                <a:srgbClr val="F1697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65" name="Freeform 1489"/>
              <p:cNvSpPr>
                <a:spLocks/>
              </p:cNvSpPr>
              <p:nvPr/>
            </p:nvSpPr>
            <p:spPr bwMode="auto">
              <a:xfrm>
                <a:off x="1233" y="1288"/>
                <a:ext cx="362" cy="473"/>
              </a:xfrm>
              <a:custGeom>
                <a:avLst/>
                <a:gdLst/>
                <a:ahLst/>
                <a:cxnLst>
                  <a:cxn ang="0">
                    <a:pos x="459" y="225"/>
                  </a:cxn>
                  <a:cxn ang="0">
                    <a:pos x="176" y="225"/>
                  </a:cxn>
                  <a:cxn ang="0">
                    <a:pos x="199" y="226"/>
                  </a:cxn>
                  <a:cxn ang="0">
                    <a:pos x="211" y="235"/>
                  </a:cxn>
                  <a:cxn ang="0">
                    <a:pos x="215" y="241"/>
                  </a:cxn>
                  <a:cxn ang="0">
                    <a:pos x="197" y="247"/>
                  </a:cxn>
                  <a:cxn ang="0">
                    <a:pos x="186" y="252"/>
                  </a:cxn>
                  <a:cxn ang="0">
                    <a:pos x="172" y="259"/>
                  </a:cxn>
                  <a:cxn ang="0">
                    <a:pos x="148" y="270"/>
                  </a:cxn>
                  <a:cxn ang="0">
                    <a:pos x="128" y="279"/>
                  </a:cxn>
                  <a:cxn ang="0">
                    <a:pos x="113" y="288"/>
                  </a:cxn>
                  <a:cxn ang="0">
                    <a:pos x="78" y="309"/>
                  </a:cxn>
                  <a:cxn ang="0">
                    <a:pos x="74" y="311"/>
                  </a:cxn>
                  <a:cxn ang="0">
                    <a:pos x="61" y="316"/>
                  </a:cxn>
                  <a:cxn ang="0">
                    <a:pos x="53" y="322"/>
                  </a:cxn>
                  <a:cxn ang="0">
                    <a:pos x="36" y="330"/>
                  </a:cxn>
                  <a:cxn ang="0">
                    <a:pos x="30" y="335"/>
                  </a:cxn>
                  <a:cxn ang="0">
                    <a:pos x="19" y="346"/>
                  </a:cxn>
                  <a:cxn ang="0">
                    <a:pos x="20" y="365"/>
                  </a:cxn>
                  <a:cxn ang="0">
                    <a:pos x="35" y="373"/>
                  </a:cxn>
                  <a:cxn ang="0">
                    <a:pos x="53" y="367"/>
                  </a:cxn>
                  <a:cxn ang="0">
                    <a:pos x="83" y="352"/>
                  </a:cxn>
                  <a:cxn ang="0">
                    <a:pos x="107" y="340"/>
                  </a:cxn>
                  <a:cxn ang="0">
                    <a:pos x="178" y="309"/>
                  </a:cxn>
                  <a:cxn ang="0">
                    <a:pos x="214" y="286"/>
                  </a:cxn>
                  <a:cxn ang="0">
                    <a:pos x="230" y="281"/>
                  </a:cxn>
                  <a:cxn ang="0">
                    <a:pos x="232" y="279"/>
                  </a:cxn>
                  <a:cxn ang="0">
                    <a:pos x="413" y="279"/>
                  </a:cxn>
                  <a:cxn ang="0">
                    <a:pos x="420" y="273"/>
                  </a:cxn>
                  <a:cxn ang="0">
                    <a:pos x="432" y="260"/>
                  </a:cxn>
                  <a:cxn ang="0">
                    <a:pos x="445" y="244"/>
                  </a:cxn>
                  <a:cxn ang="0">
                    <a:pos x="459" y="225"/>
                  </a:cxn>
                </a:cxnLst>
                <a:rect l="0" t="0" r="r" b="b"/>
                <a:pathLst>
                  <a:path w="362" h="473">
                    <a:moveTo>
                      <a:pt x="459" y="225"/>
                    </a:moveTo>
                    <a:lnTo>
                      <a:pt x="176" y="225"/>
                    </a:lnTo>
                    <a:lnTo>
                      <a:pt x="199" y="226"/>
                    </a:lnTo>
                    <a:lnTo>
                      <a:pt x="211" y="235"/>
                    </a:lnTo>
                    <a:lnTo>
                      <a:pt x="215" y="241"/>
                    </a:lnTo>
                    <a:lnTo>
                      <a:pt x="197" y="247"/>
                    </a:lnTo>
                    <a:lnTo>
                      <a:pt x="186" y="252"/>
                    </a:lnTo>
                    <a:lnTo>
                      <a:pt x="172" y="259"/>
                    </a:lnTo>
                    <a:lnTo>
                      <a:pt x="148" y="270"/>
                    </a:lnTo>
                    <a:lnTo>
                      <a:pt x="128" y="279"/>
                    </a:lnTo>
                    <a:lnTo>
                      <a:pt x="113" y="288"/>
                    </a:lnTo>
                    <a:lnTo>
                      <a:pt x="78" y="309"/>
                    </a:lnTo>
                    <a:lnTo>
                      <a:pt x="74" y="311"/>
                    </a:lnTo>
                    <a:lnTo>
                      <a:pt x="61" y="316"/>
                    </a:lnTo>
                    <a:lnTo>
                      <a:pt x="53" y="322"/>
                    </a:lnTo>
                    <a:lnTo>
                      <a:pt x="36" y="330"/>
                    </a:lnTo>
                    <a:lnTo>
                      <a:pt x="30" y="335"/>
                    </a:lnTo>
                    <a:lnTo>
                      <a:pt x="19" y="346"/>
                    </a:lnTo>
                    <a:lnTo>
                      <a:pt x="20" y="365"/>
                    </a:lnTo>
                    <a:lnTo>
                      <a:pt x="35" y="373"/>
                    </a:lnTo>
                    <a:lnTo>
                      <a:pt x="53" y="367"/>
                    </a:lnTo>
                    <a:lnTo>
                      <a:pt x="83" y="352"/>
                    </a:lnTo>
                    <a:lnTo>
                      <a:pt x="107" y="340"/>
                    </a:lnTo>
                    <a:lnTo>
                      <a:pt x="178" y="309"/>
                    </a:lnTo>
                    <a:lnTo>
                      <a:pt x="214" y="286"/>
                    </a:lnTo>
                    <a:lnTo>
                      <a:pt x="230" y="281"/>
                    </a:lnTo>
                    <a:lnTo>
                      <a:pt x="232" y="279"/>
                    </a:lnTo>
                    <a:lnTo>
                      <a:pt x="413" y="279"/>
                    </a:lnTo>
                    <a:lnTo>
                      <a:pt x="420" y="273"/>
                    </a:lnTo>
                    <a:lnTo>
                      <a:pt x="432" y="260"/>
                    </a:lnTo>
                    <a:lnTo>
                      <a:pt x="445" y="244"/>
                    </a:lnTo>
                    <a:lnTo>
                      <a:pt x="459" y="225"/>
                    </a:lnTo>
                    <a:close/>
                  </a:path>
                </a:pathLst>
              </a:custGeom>
              <a:solidFill>
                <a:srgbClr val="F1697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66" name="Freeform 1490"/>
              <p:cNvSpPr>
                <a:spLocks/>
              </p:cNvSpPr>
              <p:nvPr/>
            </p:nvSpPr>
            <p:spPr bwMode="auto">
              <a:xfrm>
                <a:off x="1233" y="1288"/>
                <a:ext cx="362" cy="473"/>
              </a:xfrm>
              <a:custGeom>
                <a:avLst/>
                <a:gdLst/>
                <a:ahLst/>
                <a:cxnLst>
                  <a:cxn ang="0">
                    <a:pos x="162" y="6"/>
                  </a:cxn>
                  <a:cxn ang="0">
                    <a:pos x="163" y="33"/>
                  </a:cxn>
                  <a:cxn ang="0">
                    <a:pos x="249" y="97"/>
                  </a:cxn>
                  <a:cxn ang="0">
                    <a:pos x="269" y="106"/>
                  </a:cxn>
                  <a:cxn ang="0">
                    <a:pos x="272" y="117"/>
                  </a:cxn>
                  <a:cxn ang="0">
                    <a:pos x="262" y="130"/>
                  </a:cxn>
                  <a:cxn ang="0">
                    <a:pos x="248" y="144"/>
                  </a:cxn>
                  <a:cxn ang="0">
                    <a:pos x="231" y="154"/>
                  </a:cxn>
                  <a:cxn ang="0">
                    <a:pos x="225" y="158"/>
                  </a:cxn>
                  <a:cxn ang="0">
                    <a:pos x="220" y="162"/>
                  </a:cxn>
                  <a:cxn ang="0">
                    <a:pos x="176" y="174"/>
                  </a:cxn>
                  <a:cxn ang="0">
                    <a:pos x="147" y="178"/>
                  </a:cxn>
                  <a:cxn ang="0">
                    <a:pos x="103" y="184"/>
                  </a:cxn>
                  <a:cxn ang="0">
                    <a:pos x="61" y="194"/>
                  </a:cxn>
                  <a:cxn ang="0">
                    <a:pos x="21" y="203"/>
                  </a:cxn>
                  <a:cxn ang="0">
                    <a:pos x="0" y="233"/>
                  </a:cxn>
                  <a:cxn ang="0">
                    <a:pos x="30" y="242"/>
                  </a:cxn>
                  <a:cxn ang="0">
                    <a:pos x="71" y="235"/>
                  </a:cxn>
                  <a:cxn ang="0">
                    <a:pos x="110" y="231"/>
                  </a:cxn>
                  <a:cxn ang="0">
                    <a:pos x="153" y="228"/>
                  </a:cxn>
                  <a:cxn ang="0">
                    <a:pos x="459" y="225"/>
                  </a:cxn>
                  <a:cxn ang="0">
                    <a:pos x="466" y="204"/>
                  </a:cxn>
                  <a:cxn ang="0">
                    <a:pos x="451" y="180"/>
                  </a:cxn>
                  <a:cxn ang="0">
                    <a:pos x="429" y="153"/>
                  </a:cxn>
                  <a:cxn ang="0">
                    <a:pos x="422" y="108"/>
                  </a:cxn>
                  <a:cxn ang="0">
                    <a:pos x="371" y="74"/>
                  </a:cxn>
                  <a:cxn ang="0">
                    <a:pos x="348" y="68"/>
                  </a:cxn>
                  <a:cxn ang="0">
                    <a:pos x="307" y="56"/>
                  </a:cxn>
                  <a:cxn ang="0">
                    <a:pos x="242" y="36"/>
                  </a:cxn>
                  <a:cxn ang="0">
                    <a:pos x="229" y="34"/>
                  </a:cxn>
                  <a:cxn ang="0">
                    <a:pos x="206" y="15"/>
                  </a:cxn>
                  <a:cxn ang="0">
                    <a:pos x="179" y="0"/>
                  </a:cxn>
                </a:cxnLst>
                <a:rect l="0" t="0" r="r" b="b"/>
                <a:pathLst>
                  <a:path w="362" h="473">
                    <a:moveTo>
                      <a:pt x="179" y="0"/>
                    </a:moveTo>
                    <a:lnTo>
                      <a:pt x="162" y="6"/>
                    </a:lnTo>
                    <a:lnTo>
                      <a:pt x="159" y="19"/>
                    </a:lnTo>
                    <a:lnTo>
                      <a:pt x="163" y="33"/>
                    </a:lnTo>
                    <a:lnTo>
                      <a:pt x="213" y="85"/>
                    </a:lnTo>
                    <a:lnTo>
                      <a:pt x="249" y="97"/>
                    </a:lnTo>
                    <a:lnTo>
                      <a:pt x="257" y="101"/>
                    </a:lnTo>
                    <a:lnTo>
                      <a:pt x="269" y="106"/>
                    </a:lnTo>
                    <a:lnTo>
                      <a:pt x="273" y="112"/>
                    </a:lnTo>
                    <a:lnTo>
                      <a:pt x="272" y="117"/>
                    </a:lnTo>
                    <a:lnTo>
                      <a:pt x="268" y="121"/>
                    </a:lnTo>
                    <a:lnTo>
                      <a:pt x="262" y="130"/>
                    </a:lnTo>
                    <a:lnTo>
                      <a:pt x="259" y="137"/>
                    </a:lnTo>
                    <a:lnTo>
                      <a:pt x="248" y="144"/>
                    </a:lnTo>
                    <a:lnTo>
                      <a:pt x="243" y="152"/>
                    </a:lnTo>
                    <a:lnTo>
                      <a:pt x="231" y="154"/>
                    </a:lnTo>
                    <a:lnTo>
                      <a:pt x="229" y="158"/>
                    </a:lnTo>
                    <a:lnTo>
                      <a:pt x="225" y="158"/>
                    </a:lnTo>
                    <a:lnTo>
                      <a:pt x="220" y="159"/>
                    </a:lnTo>
                    <a:lnTo>
                      <a:pt x="220" y="162"/>
                    </a:lnTo>
                    <a:lnTo>
                      <a:pt x="206" y="168"/>
                    </a:lnTo>
                    <a:lnTo>
                      <a:pt x="176" y="174"/>
                    </a:lnTo>
                    <a:lnTo>
                      <a:pt x="165" y="175"/>
                    </a:lnTo>
                    <a:lnTo>
                      <a:pt x="147" y="178"/>
                    </a:lnTo>
                    <a:lnTo>
                      <a:pt x="129" y="180"/>
                    </a:lnTo>
                    <a:lnTo>
                      <a:pt x="103" y="184"/>
                    </a:lnTo>
                    <a:lnTo>
                      <a:pt x="83" y="189"/>
                    </a:lnTo>
                    <a:lnTo>
                      <a:pt x="61" y="194"/>
                    </a:lnTo>
                    <a:lnTo>
                      <a:pt x="43" y="197"/>
                    </a:lnTo>
                    <a:lnTo>
                      <a:pt x="21" y="203"/>
                    </a:lnTo>
                    <a:lnTo>
                      <a:pt x="5" y="214"/>
                    </a:lnTo>
                    <a:lnTo>
                      <a:pt x="0" y="233"/>
                    </a:lnTo>
                    <a:lnTo>
                      <a:pt x="12" y="242"/>
                    </a:lnTo>
                    <a:lnTo>
                      <a:pt x="30" y="242"/>
                    </a:lnTo>
                    <a:lnTo>
                      <a:pt x="52" y="239"/>
                    </a:lnTo>
                    <a:lnTo>
                      <a:pt x="71" y="235"/>
                    </a:lnTo>
                    <a:lnTo>
                      <a:pt x="89" y="233"/>
                    </a:lnTo>
                    <a:lnTo>
                      <a:pt x="110" y="231"/>
                    </a:lnTo>
                    <a:lnTo>
                      <a:pt x="134" y="229"/>
                    </a:lnTo>
                    <a:lnTo>
                      <a:pt x="153" y="228"/>
                    </a:lnTo>
                    <a:lnTo>
                      <a:pt x="176" y="225"/>
                    </a:lnTo>
                    <a:lnTo>
                      <a:pt x="459" y="225"/>
                    </a:lnTo>
                    <a:lnTo>
                      <a:pt x="461" y="221"/>
                    </a:lnTo>
                    <a:lnTo>
                      <a:pt x="466" y="204"/>
                    </a:lnTo>
                    <a:lnTo>
                      <a:pt x="462" y="191"/>
                    </a:lnTo>
                    <a:lnTo>
                      <a:pt x="451" y="180"/>
                    </a:lnTo>
                    <a:lnTo>
                      <a:pt x="437" y="171"/>
                    </a:lnTo>
                    <a:lnTo>
                      <a:pt x="429" y="153"/>
                    </a:lnTo>
                    <a:lnTo>
                      <a:pt x="426" y="129"/>
                    </a:lnTo>
                    <a:lnTo>
                      <a:pt x="422" y="108"/>
                    </a:lnTo>
                    <a:lnTo>
                      <a:pt x="402" y="84"/>
                    </a:lnTo>
                    <a:lnTo>
                      <a:pt x="371" y="74"/>
                    </a:lnTo>
                    <a:lnTo>
                      <a:pt x="367" y="72"/>
                    </a:lnTo>
                    <a:lnTo>
                      <a:pt x="348" y="68"/>
                    </a:lnTo>
                    <a:lnTo>
                      <a:pt x="332" y="62"/>
                    </a:lnTo>
                    <a:lnTo>
                      <a:pt x="307" y="56"/>
                    </a:lnTo>
                    <a:lnTo>
                      <a:pt x="252" y="45"/>
                    </a:lnTo>
                    <a:lnTo>
                      <a:pt x="242" y="36"/>
                    </a:lnTo>
                    <a:lnTo>
                      <a:pt x="237" y="35"/>
                    </a:lnTo>
                    <a:lnTo>
                      <a:pt x="229" y="34"/>
                    </a:lnTo>
                    <a:lnTo>
                      <a:pt x="224" y="27"/>
                    </a:lnTo>
                    <a:lnTo>
                      <a:pt x="206" y="15"/>
                    </a:lnTo>
                    <a:lnTo>
                      <a:pt x="194" y="5"/>
                    </a:lnTo>
                    <a:lnTo>
                      <a:pt x="179" y="0"/>
                    </a:lnTo>
                    <a:close/>
                  </a:path>
                </a:pathLst>
              </a:custGeom>
              <a:solidFill>
                <a:srgbClr val="F1697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667" name="Picture 1491"/>
              <p:cNvPicPr>
                <a:picLocks noChangeAspect="1" noChangeArrowheads="1"/>
              </p:cNvPicPr>
              <p:nvPr/>
            </p:nvPicPr>
            <p:blipFill>
              <a:blip r:embed="rId171" cstate="print"/>
              <a:srcRect/>
              <a:stretch>
                <a:fillRect/>
              </a:stretch>
            </p:blipFill>
            <p:spPr bwMode="auto">
              <a:xfrm>
                <a:off x="1231" y="1285"/>
                <a:ext cx="364" cy="474"/>
              </a:xfrm>
              <a:prstGeom prst="rect">
                <a:avLst/>
              </a:prstGeom>
              <a:noFill/>
            </p:spPr>
          </p:pic>
        </p:grpSp>
        <p:grpSp>
          <p:nvGrpSpPr>
            <p:cNvPr id="5189" name="Group 1492"/>
            <p:cNvGrpSpPr>
              <a:grpSpLocks/>
            </p:cNvGrpSpPr>
            <p:nvPr/>
          </p:nvGrpSpPr>
          <p:grpSpPr bwMode="auto">
            <a:xfrm>
              <a:off x="1178" y="870"/>
              <a:ext cx="474" cy="439"/>
              <a:chOff x="1178" y="870"/>
              <a:chExt cx="474" cy="439"/>
            </a:xfrm>
          </p:grpSpPr>
          <p:sp>
            <p:nvSpPr>
              <p:cNvPr id="51669" name="Freeform 1493"/>
              <p:cNvSpPr>
                <a:spLocks/>
              </p:cNvSpPr>
              <p:nvPr/>
            </p:nvSpPr>
            <p:spPr bwMode="auto">
              <a:xfrm>
                <a:off x="1178" y="870"/>
                <a:ext cx="474" cy="439"/>
              </a:xfrm>
              <a:custGeom>
                <a:avLst/>
                <a:gdLst/>
                <a:ahLst/>
                <a:cxnLst>
                  <a:cxn ang="0">
                    <a:pos x="56" y="259"/>
                  </a:cxn>
                  <a:cxn ang="0">
                    <a:pos x="35" y="260"/>
                  </a:cxn>
                  <a:cxn ang="0">
                    <a:pos x="25" y="271"/>
                  </a:cxn>
                  <a:cxn ang="0">
                    <a:pos x="33" y="287"/>
                  </a:cxn>
                  <a:cxn ang="0">
                    <a:pos x="53" y="294"/>
                  </a:cxn>
                  <a:cxn ang="0">
                    <a:pos x="77" y="297"/>
                  </a:cxn>
                  <a:cxn ang="0">
                    <a:pos x="97" y="298"/>
                  </a:cxn>
                  <a:cxn ang="0">
                    <a:pos x="102" y="299"/>
                  </a:cxn>
                  <a:cxn ang="0">
                    <a:pos x="121" y="302"/>
                  </a:cxn>
                  <a:cxn ang="0">
                    <a:pos x="154" y="306"/>
                  </a:cxn>
                  <a:cxn ang="0">
                    <a:pos x="171" y="307"/>
                  </a:cxn>
                  <a:cxn ang="0">
                    <a:pos x="196" y="309"/>
                  </a:cxn>
                  <a:cxn ang="0">
                    <a:pos x="218" y="311"/>
                  </a:cxn>
                  <a:cxn ang="0">
                    <a:pos x="233" y="318"/>
                  </a:cxn>
                  <a:cxn ang="0">
                    <a:pos x="243" y="326"/>
                  </a:cxn>
                  <a:cxn ang="0">
                    <a:pos x="240" y="344"/>
                  </a:cxn>
                  <a:cxn ang="0">
                    <a:pos x="232" y="350"/>
                  </a:cxn>
                  <a:cxn ang="0">
                    <a:pos x="218" y="358"/>
                  </a:cxn>
                  <a:cxn ang="0">
                    <a:pos x="199" y="372"/>
                  </a:cxn>
                  <a:cxn ang="0">
                    <a:pos x="186" y="382"/>
                  </a:cxn>
                  <a:cxn ang="0">
                    <a:pos x="171" y="392"/>
                  </a:cxn>
                  <a:cxn ang="0">
                    <a:pos x="150" y="407"/>
                  </a:cxn>
                  <a:cxn ang="0">
                    <a:pos x="135" y="418"/>
                  </a:cxn>
                  <a:cxn ang="0">
                    <a:pos x="133" y="434"/>
                  </a:cxn>
                  <a:cxn ang="0">
                    <a:pos x="147" y="439"/>
                  </a:cxn>
                  <a:cxn ang="0">
                    <a:pos x="166" y="434"/>
                  </a:cxn>
                  <a:cxn ang="0">
                    <a:pos x="183" y="425"/>
                  </a:cxn>
                  <a:cxn ang="0">
                    <a:pos x="218" y="404"/>
                  </a:cxn>
                  <a:cxn ang="0">
                    <a:pos x="234" y="393"/>
                  </a:cxn>
                  <a:cxn ang="0">
                    <a:pos x="250" y="382"/>
                  </a:cxn>
                  <a:cxn ang="0">
                    <a:pos x="269" y="372"/>
                  </a:cxn>
                  <a:cxn ang="0">
                    <a:pos x="288" y="368"/>
                  </a:cxn>
                  <a:cxn ang="0">
                    <a:pos x="307" y="367"/>
                  </a:cxn>
                  <a:cxn ang="0">
                    <a:pos x="385" y="367"/>
                  </a:cxn>
                  <a:cxn ang="0">
                    <a:pos x="405" y="363"/>
                  </a:cxn>
                  <a:cxn ang="0">
                    <a:pos x="433" y="357"/>
                  </a:cxn>
                  <a:cxn ang="0">
                    <a:pos x="449" y="344"/>
                  </a:cxn>
                  <a:cxn ang="0">
                    <a:pos x="451" y="329"/>
                  </a:cxn>
                  <a:cxn ang="0">
                    <a:pos x="447" y="314"/>
                  </a:cxn>
                  <a:cxn ang="0">
                    <a:pos x="445" y="298"/>
                  </a:cxn>
                  <a:cxn ang="0">
                    <a:pos x="452" y="282"/>
                  </a:cxn>
                  <a:cxn ang="0">
                    <a:pos x="463" y="266"/>
                  </a:cxn>
                  <a:cxn ang="0">
                    <a:pos x="212" y="266"/>
                  </a:cxn>
                  <a:cxn ang="0">
                    <a:pos x="195" y="264"/>
                  </a:cxn>
                  <a:cxn ang="0">
                    <a:pos x="164" y="264"/>
                  </a:cxn>
                  <a:cxn ang="0">
                    <a:pos x="162" y="264"/>
                  </a:cxn>
                  <a:cxn ang="0">
                    <a:pos x="139" y="264"/>
                  </a:cxn>
                  <a:cxn ang="0">
                    <a:pos x="118" y="264"/>
                  </a:cxn>
                  <a:cxn ang="0">
                    <a:pos x="102" y="263"/>
                  </a:cxn>
                  <a:cxn ang="0">
                    <a:pos x="83" y="262"/>
                  </a:cxn>
                  <a:cxn ang="0">
                    <a:pos x="56" y="259"/>
                  </a:cxn>
                </a:cxnLst>
                <a:rect l="0" t="0" r="r" b="b"/>
                <a:pathLst>
                  <a:path w="474" h="439">
                    <a:moveTo>
                      <a:pt x="56" y="259"/>
                    </a:moveTo>
                    <a:lnTo>
                      <a:pt x="35" y="260"/>
                    </a:lnTo>
                    <a:lnTo>
                      <a:pt x="25" y="271"/>
                    </a:lnTo>
                    <a:lnTo>
                      <a:pt x="33" y="287"/>
                    </a:lnTo>
                    <a:lnTo>
                      <a:pt x="53" y="294"/>
                    </a:lnTo>
                    <a:lnTo>
                      <a:pt x="77" y="297"/>
                    </a:lnTo>
                    <a:lnTo>
                      <a:pt x="97" y="298"/>
                    </a:lnTo>
                    <a:lnTo>
                      <a:pt x="102" y="299"/>
                    </a:lnTo>
                    <a:lnTo>
                      <a:pt x="121" y="302"/>
                    </a:lnTo>
                    <a:lnTo>
                      <a:pt x="154" y="306"/>
                    </a:lnTo>
                    <a:lnTo>
                      <a:pt x="171" y="307"/>
                    </a:lnTo>
                    <a:lnTo>
                      <a:pt x="196" y="309"/>
                    </a:lnTo>
                    <a:lnTo>
                      <a:pt x="218" y="311"/>
                    </a:lnTo>
                    <a:lnTo>
                      <a:pt x="233" y="318"/>
                    </a:lnTo>
                    <a:lnTo>
                      <a:pt x="243" y="326"/>
                    </a:lnTo>
                    <a:lnTo>
                      <a:pt x="240" y="344"/>
                    </a:lnTo>
                    <a:lnTo>
                      <a:pt x="232" y="350"/>
                    </a:lnTo>
                    <a:lnTo>
                      <a:pt x="218" y="358"/>
                    </a:lnTo>
                    <a:lnTo>
                      <a:pt x="199" y="372"/>
                    </a:lnTo>
                    <a:lnTo>
                      <a:pt x="186" y="382"/>
                    </a:lnTo>
                    <a:lnTo>
                      <a:pt x="171" y="392"/>
                    </a:lnTo>
                    <a:lnTo>
                      <a:pt x="150" y="407"/>
                    </a:lnTo>
                    <a:lnTo>
                      <a:pt x="135" y="418"/>
                    </a:lnTo>
                    <a:lnTo>
                      <a:pt x="133" y="434"/>
                    </a:lnTo>
                    <a:lnTo>
                      <a:pt x="147" y="439"/>
                    </a:lnTo>
                    <a:lnTo>
                      <a:pt x="166" y="434"/>
                    </a:lnTo>
                    <a:lnTo>
                      <a:pt x="183" y="425"/>
                    </a:lnTo>
                    <a:lnTo>
                      <a:pt x="218" y="404"/>
                    </a:lnTo>
                    <a:lnTo>
                      <a:pt x="234" y="393"/>
                    </a:lnTo>
                    <a:lnTo>
                      <a:pt x="250" y="382"/>
                    </a:lnTo>
                    <a:lnTo>
                      <a:pt x="269" y="372"/>
                    </a:lnTo>
                    <a:lnTo>
                      <a:pt x="288" y="368"/>
                    </a:lnTo>
                    <a:lnTo>
                      <a:pt x="307" y="367"/>
                    </a:lnTo>
                    <a:lnTo>
                      <a:pt x="385" y="367"/>
                    </a:lnTo>
                    <a:lnTo>
                      <a:pt x="405" y="363"/>
                    </a:lnTo>
                    <a:lnTo>
                      <a:pt x="433" y="357"/>
                    </a:lnTo>
                    <a:lnTo>
                      <a:pt x="449" y="344"/>
                    </a:lnTo>
                    <a:lnTo>
                      <a:pt x="451" y="329"/>
                    </a:lnTo>
                    <a:lnTo>
                      <a:pt x="447" y="314"/>
                    </a:lnTo>
                    <a:lnTo>
                      <a:pt x="445" y="298"/>
                    </a:lnTo>
                    <a:lnTo>
                      <a:pt x="452" y="282"/>
                    </a:lnTo>
                    <a:lnTo>
                      <a:pt x="463" y="266"/>
                    </a:lnTo>
                    <a:lnTo>
                      <a:pt x="212" y="266"/>
                    </a:lnTo>
                    <a:lnTo>
                      <a:pt x="195" y="264"/>
                    </a:lnTo>
                    <a:lnTo>
                      <a:pt x="164" y="264"/>
                    </a:lnTo>
                    <a:lnTo>
                      <a:pt x="162" y="264"/>
                    </a:lnTo>
                    <a:lnTo>
                      <a:pt x="139" y="264"/>
                    </a:lnTo>
                    <a:lnTo>
                      <a:pt x="118" y="264"/>
                    </a:lnTo>
                    <a:lnTo>
                      <a:pt x="102" y="263"/>
                    </a:lnTo>
                    <a:lnTo>
                      <a:pt x="83" y="262"/>
                    </a:lnTo>
                    <a:lnTo>
                      <a:pt x="56" y="259"/>
                    </a:lnTo>
                    <a:close/>
                  </a:path>
                </a:pathLst>
              </a:custGeom>
              <a:solidFill>
                <a:srgbClr val="84437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70" name="Freeform 1494"/>
              <p:cNvSpPr>
                <a:spLocks/>
              </p:cNvSpPr>
              <p:nvPr/>
            </p:nvSpPr>
            <p:spPr bwMode="auto">
              <a:xfrm>
                <a:off x="1178" y="870"/>
                <a:ext cx="474" cy="439"/>
              </a:xfrm>
              <a:custGeom>
                <a:avLst/>
                <a:gdLst/>
                <a:ahLst/>
                <a:cxnLst>
                  <a:cxn ang="0">
                    <a:pos x="385" y="367"/>
                  </a:cxn>
                  <a:cxn ang="0">
                    <a:pos x="307" y="367"/>
                  </a:cxn>
                  <a:cxn ang="0">
                    <a:pos x="335" y="369"/>
                  </a:cxn>
                  <a:cxn ang="0">
                    <a:pos x="352" y="370"/>
                  </a:cxn>
                  <a:cxn ang="0">
                    <a:pos x="367" y="370"/>
                  </a:cxn>
                  <a:cxn ang="0">
                    <a:pos x="385" y="367"/>
                  </a:cxn>
                </a:cxnLst>
                <a:rect l="0" t="0" r="r" b="b"/>
                <a:pathLst>
                  <a:path w="474" h="439">
                    <a:moveTo>
                      <a:pt x="385" y="367"/>
                    </a:moveTo>
                    <a:lnTo>
                      <a:pt x="307" y="367"/>
                    </a:lnTo>
                    <a:lnTo>
                      <a:pt x="335" y="369"/>
                    </a:lnTo>
                    <a:lnTo>
                      <a:pt x="352" y="370"/>
                    </a:lnTo>
                    <a:lnTo>
                      <a:pt x="367" y="370"/>
                    </a:lnTo>
                    <a:lnTo>
                      <a:pt x="385" y="367"/>
                    </a:lnTo>
                    <a:close/>
                  </a:path>
                </a:pathLst>
              </a:custGeom>
              <a:solidFill>
                <a:srgbClr val="84437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71" name="Freeform 1495"/>
              <p:cNvSpPr>
                <a:spLocks/>
              </p:cNvSpPr>
              <p:nvPr/>
            </p:nvSpPr>
            <p:spPr bwMode="auto">
              <a:xfrm>
                <a:off x="1178" y="870"/>
                <a:ext cx="474" cy="439"/>
              </a:xfrm>
              <a:custGeom>
                <a:avLst/>
                <a:gdLst/>
                <a:ahLst/>
                <a:cxnLst>
                  <a:cxn ang="0">
                    <a:pos x="5" y="161"/>
                  </a:cxn>
                  <a:cxn ang="0">
                    <a:pos x="0" y="195"/>
                  </a:cxn>
                  <a:cxn ang="0">
                    <a:pos x="11" y="200"/>
                  </a:cxn>
                  <a:cxn ang="0">
                    <a:pos x="25" y="203"/>
                  </a:cxn>
                  <a:cxn ang="0">
                    <a:pos x="59" y="211"/>
                  </a:cxn>
                  <a:cxn ang="0">
                    <a:pos x="84" y="217"/>
                  </a:cxn>
                  <a:cxn ang="0">
                    <a:pos x="158" y="240"/>
                  </a:cxn>
                  <a:cxn ang="0">
                    <a:pos x="200" y="246"/>
                  </a:cxn>
                  <a:cxn ang="0">
                    <a:pos x="216" y="253"/>
                  </a:cxn>
                  <a:cxn ang="0">
                    <a:pos x="219" y="253"/>
                  </a:cxn>
                  <a:cxn ang="0">
                    <a:pos x="222" y="266"/>
                  </a:cxn>
                  <a:cxn ang="0">
                    <a:pos x="212" y="266"/>
                  </a:cxn>
                  <a:cxn ang="0">
                    <a:pos x="463" y="266"/>
                  </a:cxn>
                  <a:cxn ang="0">
                    <a:pos x="465" y="263"/>
                  </a:cxn>
                  <a:cxn ang="0">
                    <a:pos x="475" y="246"/>
                  </a:cxn>
                  <a:cxn ang="0">
                    <a:pos x="475" y="214"/>
                  </a:cxn>
                  <a:cxn ang="0">
                    <a:pos x="474" y="213"/>
                  </a:cxn>
                  <a:cxn ang="0">
                    <a:pos x="231" y="213"/>
                  </a:cxn>
                  <a:cxn ang="0">
                    <a:pos x="213" y="206"/>
                  </a:cxn>
                  <a:cxn ang="0">
                    <a:pos x="201" y="202"/>
                  </a:cxn>
                  <a:cxn ang="0">
                    <a:pos x="186" y="198"/>
                  </a:cxn>
                  <a:cxn ang="0">
                    <a:pos x="161" y="191"/>
                  </a:cxn>
                  <a:cxn ang="0">
                    <a:pos x="140" y="185"/>
                  </a:cxn>
                  <a:cxn ang="0">
                    <a:pos x="123" y="182"/>
                  </a:cxn>
                  <a:cxn ang="0">
                    <a:pos x="83" y="175"/>
                  </a:cxn>
                  <a:cxn ang="0">
                    <a:pos x="78" y="175"/>
                  </a:cxn>
                  <a:cxn ang="0">
                    <a:pos x="65" y="170"/>
                  </a:cxn>
                  <a:cxn ang="0">
                    <a:pos x="55" y="169"/>
                  </a:cxn>
                  <a:cxn ang="0">
                    <a:pos x="36" y="164"/>
                  </a:cxn>
                  <a:cxn ang="0">
                    <a:pos x="5" y="161"/>
                  </a:cxn>
                </a:cxnLst>
                <a:rect l="0" t="0" r="r" b="b"/>
                <a:pathLst>
                  <a:path w="474" h="439">
                    <a:moveTo>
                      <a:pt x="5" y="161"/>
                    </a:moveTo>
                    <a:lnTo>
                      <a:pt x="0" y="195"/>
                    </a:lnTo>
                    <a:lnTo>
                      <a:pt x="11" y="200"/>
                    </a:lnTo>
                    <a:lnTo>
                      <a:pt x="25" y="203"/>
                    </a:lnTo>
                    <a:lnTo>
                      <a:pt x="59" y="211"/>
                    </a:lnTo>
                    <a:lnTo>
                      <a:pt x="84" y="217"/>
                    </a:lnTo>
                    <a:lnTo>
                      <a:pt x="158" y="240"/>
                    </a:lnTo>
                    <a:lnTo>
                      <a:pt x="200" y="246"/>
                    </a:lnTo>
                    <a:lnTo>
                      <a:pt x="216" y="253"/>
                    </a:lnTo>
                    <a:lnTo>
                      <a:pt x="219" y="253"/>
                    </a:lnTo>
                    <a:lnTo>
                      <a:pt x="222" y="266"/>
                    </a:lnTo>
                    <a:lnTo>
                      <a:pt x="212" y="266"/>
                    </a:lnTo>
                    <a:lnTo>
                      <a:pt x="463" y="266"/>
                    </a:lnTo>
                    <a:lnTo>
                      <a:pt x="465" y="263"/>
                    </a:lnTo>
                    <a:lnTo>
                      <a:pt x="475" y="246"/>
                    </a:lnTo>
                    <a:lnTo>
                      <a:pt x="475" y="214"/>
                    </a:lnTo>
                    <a:lnTo>
                      <a:pt x="474" y="213"/>
                    </a:lnTo>
                    <a:lnTo>
                      <a:pt x="231" y="213"/>
                    </a:lnTo>
                    <a:lnTo>
                      <a:pt x="213" y="206"/>
                    </a:lnTo>
                    <a:lnTo>
                      <a:pt x="201" y="202"/>
                    </a:lnTo>
                    <a:lnTo>
                      <a:pt x="186" y="198"/>
                    </a:lnTo>
                    <a:lnTo>
                      <a:pt x="161" y="191"/>
                    </a:lnTo>
                    <a:lnTo>
                      <a:pt x="140" y="185"/>
                    </a:lnTo>
                    <a:lnTo>
                      <a:pt x="123" y="182"/>
                    </a:lnTo>
                    <a:lnTo>
                      <a:pt x="83" y="175"/>
                    </a:lnTo>
                    <a:lnTo>
                      <a:pt x="78" y="175"/>
                    </a:lnTo>
                    <a:lnTo>
                      <a:pt x="65" y="170"/>
                    </a:lnTo>
                    <a:lnTo>
                      <a:pt x="55" y="169"/>
                    </a:lnTo>
                    <a:lnTo>
                      <a:pt x="36" y="164"/>
                    </a:lnTo>
                    <a:lnTo>
                      <a:pt x="5" y="161"/>
                    </a:lnTo>
                    <a:close/>
                  </a:path>
                </a:pathLst>
              </a:custGeom>
              <a:solidFill>
                <a:srgbClr val="84437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72" name="Freeform 1496"/>
              <p:cNvSpPr>
                <a:spLocks/>
              </p:cNvSpPr>
              <p:nvPr/>
            </p:nvSpPr>
            <p:spPr bwMode="auto">
              <a:xfrm>
                <a:off x="1178" y="870"/>
                <a:ext cx="474" cy="439"/>
              </a:xfrm>
              <a:custGeom>
                <a:avLst/>
                <a:gdLst/>
                <a:ahLst/>
                <a:cxnLst>
                  <a:cxn ang="0">
                    <a:pos x="165" y="263"/>
                  </a:cxn>
                  <a:cxn ang="0">
                    <a:pos x="164" y="264"/>
                  </a:cxn>
                  <a:cxn ang="0">
                    <a:pos x="195" y="264"/>
                  </a:cxn>
                  <a:cxn ang="0">
                    <a:pos x="194" y="264"/>
                  </a:cxn>
                  <a:cxn ang="0">
                    <a:pos x="171" y="264"/>
                  </a:cxn>
                  <a:cxn ang="0">
                    <a:pos x="165" y="263"/>
                  </a:cxn>
                </a:cxnLst>
                <a:rect l="0" t="0" r="r" b="b"/>
                <a:pathLst>
                  <a:path w="474" h="439">
                    <a:moveTo>
                      <a:pt x="165" y="263"/>
                    </a:moveTo>
                    <a:lnTo>
                      <a:pt x="164" y="264"/>
                    </a:lnTo>
                    <a:lnTo>
                      <a:pt x="195" y="264"/>
                    </a:lnTo>
                    <a:lnTo>
                      <a:pt x="194" y="264"/>
                    </a:lnTo>
                    <a:lnTo>
                      <a:pt x="171" y="264"/>
                    </a:lnTo>
                    <a:lnTo>
                      <a:pt x="165" y="263"/>
                    </a:lnTo>
                    <a:close/>
                  </a:path>
                </a:pathLst>
              </a:custGeom>
              <a:solidFill>
                <a:srgbClr val="84437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73" name="Freeform 1497"/>
              <p:cNvSpPr>
                <a:spLocks/>
              </p:cNvSpPr>
              <p:nvPr/>
            </p:nvSpPr>
            <p:spPr bwMode="auto">
              <a:xfrm>
                <a:off x="1178" y="870"/>
                <a:ext cx="474" cy="439"/>
              </a:xfrm>
              <a:custGeom>
                <a:avLst/>
                <a:gdLst/>
                <a:ahLst/>
                <a:cxnLst>
                  <a:cxn ang="0">
                    <a:pos x="151" y="263"/>
                  </a:cxn>
                  <a:cxn ang="0">
                    <a:pos x="139" y="264"/>
                  </a:cxn>
                  <a:cxn ang="0">
                    <a:pos x="162" y="264"/>
                  </a:cxn>
                  <a:cxn ang="0">
                    <a:pos x="151" y="263"/>
                  </a:cxn>
                </a:cxnLst>
                <a:rect l="0" t="0" r="r" b="b"/>
                <a:pathLst>
                  <a:path w="474" h="439">
                    <a:moveTo>
                      <a:pt x="151" y="263"/>
                    </a:moveTo>
                    <a:lnTo>
                      <a:pt x="139" y="264"/>
                    </a:lnTo>
                    <a:lnTo>
                      <a:pt x="162" y="264"/>
                    </a:lnTo>
                    <a:lnTo>
                      <a:pt x="151" y="263"/>
                    </a:lnTo>
                    <a:close/>
                  </a:path>
                </a:pathLst>
              </a:custGeom>
              <a:solidFill>
                <a:srgbClr val="84437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74" name="Freeform 1498"/>
              <p:cNvSpPr>
                <a:spLocks/>
              </p:cNvSpPr>
              <p:nvPr/>
            </p:nvSpPr>
            <p:spPr bwMode="auto">
              <a:xfrm>
                <a:off x="1178" y="870"/>
                <a:ext cx="474" cy="439"/>
              </a:xfrm>
              <a:custGeom>
                <a:avLst/>
                <a:gdLst/>
                <a:ahLst/>
                <a:cxnLst>
                  <a:cxn ang="0">
                    <a:pos x="100" y="57"/>
                  </a:cxn>
                  <a:cxn ang="0">
                    <a:pos x="84" y="59"/>
                  </a:cxn>
                  <a:cxn ang="0">
                    <a:pos x="72" y="72"/>
                  </a:cxn>
                  <a:cxn ang="0">
                    <a:pos x="78" y="85"/>
                  </a:cxn>
                  <a:cxn ang="0">
                    <a:pos x="92" y="96"/>
                  </a:cxn>
                  <a:cxn ang="0">
                    <a:pos x="109" y="105"/>
                  </a:cxn>
                  <a:cxn ang="0">
                    <a:pos x="124" y="113"/>
                  </a:cxn>
                  <a:cxn ang="0">
                    <a:pos x="139" y="124"/>
                  </a:cxn>
                  <a:cxn ang="0">
                    <a:pos x="156" y="136"/>
                  </a:cxn>
                  <a:cxn ang="0">
                    <a:pos x="175" y="150"/>
                  </a:cxn>
                  <a:cxn ang="0">
                    <a:pos x="191" y="161"/>
                  </a:cxn>
                  <a:cxn ang="0">
                    <a:pos x="209" y="173"/>
                  </a:cxn>
                  <a:cxn ang="0">
                    <a:pos x="228" y="185"/>
                  </a:cxn>
                  <a:cxn ang="0">
                    <a:pos x="233" y="198"/>
                  </a:cxn>
                  <a:cxn ang="0">
                    <a:pos x="231" y="213"/>
                  </a:cxn>
                  <a:cxn ang="0">
                    <a:pos x="474" y="213"/>
                  </a:cxn>
                  <a:cxn ang="0">
                    <a:pos x="457" y="187"/>
                  </a:cxn>
                  <a:cxn ang="0">
                    <a:pos x="456" y="182"/>
                  </a:cxn>
                  <a:cxn ang="0">
                    <a:pos x="444" y="167"/>
                  </a:cxn>
                  <a:cxn ang="0">
                    <a:pos x="442" y="163"/>
                  </a:cxn>
                  <a:cxn ang="0">
                    <a:pos x="310" y="163"/>
                  </a:cxn>
                  <a:cxn ang="0">
                    <a:pos x="302" y="158"/>
                  </a:cxn>
                  <a:cxn ang="0">
                    <a:pos x="295" y="158"/>
                  </a:cxn>
                  <a:cxn ang="0">
                    <a:pos x="292" y="156"/>
                  </a:cxn>
                  <a:cxn ang="0">
                    <a:pos x="291" y="155"/>
                  </a:cxn>
                  <a:cxn ang="0">
                    <a:pos x="285" y="155"/>
                  </a:cxn>
                  <a:cxn ang="0">
                    <a:pos x="271" y="151"/>
                  </a:cxn>
                  <a:cxn ang="0">
                    <a:pos x="244" y="136"/>
                  </a:cxn>
                  <a:cxn ang="0">
                    <a:pos x="236" y="130"/>
                  </a:cxn>
                  <a:cxn ang="0">
                    <a:pos x="220" y="121"/>
                  </a:cxn>
                  <a:cxn ang="0">
                    <a:pos x="205" y="111"/>
                  </a:cxn>
                  <a:cxn ang="0">
                    <a:pos x="183" y="97"/>
                  </a:cxn>
                  <a:cxn ang="0">
                    <a:pos x="164" y="87"/>
                  </a:cxn>
                  <a:cxn ang="0">
                    <a:pos x="145" y="77"/>
                  </a:cxn>
                  <a:cxn ang="0">
                    <a:pos x="132" y="69"/>
                  </a:cxn>
                  <a:cxn ang="0">
                    <a:pos x="117" y="61"/>
                  </a:cxn>
                  <a:cxn ang="0">
                    <a:pos x="100" y="57"/>
                  </a:cxn>
                </a:cxnLst>
                <a:rect l="0" t="0" r="r" b="b"/>
                <a:pathLst>
                  <a:path w="474" h="439">
                    <a:moveTo>
                      <a:pt x="100" y="57"/>
                    </a:moveTo>
                    <a:lnTo>
                      <a:pt x="84" y="59"/>
                    </a:lnTo>
                    <a:lnTo>
                      <a:pt x="72" y="72"/>
                    </a:lnTo>
                    <a:lnTo>
                      <a:pt x="78" y="85"/>
                    </a:lnTo>
                    <a:lnTo>
                      <a:pt x="92" y="96"/>
                    </a:lnTo>
                    <a:lnTo>
                      <a:pt x="109" y="105"/>
                    </a:lnTo>
                    <a:lnTo>
                      <a:pt x="124" y="113"/>
                    </a:lnTo>
                    <a:lnTo>
                      <a:pt x="139" y="124"/>
                    </a:lnTo>
                    <a:lnTo>
                      <a:pt x="156" y="136"/>
                    </a:lnTo>
                    <a:lnTo>
                      <a:pt x="175" y="150"/>
                    </a:lnTo>
                    <a:lnTo>
                      <a:pt x="191" y="161"/>
                    </a:lnTo>
                    <a:lnTo>
                      <a:pt x="209" y="173"/>
                    </a:lnTo>
                    <a:lnTo>
                      <a:pt x="228" y="185"/>
                    </a:lnTo>
                    <a:lnTo>
                      <a:pt x="233" y="198"/>
                    </a:lnTo>
                    <a:lnTo>
                      <a:pt x="231" y="213"/>
                    </a:lnTo>
                    <a:lnTo>
                      <a:pt x="474" y="213"/>
                    </a:lnTo>
                    <a:lnTo>
                      <a:pt x="457" y="187"/>
                    </a:lnTo>
                    <a:lnTo>
                      <a:pt x="456" y="182"/>
                    </a:lnTo>
                    <a:lnTo>
                      <a:pt x="444" y="167"/>
                    </a:lnTo>
                    <a:lnTo>
                      <a:pt x="442" y="163"/>
                    </a:lnTo>
                    <a:lnTo>
                      <a:pt x="310" y="163"/>
                    </a:lnTo>
                    <a:lnTo>
                      <a:pt x="302" y="158"/>
                    </a:lnTo>
                    <a:lnTo>
                      <a:pt x="295" y="158"/>
                    </a:lnTo>
                    <a:lnTo>
                      <a:pt x="292" y="156"/>
                    </a:lnTo>
                    <a:lnTo>
                      <a:pt x="291" y="155"/>
                    </a:lnTo>
                    <a:lnTo>
                      <a:pt x="285" y="155"/>
                    </a:lnTo>
                    <a:lnTo>
                      <a:pt x="271" y="151"/>
                    </a:lnTo>
                    <a:lnTo>
                      <a:pt x="244" y="136"/>
                    </a:lnTo>
                    <a:lnTo>
                      <a:pt x="236" y="130"/>
                    </a:lnTo>
                    <a:lnTo>
                      <a:pt x="220" y="121"/>
                    </a:lnTo>
                    <a:lnTo>
                      <a:pt x="205" y="111"/>
                    </a:lnTo>
                    <a:lnTo>
                      <a:pt x="183" y="97"/>
                    </a:lnTo>
                    <a:lnTo>
                      <a:pt x="164" y="87"/>
                    </a:lnTo>
                    <a:lnTo>
                      <a:pt x="145" y="77"/>
                    </a:lnTo>
                    <a:lnTo>
                      <a:pt x="132" y="69"/>
                    </a:lnTo>
                    <a:lnTo>
                      <a:pt x="117" y="61"/>
                    </a:lnTo>
                    <a:lnTo>
                      <a:pt x="100" y="57"/>
                    </a:lnTo>
                    <a:close/>
                  </a:path>
                </a:pathLst>
              </a:custGeom>
              <a:solidFill>
                <a:srgbClr val="84437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75" name="Freeform 1499"/>
              <p:cNvSpPr>
                <a:spLocks/>
              </p:cNvSpPr>
              <p:nvPr/>
            </p:nvSpPr>
            <p:spPr bwMode="auto">
              <a:xfrm>
                <a:off x="1178" y="870"/>
                <a:ext cx="474" cy="439"/>
              </a:xfrm>
              <a:custGeom>
                <a:avLst/>
                <a:gdLst/>
                <a:ahLst/>
                <a:cxnLst>
                  <a:cxn ang="0">
                    <a:pos x="319" y="160"/>
                  </a:cxn>
                  <a:cxn ang="0">
                    <a:pos x="310" y="163"/>
                  </a:cxn>
                  <a:cxn ang="0">
                    <a:pos x="442" y="163"/>
                  </a:cxn>
                  <a:cxn ang="0">
                    <a:pos x="441" y="162"/>
                  </a:cxn>
                  <a:cxn ang="0">
                    <a:pos x="331" y="162"/>
                  </a:cxn>
                  <a:cxn ang="0">
                    <a:pos x="319" y="160"/>
                  </a:cxn>
                </a:cxnLst>
                <a:rect l="0" t="0" r="r" b="b"/>
                <a:pathLst>
                  <a:path w="474" h="439">
                    <a:moveTo>
                      <a:pt x="319" y="160"/>
                    </a:moveTo>
                    <a:lnTo>
                      <a:pt x="310" y="163"/>
                    </a:lnTo>
                    <a:lnTo>
                      <a:pt x="442" y="163"/>
                    </a:lnTo>
                    <a:lnTo>
                      <a:pt x="441" y="162"/>
                    </a:lnTo>
                    <a:lnTo>
                      <a:pt x="331" y="162"/>
                    </a:lnTo>
                    <a:lnTo>
                      <a:pt x="319" y="160"/>
                    </a:lnTo>
                    <a:close/>
                  </a:path>
                </a:pathLst>
              </a:custGeom>
              <a:solidFill>
                <a:srgbClr val="84437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76" name="Freeform 1500"/>
              <p:cNvSpPr>
                <a:spLocks/>
              </p:cNvSpPr>
              <p:nvPr/>
            </p:nvSpPr>
            <p:spPr bwMode="auto">
              <a:xfrm>
                <a:off x="1178" y="870"/>
                <a:ext cx="474" cy="439"/>
              </a:xfrm>
              <a:custGeom>
                <a:avLst/>
                <a:gdLst/>
                <a:ahLst/>
                <a:cxnLst>
                  <a:cxn ang="0">
                    <a:pos x="343" y="0"/>
                  </a:cxn>
                  <a:cxn ang="0">
                    <a:pos x="331" y="9"/>
                  </a:cxn>
                  <a:cxn ang="0">
                    <a:pos x="325" y="27"/>
                  </a:cxn>
                  <a:cxn ang="0">
                    <a:pos x="323" y="49"/>
                  </a:cxn>
                  <a:cxn ang="0">
                    <a:pos x="325" y="72"/>
                  </a:cxn>
                  <a:cxn ang="0">
                    <a:pos x="330" y="92"/>
                  </a:cxn>
                  <a:cxn ang="0">
                    <a:pos x="342" y="112"/>
                  </a:cxn>
                  <a:cxn ang="0">
                    <a:pos x="350" y="125"/>
                  </a:cxn>
                  <a:cxn ang="0">
                    <a:pos x="354" y="133"/>
                  </a:cxn>
                  <a:cxn ang="0">
                    <a:pos x="359" y="145"/>
                  </a:cxn>
                  <a:cxn ang="0">
                    <a:pos x="358" y="152"/>
                  </a:cxn>
                  <a:cxn ang="0">
                    <a:pos x="355" y="155"/>
                  </a:cxn>
                  <a:cxn ang="0">
                    <a:pos x="348" y="156"/>
                  </a:cxn>
                  <a:cxn ang="0">
                    <a:pos x="339" y="158"/>
                  </a:cxn>
                  <a:cxn ang="0">
                    <a:pos x="331" y="162"/>
                  </a:cxn>
                  <a:cxn ang="0">
                    <a:pos x="441" y="162"/>
                  </a:cxn>
                  <a:cxn ang="0">
                    <a:pos x="435" y="152"/>
                  </a:cxn>
                  <a:cxn ang="0">
                    <a:pos x="421" y="131"/>
                  </a:cxn>
                  <a:cxn ang="0">
                    <a:pos x="397" y="101"/>
                  </a:cxn>
                  <a:cxn ang="0">
                    <a:pos x="386" y="87"/>
                  </a:cxn>
                  <a:cxn ang="0">
                    <a:pos x="385" y="74"/>
                  </a:cxn>
                  <a:cxn ang="0">
                    <a:pos x="381" y="71"/>
                  </a:cxn>
                  <a:cxn ang="0">
                    <a:pos x="378" y="67"/>
                  </a:cxn>
                  <a:cxn ang="0">
                    <a:pos x="375" y="57"/>
                  </a:cxn>
                  <a:cxn ang="0">
                    <a:pos x="369" y="28"/>
                  </a:cxn>
                  <a:cxn ang="0">
                    <a:pos x="363" y="9"/>
                  </a:cxn>
                  <a:cxn ang="0">
                    <a:pos x="343" y="0"/>
                  </a:cxn>
                </a:cxnLst>
                <a:rect l="0" t="0" r="r" b="b"/>
                <a:pathLst>
                  <a:path w="474" h="439">
                    <a:moveTo>
                      <a:pt x="343" y="0"/>
                    </a:moveTo>
                    <a:lnTo>
                      <a:pt x="331" y="9"/>
                    </a:lnTo>
                    <a:lnTo>
                      <a:pt x="325" y="27"/>
                    </a:lnTo>
                    <a:lnTo>
                      <a:pt x="323" y="49"/>
                    </a:lnTo>
                    <a:lnTo>
                      <a:pt x="325" y="72"/>
                    </a:lnTo>
                    <a:lnTo>
                      <a:pt x="330" y="92"/>
                    </a:lnTo>
                    <a:lnTo>
                      <a:pt x="342" y="112"/>
                    </a:lnTo>
                    <a:lnTo>
                      <a:pt x="350" y="125"/>
                    </a:lnTo>
                    <a:lnTo>
                      <a:pt x="354" y="133"/>
                    </a:lnTo>
                    <a:lnTo>
                      <a:pt x="359" y="145"/>
                    </a:lnTo>
                    <a:lnTo>
                      <a:pt x="358" y="152"/>
                    </a:lnTo>
                    <a:lnTo>
                      <a:pt x="355" y="155"/>
                    </a:lnTo>
                    <a:lnTo>
                      <a:pt x="348" y="156"/>
                    </a:lnTo>
                    <a:lnTo>
                      <a:pt x="339" y="158"/>
                    </a:lnTo>
                    <a:lnTo>
                      <a:pt x="331" y="162"/>
                    </a:lnTo>
                    <a:lnTo>
                      <a:pt x="441" y="162"/>
                    </a:lnTo>
                    <a:lnTo>
                      <a:pt x="435" y="152"/>
                    </a:lnTo>
                    <a:lnTo>
                      <a:pt x="421" y="131"/>
                    </a:lnTo>
                    <a:lnTo>
                      <a:pt x="397" y="101"/>
                    </a:lnTo>
                    <a:lnTo>
                      <a:pt x="386" y="87"/>
                    </a:lnTo>
                    <a:lnTo>
                      <a:pt x="385" y="74"/>
                    </a:lnTo>
                    <a:lnTo>
                      <a:pt x="381" y="71"/>
                    </a:lnTo>
                    <a:lnTo>
                      <a:pt x="378" y="67"/>
                    </a:lnTo>
                    <a:lnTo>
                      <a:pt x="375" y="57"/>
                    </a:lnTo>
                    <a:lnTo>
                      <a:pt x="369" y="28"/>
                    </a:lnTo>
                    <a:lnTo>
                      <a:pt x="363" y="9"/>
                    </a:lnTo>
                    <a:lnTo>
                      <a:pt x="343" y="0"/>
                    </a:lnTo>
                    <a:close/>
                  </a:path>
                </a:pathLst>
              </a:custGeom>
              <a:solidFill>
                <a:srgbClr val="84437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77" name="Freeform 1501"/>
              <p:cNvSpPr>
                <a:spLocks/>
              </p:cNvSpPr>
              <p:nvPr/>
            </p:nvSpPr>
            <p:spPr bwMode="auto">
              <a:xfrm>
                <a:off x="1178" y="870"/>
                <a:ext cx="474" cy="439"/>
              </a:xfrm>
              <a:custGeom>
                <a:avLst/>
                <a:gdLst/>
                <a:ahLst/>
                <a:cxnLst>
                  <a:cxn ang="0">
                    <a:pos x="300" y="157"/>
                  </a:cxn>
                  <a:cxn ang="0">
                    <a:pos x="295" y="158"/>
                  </a:cxn>
                  <a:cxn ang="0">
                    <a:pos x="302" y="158"/>
                  </a:cxn>
                  <a:cxn ang="0">
                    <a:pos x="300" y="157"/>
                  </a:cxn>
                </a:cxnLst>
                <a:rect l="0" t="0" r="r" b="b"/>
                <a:pathLst>
                  <a:path w="474" h="439">
                    <a:moveTo>
                      <a:pt x="300" y="157"/>
                    </a:moveTo>
                    <a:lnTo>
                      <a:pt x="295" y="158"/>
                    </a:lnTo>
                    <a:lnTo>
                      <a:pt x="302" y="158"/>
                    </a:lnTo>
                    <a:lnTo>
                      <a:pt x="300" y="157"/>
                    </a:lnTo>
                    <a:close/>
                  </a:path>
                </a:pathLst>
              </a:custGeom>
              <a:solidFill>
                <a:srgbClr val="84437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78" name="Freeform 1502"/>
              <p:cNvSpPr>
                <a:spLocks/>
              </p:cNvSpPr>
              <p:nvPr/>
            </p:nvSpPr>
            <p:spPr bwMode="auto">
              <a:xfrm>
                <a:off x="1178" y="870"/>
                <a:ext cx="474" cy="439"/>
              </a:xfrm>
              <a:custGeom>
                <a:avLst/>
                <a:gdLst/>
                <a:ahLst/>
                <a:cxnLst>
                  <a:cxn ang="0">
                    <a:pos x="288" y="153"/>
                  </a:cxn>
                  <a:cxn ang="0">
                    <a:pos x="285" y="155"/>
                  </a:cxn>
                  <a:cxn ang="0">
                    <a:pos x="291" y="155"/>
                  </a:cxn>
                  <a:cxn ang="0">
                    <a:pos x="288" y="153"/>
                  </a:cxn>
                </a:cxnLst>
                <a:rect l="0" t="0" r="r" b="b"/>
                <a:pathLst>
                  <a:path w="474" h="439">
                    <a:moveTo>
                      <a:pt x="288" y="153"/>
                    </a:moveTo>
                    <a:lnTo>
                      <a:pt x="285" y="155"/>
                    </a:lnTo>
                    <a:lnTo>
                      <a:pt x="291" y="155"/>
                    </a:lnTo>
                    <a:lnTo>
                      <a:pt x="288" y="153"/>
                    </a:lnTo>
                    <a:close/>
                  </a:path>
                </a:pathLst>
              </a:custGeom>
              <a:solidFill>
                <a:srgbClr val="84437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679" name="Picture 1503"/>
              <p:cNvPicPr>
                <a:picLocks noChangeAspect="1" noChangeArrowheads="1"/>
              </p:cNvPicPr>
              <p:nvPr/>
            </p:nvPicPr>
            <p:blipFill>
              <a:blip r:embed="rId172" cstate="print"/>
              <a:srcRect/>
              <a:stretch>
                <a:fillRect/>
              </a:stretch>
            </p:blipFill>
            <p:spPr bwMode="auto">
              <a:xfrm>
                <a:off x="1180" y="869"/>
                <a:ext cx="472" cy="440"/>
              </a:xfrm>
              <a:prstGeom prst="rect">
                <a:avLst/>
              </a:prstGeom>
              <a:noFill/>
            </p:spPr>
          </p:pic>
          <p:pic>
            <p:nvPicPr>
              <p:cNvPr id="51680" name="Picture 1504"/>
              <p:cNvPicPr>
                <a:picLocks noChangeAspect="1" noChangeArrowheads="1"/>
              </p:cNvPicPr>
              <p:nvPr/>
            </p:nvPicPr>
            <p:blipFill>
              <a:blip r:embed="rId173" cstate="print"/>
              <a:srcRect/>
              <a:stretch>
                <a:fillRect/>
              </a:stretch>
            </p:blipFill>
            <p:spPr bwMode="auto">
              <a:xfrm>
                <a:off x="1687" y="897"/>
                <a:ext cx="706" cy="706"/>
              </a:xfrm>
              <a:prstGeom prst="rect">
                <a:avLst/>
              </a:prstGeom>
              <a:noFill/>
            </p:spPr>
          </p:pic>
          <p:pic>
            <p:nvPicPr>
              <p:cNvPr id="51681" name="Picture 1505"/>
              <p:cNvPicPr>
                <a:picLocks noChangeAspect="1" noChangeArrowheads="1"/>
              </p:cNvPicPr>
              <p:nvPr/>
            </p:nvPicPr>
            <p:blipFill>
              <a:blip r:embed="rId174" cstate="print"/>
              <a:srcRect/>
              <a:stretch>
                <a:fillRect/>
              </a:stretch>
            </p:blipFill>
            <p:spPr bwMode="auto">
              <a:xfrm>
                <a:off x="1752" y="898"/>
                <a:ext cx="641" cy="634"/>
              </a:xfrm>
              <a:prstGeom prst="rect">
                <a:avLst/>
              </a:prstGeom>
              <a:noFill/>
            </p:spPr>
          </p:pic>
        </p:grpSp>
        <p:grpSp>
          <p:nvGrpSpPr>
            <p:cNvPr id="5191" name="Group 1506"/>
            <p:cNvGrpSpPr>
              <a:grpSpLocks/>
            </p:cNvGrpSpPr>
            <p:nvPr/>
          </p:nvGrpSpPr>
          <p:grpSpPr bwMode="auto">
            <a:xfrm>
              <a:off x="980" y="139"/>
              <a:ext cx="2160" cy="2160"/>
              <a:chOff x="980" y="139"/>
              <a:chExt cx="2160" cy="2160"/>
            </a:xfrm>
          </p:grpSpPr>
          <p:sp>
            <p:nvSpPr>
              <p:cNvPr id="51683" name="Freeform 1507"/>
              <p:cNvSpPr>
                <a:spLocks/>
              </p:cNvSpPr>
              <p:nvPr/>
            </p:nvSpPr>
            <p:spPr bwMode="auto">
              <a:xfrm>
                <a:off x="980" y="139"/>
                <a:ext cx="2160" cy="2160"/>
              </a:xfrm>
              <a:custGeom>
                <a:avLst/>
                <a:gdLst/>
                <a:ahLst/>
                <a:cxnLst>
                  <a:cxn ang="0">
                    <a:pos x="0" y="2160"/>
                  </a:cxn>
                  <a:cxn ang="0">
                    <a:pos x="2160" y="2160"/>
                  </a:cxn>
                  <a:cxn ang="0">
                    <a:pos x="2160" y="0"/>
                  </a:cxn>
                  <a:cxn ang="0">
                    <a:pos x="0" y="0"/>
                  </a:cxn>
                  <a:cxn ang="0">
                    <a:pos x="0" y="2160"/>
                  </a:cxn>
                </a:cxnLst>
                <a:rect l="0" t="0" r="r" b="b"/>
                <a:pathLst>
                  <a:path w="2160" h="2160">
                    <a:moveTo>
                      <a:pt x="0" y="2160"/>
                    </a:moveTo>
                    <a:lnTo>
                      <a:pt x="2160" y="2160"/>
                    </a:lnTo>
                    <a:lnTo>
                      <a:pt x="2160" y="0"/>
                    </a:lnTo>
                    <a:lnTo>
                      <a:pt x="0" y="0"/>
                    </a:lnTo>
                    <a:lnTo>
                      <a:pt x="0" y="2160"/>
                    </a:lnTo>
                    <a:close/>
                  </a:path>
                </a:pathLst>
              </a:custGeom>
              <a:noFill/>
              <a:ln w="1270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5193" name="Group 1508"/>
          <p:cNvGrpSpPr>
            <a:grpSpLocks/>
          </p:cNvGrpSpPr>
          <p:nvPr/>
        </p:nvGrpSpPr>
        <p:grpSpPr bwMode="auto">
          <a:xfrm>
            <a:off x="6629400" y="2209800"/>
            <a:ext cx="1295400" cy="1219200"/>
            <a:chOff x="970" y="23"/>
            <a:chExt cx="2180" cy="2180"/>
          </a:xfrm>
        </p:grpSpPr>
        <p:pic>
          <p:nvPicPr>
            <p:cNvPr id="51685" name="Picture 1509"/>
            <p:cNvPicPr>
              <a:picLocks noChangeAspect="1" noChangeArrowheads="1"/>
            </p:cNvPicPr>
            <p:nvPr/>
          </p:nvPicPr>
          <p:blipFill>
            <a:blip r:embed="rId175" cstate="print"/>
            <a:srcRect/>
            <a:stretch>
              <a:fillRect/>
            </a:stretch>
          </p:blipFill>
          <p:spPr bwMode="auto">
            <a:xfrm>
              <a:off x="1110" y="523"/>
              <a:ext cx="1904" cy="1160"/>
            </a:xfrm>
            <a:prstGeom prst="rect">
              <a:avLst/>
            </a:prstGeom>
            <a:noFill/>
          </p:spPr>
        </p:pic>
        <p:pic>
          <p:nvPicPr>
            <p:cNvPr id="51686" name="Picture 1510"/>
            <p:cNvPicPr>
              <a:picLocks noChangeAspect="1" noChangeArrowheads="1"/>
            </p:cNvPicPr>
            <p:nvPr/>
          </p:nvPicPr>
          <p:blipFill>
            <a:blip r:embed="rId176" cstate="print"/>
            <a:srcRect/>
            <a:stretch>
              <a:fillRect/>
            </a:stretch>
          </p:blipFill>
          <p:spPr bwMode="auto">
            <a:xfrm>
              <a:off x="1745" y="546"/>
              <a:ext cx="257" cy="884"/>
            </a:xfrm>
            <a:prstGeom prst="rect">
              <a:avLst/>
            </a:prstGeom>
            <a:noFill/>
          </p:spPr>
        </p:pic>
        <p:pic>
          <p:nvPicPr>
            <p:cNvPr id="51687" name="Picture 1511"/>
            <p:cNvPicPr>
              <a:picLocks noChangeAspect="1" noChangeArrowheads="1"/>
            </p:cNvPicPr>
            <p:nvPr/>
          </p:nvPicPr>
          <p:blipFill>
            <a:blip r:embed="rId177" cstate="print"/>
            <a:srcRect/>
            <a:stretch>
              <a:fillRect/>
            </a:stretch>
          </p:blipFill>
          <p:spPr bwMode="auto">
            <a:xfrm>
              <a:off x="1859" y="760"/>
              <a:ext cx="376" cy="426"/>
            </a:xfrm>
            <a:prstGeom prst="rect">
              <a:avLst/>
            </a:prstGeom>
            <a:noFill/>
          </p:spPr>
        </p:pic>
        <p:grpSp>
          <p:nvGrpSpPr>
            <p:cNvPr id="5201" name="Group 1512"/>
            <p:cNvGrpSpPr>
              <a:grpSpLocks/>
            </p:cNvGrpSpPr>
            <p:nvPr/>
          </p:nvGrpSpPr>
          <p:grpSpPr bwMode="auto">
            <a:xfrm>
              <a:off x="1829" y="1559"/>
              <a:ext cx="78" cy="62"/>
              <a:chOff x="1829" y="1559"/>
              <a:chExt cx="78" cy="62"/>
            </a:xfrm>
          </p:grpSpPr>
          <p:sp>
            <p:nvSpPr>
              <p:cNvPr id="51689" name="Freeform 1513"/>
              <p:cNvSpPr>
                <a:spLocks/>
              </p:cNvSpPr>
              <p:nvPr/>
            </p:nvSpPr>
            <p:spPr bwMode="auto">
              <a:xfrm>
                <a:off x="1829" y="1559"/>
                <a:ext cx="78" cy="62"/>
              </a:xfrm>
              <a:custGeom>
                <a:avLst/>
                <a:gdLst/>
                <a:ahLst/>
                <a:cxnLst>
                  <a:cxn ang="0">
                    <a:pos x="77" y="23"/>
                  </a:cxn>
                  <a:cxn ang="0">
                    <a:pos x="63" y="23"/>
                  </a:cxn>
                  <a:cxn ang="0">
                    <a:pos x="66" y="25"/>
                  </a:cxn>
                  <a:cxn ang="0">
                    <a:pos x="45" y="59"/>
                  </a:cxn>
                  <a:cxn ang="0">
                    <a:pos x="49" y="62"/>
                  </a:cxn>
                  <a:cxn ang="0">
                    <a:pos x="71" y="38"/>
                  </a:cxn>
                  <a:cxn ang="0">
                    <a:pos x="78" y="27"/>
                  </a:cxn>
                  <a:cxn ang="0">
                    <a:pos x="77" y="23"/>
                  </a:cxn>
                </a:cxnLst>
                <a:rect l="0" t="0" r="r" b="b"/>
                <a:pathLst>
                  <a:path w="78" h="62">
                    <a:moveTo>
                      <a:pt x="77" y="23"/>
                    </a:moveTo>
                    <a:lnTo>
                      <a:pt x="63" y="23"/>
                    </a:lnTo>
                    <a:lnTo>
                      <a:pt x="66" y="25"/>
                    </a:lnTo>
                    <a:lnTo>
                      <a:pt x="45" y="59"/>
                    </a:lnTo>
                    <a:lnTo>
                      <a:pt x="49" y="62"/>
                    </a:lnTo>
                    <a:lnTo>
                      <a:pt x="71" y="38"/>
                    </a:lnTo>
                    <a:lnTo>
                      <a:pt x="78" y="27"/>
                    </a:lnTo>
                    <a:lnTo>
                      <a:pt x="77" y="23"/>
                    </a:lnTo>
                    <a:close/>
                  </a:path>
                </a:pathLst>
              </a:custGeom>
              <a:solidFill>
                <a:srgbClr val="86441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90" name="Freeform 1514"/>
              <p:cNvSpPr>
                <a:spLocks/>
              </p:cNvSpPr>
              <p:nvPr/>
            </p:nvSpPr>
            <p:spPr bwMode="auto">
              <a:xfrm>
                <a:off x="1829" y="1559"/>
                <a:ext cx="78" cy="62"/>
              </a:xfrm>
              <a:custGeom>
                <a:avLst/>
                <a:gdLst/>
                <a:ahLst/>
                <a:cxnLst>
                  <a:cxn ang="0">
                    <a:pos x="9" y="31"/>
                  </a:cxn>
                  <a:cxn ang="0">
                    <a:pos x="0" y="38"/>
                  </a:cxn>
                  <a:cxn ang="0">
                    <a:pos x="1" y="42"/>
                  </a:cxn>
                  <a:cxn ang="0">
                    <a:pos x="8" y="49"/>
                  </a:cxn>
                  <a:cxn ang="0">
                    <a:pos x="11" y="50"/>
                  </a:cxn>
                  <a:cxn ang="0">
                    <a:pos x="25" y="53"/>
                  </a:cxn>
                  <a:cxn ang="0">
                    <a:pos x="41" y="50"/>
                  </a:cxn>
                  <a:cxn ang="0">
                    <a:pos x="55" y="33"/>
                  </a:cxn>
                  <a:cxn ang="0">
                    <a:pos x="16" y="33"/>
                  </a:cxn>
                  <a:cxn ang="0">
                    <a:pos x="9" y="31"/>
                  </a:cxn>
                </a:cxnLst>
                <a:rect l="0" t="0" r="r" b="b"/>
                <a:pathLst>
                  <a:path w="78" h="62">
                    <a:moveTo>
                      <a:pt x="9" y="31"/>
                    </a:moveTo>
                    <a:lnTo>
                      <a:pt x="0" y="38"/>
                    </a:lnTo>
                    <a:lnTo>
                      <a:pt x="1" y="42"/>
                    </a:lnTo>
                    <a:lnTo>
                      <a:pt x="8" y="49"/>
                    </a:lnTo>
                    <a:lnTo>
                      <a:pt x="11" y="50"/>
                    </a:lnTo>
                    <a:lnTo>
                      <a:pt x="25" y="53"/>
                    </a:lnTo>
                    <a:lnTo>
                      <a:pt x="41" y="50"/>
                    </a:lnTo>
                    <a:lnTo>
                      <a:pt x="55" y="33"/>
                    </a:lnTo>
                    <a:lnTo>
                      <a:pt x="16" y="33"/>
                    </a:lnTo>
                    <a:lnTo>
                      <a:pt x="9" y="31"/>
                    </a:lnTo>
                    <a:close/>
                  </a:path>
                </a:pathLst>
              </a:custGeom>
              <a:solidFill>
                <a:srgbClr val="86441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91" name="Freeform 1515"/>
              <p:cNvSpPr>
                <a:spLocks/>
              </p:cNvSpPr>
              <p:nvPr/>
            </p:nvSpPr>
            <p:spPr bwMode="auto">
              <a:xfrm>
                <a:off x="1829" y="1559"/>
                <a:ext cx="78" cy="62"/>
              </a:xfrm>
              <a:custGeom>
                <a:avLst/>
                <a:gdLst/>
                <a:ahLst/>
                <a:cxnLst>
                  <a:cxn ang="0">
                    <a:pos x="47" y="0"/>
                  </a:cxn>
                  <a:cxn ang="0">
                    <a:pos x="41" y="10"/>
                  </a:cxn>
                  <a:cxn ang="0">
                    <a:pos x="30" y="30"/>
                  </a:cxn>
                  <a:cxn ang="0">
                    <a:pos x="16" y="33"/>
                  </a:cxn>
                  <a:cxn ang="0">
                    <a:pos x="55" y="33"/>
                  </a:cxn>
                  <a:cxn ang="0">
                    <a:pos x="63" y="23"/>
                  </a:cxn>
                  <a:cxn ang="0">
                    <a:pos x="77" y="23"/>
                  </a:cxn>
                  <a:cxn ang="0">
                    <a:pos x="72" y="12"/>
                  </a:cxn>
                  <a:cxn ang="0">
                    <a:pos x="56" y="0"/>
                  </a:cxn>
                  <a:cxn ang="0">
                    <a:pos x="47" y="0"/>
                  </a:cxn>
                </a:cxnLst>
                <a:rect l="0" t="0" r="r" b="b"/>
                <a:pathLst>
                  <a:path w="78" h="62">
                    <a:moveTo>
                      <a:pt x="47" y="0"/>
                    </a:moveTo>
                    <a:lnTo>
                      <a:pt x="41" y="10"/>
                    </a:lnTo>
                    <a:lnTo>
                      <a:pt x="30" y="30"/>
                    </a:lnTo>
                    <a:lnTo>
                      <a:pt x="16" y="33"/>
                    </a:lnTo>
                    <a:lnTo>
                      <a:pt x="55" y="33"/>
                    </a:lnTo>
                    <a:lnTo>
                      <a:pt x="63" y="23"/>
                    </a:lnTo>
                    <a:lnTo>
                      <a:pt x="77" y="23"/>
                    </a:lnTo>
                    <a:lnTo>
                      <a:pt x="72" y="12"/>
                    </a:lnTo>
                    <a:lnTo>
                      <a:pt x="56" y="0"/>
                    </a:lnTo>
                    <a:lnTo>
                      <a:pt x="47" y="0"/>
                    </a:lnTo>
                    <a:close/>
                  </a:path>
                </a:pathLst>
              </a:custGeom>
              <a:solidFill>
                <a:srgbClr val="86441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207" name="Group 1516"/>
            <p:cNvGrpSpPr>
              <a:grpSpLocks/>
            </p:cNvGrpSpPr>
            <p:nvPr/>
          </p:nvGrpSpPr>
          <p:grpSpPr bwMode="auto">
            <a:xfrm>
              <a:off x="1828" y="1599"/>
              <a:ext cx="42" cy="20"/>
              <a:chOff x="1828" y="1599"/>
              <a:chExt cx="42" cy="20"/>
            </a:xfrm>
          </p:grpSpPr>
          <p:sp>
            <p:nvSpPr>
              <p:cNvPr id="51693" name="Freeform 1517"/>
              <p:cNvSpPr>
                <a:spLocks/>
              </p:cNvSpPr>
              <p:nvPr/>
            </p:nvSpPr>
            <p:spPr bwMode="auto">
              <a:xfrm>
                <a:off x="1828" y="1599"/>
                <a:ext cx="42" cy="20"/>
              </a:xfrm>
              <a:custGeom>
                <a:avLst/>
                <a:gdLst/>
                <a:ahLst/>
                <a:cxnLst>
                  <a:cxn ang="0">
                    <a:pos x="2" y="0"/>
                  </a:cxn>
                  <a:cxn ang="0">
                    <a:pos x="2" y="2"/>
                  </a:cxn>
                  <a:cxn ang="0">
                    <a:pos x="0" y="10"/>
                  </a:cxn>
                  <a:cxn ang="0">
                    <a:pos x="8" y="17"/>
                  </a:cxn>
                  <a:cxn ang="0">
                    <a:pos x="18" y="20"/>
                  </a:cxn>
                  <a:cxn ang="0">
                    <a:pos x="38" y="19"/>
                  </a:cxn>
                  <a:cxn ang="0">
                    <a:pos x="41" y="12"/>
                  </a:cxn>
                  <a:cxn ang="0">
                    <a:pos x="16" y="12"/>
                  </a:cxn>
                  <a:cxn ang="0">
                    <a:pos x="3" y="4"/>
                  </a:cxn>
                  <a:cxn ang="0">
                    <a:pos x="2" y="0"/>
                  </a:cxn>
                </a:cxnLst>
                <a:rect l="0" t="0" r="r" b="b"/>
                <a:pathLst>
                  <a:path w="42" h="20">
                    <a:moveTo>
                      <a:pt x="2" y="0"/>
                    </a:moveTo>
                    <a:lnTo>
                      <a:pt x="2" y="2"/>
                    </a:lnTo>
                    <a:lnTo>
                      <a:pt x="0" y="10"/>
                    </a:lnTo>
                    <a:lnTo>
                      <a:pt x="8" y="17"/>
                    </a:lnTo>
                    <a:lnTo>
                      <a:pt x="18" y="20"/>
                    </a:lnTo>
                    <a:lnTo>
                      <a:pt x="38" y="19"/>
                    </a:lnTo>
                    <a:lnTo>
                      <a:pt x="41" y="12"/>
                    </a:lnTo>
                    <a:lnTo>
                      <a:pt x="16" y="12"/>
                    </a:lnTo>
                    <a:lnTo>
                      <a:pt x="3" y="4"/>
                    </a:lnTo>
                    <a:lnTo>
                      <a:pt x="2" y="0"/>
                    </a:lnTo>
                    <a:close/>
                  </a:path>
                </a:pathLst>
              </a:custGeom>
              <a:solidFill>
                <a:srgbClr val="A0685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94" name="Freeform 1518"/>
              <p:cNvSpPr>
                <a:spLocks/>
              </p:cNvSpPr>
              <p:nvPr/>
            </p:nvSpPr>
            <p:spPr bwMode="auto">
              <a:xfrm>
                <a:off x="1828" y="1599"/>
                <a:ext cx="42" cy="20"/>
              </a:xfrm>
              <a:custGeom>
                <a:avLst/>
                <a:gdLst/>
                <a:ahLst/>
                <a:cxnLst>
                  <a:cxn ang="0">
                    <a:pos x="42" y="10"/>
                  </a:cxn>
                  <a:cxn ang="0">
                    <a:pos x="40" y="11"/>
                  </a:cxn>
                  <a:cxn ang="0">
                    <a:pos x="16" y="12"/>
                  </a:cxn>
                  <a:cxn ang="0">
                    <a:pos x="41" y="12"/>
                  </a:cxn>
                  <a:cxn ang="0">
                    <a:pos x="42" y="10"/>
                  </a:cxn>
                </a:cxnLst>
                <a:rect l="0" t="0" r="r" b="b"/>
                <a:pathLst>
                  <a:path w="42" h="20">
                    <a:moveTo>
                      <a:pt x="42" y="10"/>
                    </a:moveTo>
                    <a:lnTo>
                      <a:pt x="40" y="11"/>
                    </a:lnTo>
                    <a:lnTo>
                      <a:pt x="16" y="12"/>
                    </a:lnTo>
                    <a:lnTo>
                      <a:pt x="41" y="12"/>
                    </a:lnTo>
                    <a:lnTo>
                      <a:pt x="42" y="10"/>
                    </a:lnTo>
                    <a:close/>
                  </a:path>
                </a:pathLst>
              </a:custGeom>
              <a:solidFill>
                <a:srgbClr val="A0685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209" name="Group 1519"/>
            <p:cNvGrpSpPr>
              <a:grpSpLocks/>
            </p:cNvGrpSpPr>
            <p:nvPr/>
          </p:nvGrpSpPr>
          <p:grpSpPr bwMode="auto">
            <a:xfrm>
              <a:off x="1872" y="1617"/>
              <a:ext cx="8" cy="7"/>
              <a:chOff x="1872" y="1617"/>
              <a:chExt cx="8" cy="7"/>
            </a:xfrm>
          </p:grpSpPr>
          <p:sp>
            <p:nvSpPr>
              <p:cNvPr id="51696" name="Freeform 1520"/>
              <p:cNvSpPr>
                <a:spLocks/>
              </p:cNvSpPr>
              <p:nvPr/>
            </p:nvSpPr>
            <p:spPr bwMode="auto">
              <a:xfrm>
                <a:off x="1872" y="1617"/>
                <a:ext cx="8" cy="7"/>
              </a:xfrm>
              <a:custGeom>
                <a:avLst/>
                <a:gdLst/>
                <a:ahLst/>
                <a:cxnLst>
                  <a:cxn ang="0">
                    <a:pos x="3" y="0"/>
                  </a:cxn>
                  <a:cxn ang="0">
                    <a:pos x="0" y="4"/>
                  </a:cxn>
                  <a:cxn ang="0">
                    <a:pos x="4" y="6"/>
                  </a:cxn>
                  <a:cxn ang="0">
                    <a:pos x="8" y="2"/>
                  </a:cxn>
                  <a:cxn ang="0">
                    <a:pos x="3" y="0"/>
                  </a:cxn>
                </a:cxnLst>
                <a:rect l="0" t="0" r="r" b="b"/>
                <a:pathLst>
                  <a:path w="8" h="7">
                    <a:moveTo>
                      <a:pt x="3" y="0"/>
                    </a:moveTo>
                    <a:lnTo>
                      <a:pt x="0" y="4"/>
                    </a:lnTo>
                    <a:lnTo>
                      <a:pt x="4" y="6"/>
                    </a:lnTo>
                    <a:lnTo>
                      <a:pt x="8" y="2"/>
                    </a:lnTo>
                    <a:lnTo>
                      <a:pt x="3" y="0"/>
                    </a:lnTo>
                    <a:close/>
                  </a:path>
                </a:pathLst>
              </a:custGeom>
              <a:solidFill>
                <a:srgbClr val="A0685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215" name="Group 1521"/>
            <p:cNvGrpSpPr>
              <a:grpSpLocks/>
            </p:cNvGrpSpPr>
            <p:nvPr/>
          </p:nvGrpSpPr>
          <p:grpSpPr bwMode="auto">
            <a:xfrm>
              <a:off x="2013" y="1537"/>
              <a:ext cx="71" cy="62"/>
              <a:chOff x="2013" y="1537"/>
              <a:chExt cx="71" cy="62"/>
            </a:xfrm>
          </p:grpSpPr>
          <p:sp>
            <p:nvSpPr>
              <p:cNvPr id="51698" name="Freeform 1522"/>
              <p:cNvSpPr>
                <a:spLocks/>
              </p:cNvSpPr>
              <p:nvPr/>
            </p:nvSpPr>
            <p:spPr bwMode="auto">
              <a:xfrm>
                <a:off x="2013" y="1537"/>
                <a:ext cx="71" cy="62"/>
              </a:xfrm>
              <a:custGeom>
                <a:avLst/>
                <a:gdLst/>
                <a:ahLst/>
                <a:cxnLst>
                  <a:cxn ang="0">
                    <a:pos x="37" y="0"/>
                  </a:cxn>
                  <a:cxn ang="0">
                    <a:pos x="33" y="2"/>
                  </a:cxn>
                  <a:cxn ang="0">
                    <a:pos x="30" y="14"/>
                  </a:cxn>
                  <a:cxn ang="0">
                    <a:pos x="27" y="37"/>
                  </a:cxn>
                  <a:cxn ang="0">
                    <a:pos x="14" y="44"/>
                  </a:cxn>
                  <a:cxn ang="0">
                    <a:pos x="6" y="44"/>
                  </a:cxn>
                  <a:cxn ang="0">
                    <a:pos x="0" y="54"/>
                  </a:cxn>
                  <a:cxn ang="0">
                    <a:pos x="2" y="57"/>
                  </a:cxn>
                  <a:cxn ang="0">
                    <a:pos x="11" y="61"/>
                  </a:cxn>
                  <a:cxn ang="0">
                    <a:pos x="14" y="62"/>
                  </a:cxn>
                  <a:cxn ang="0">
                    <a:pos x="29" y="60"/>
                  </a:cxn>
                  <a:cxn ang="0">
                    <a:pos x="43" y="52"/>
                  </a:cxn>
                  <a:cxn ang="0">
                    <a:pos x="55" y="20"/>
                  </a:cxn>
                  <a:cxn ang="0">
                    <a:pos x="71" y="20"/>
                  </a:cxn>
                  <a:cxn ang="0">
                    <a:pos x="71" y="19"/>
                  </a:cxn>
                  <a:cxn ang="0">
                    <a:pos x="58" y="4"/>
                  </a:cxn>
                  <a:cxn ang="0">
                    <a:pos x="37" y="0"/>
                  </a:cxn>
                </a:cxnLst>
                <a:rect l="0" t="0" r="r" b="b"/>
                <a:pathLst>
                  <a:path w="71" h="62">
                    <a:moveTo>
                      <a:pt x="37" y="0"/>
                    </a:moveTo>
                    <a:lnTo>
                      <a:pt x="33" y="2"/>
                    </a:lnTo>
                    <a:lnTo>
                      <a:pt x="30" y="14"/>
                    </a:lnTo>
                    <a:lnTo>
                      <a:pt x="27" y="37"/>
                    </a:lnTo>
                    <a:lnTo>
                      <a:pt x="14" y="44"/>
                    </a:lnTo>
                    <a:lnTo>
                      <a:pt x="6" y="44"/>
                    </a:lnTo>
                    <a:lnTo>
                      <a:pt x="0" y="54"/>
                    </a:lnTo>
                    <a:lnTo>
                      <a:pt x="2" y="57"/>
                    </a:lnTo>
                    <a:lnTo>
                      <a:pt x="11" y="61"/>
                    </a:lnTo>
                    <a:lnTo>
                      <a:pt x="14" y="62"/>
                    </a:lnTo>
                    <a:lnTo>
                      <a:pt x="29" y="60"/>
                    </a:lnTo>
                    <a:lnTo>
                      <a:pt x="43" y="52"/>
                    </a:lnTo>
                    <a:lnTo>
                      <a:pt x="55" y="20"/>
                    </a:lnTo>
                    <a:lnTo>
                      <a:pt x="71" y="20"/>
                    </a:lnTo>
                    <a:lnTo>
                      <a:pt x="71" y="19"/>
                    </a:lnTo>
                    <a:lnTo>
                      <a:pt x="58" y="4"/>
                    </a:lnTo>
                    <a:lnTo>
                      <a:pt x="37" y="0"/>
                    </a:lnTo>
                    <a:close/>
                  </a:path>
                </a:pathLst>
              </a:custGeom>
              <a:solidFill>
                <a:srgbClr val="86441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99" name="Freeform 1523"/>
              <p:cNvSpPr>
                <a:spLocks/>
              </p:cNvSpPr>
              <p:nvPr/>
            </p:nvSpPr>
            <p:spPr bwMode="auto">
              <a:xfrm>
                <a:off x="2013" y="1537"/>
                <a:ext cx="71" cy="62"/>
              </a:xfrm>
              <a:custGeom>
                <a:avLst/>
                <a:gdLst/>
                <a:ahLst/>
                <a:cxnLst>
                  <a:cxn ang="0">
                    <a:pos x="71" y="20"/>
                  </a:cxn>
                  <a:cxn ang="0">
                    <a:pos x="55" y="20"/>
                  </a:cxn>
                  <a:cxn ang="0">
                    <a:pos x="59" y="21"/>
                  </a:cxn>
                  <a:cxn ang="0">
                    <a:pos x="50" y="60"/>
                  </a:cxn>
                  <a:cxn ang="0">
                    <a:pos x="55" y="61"/>
                  </a:cxn>
                  <a:cxn ang="0">
                    <a:pos x="68" y="31"/>
                  </a:cxn>
                  <a:cxn ang="0">
                    <a:pos x="71" y="20"/>
                  </a:cxn>
                </a:cxnLst>
                <a:rect l="0" t="0" r="r" b="b"/>
                <a:pathLst>
                  <a:path w="71" h="62">
                    <a:moveTo>
                      <a:pt x="71" y="20"/>
                    </a:moveTo>
                    <a:lnTo>
                      <a:pt x="55" y="20"/>
                    </a:lnTo>
                    <a:lnTo>
                      <a:pt x="59" y="21"/>
                    </a:lnTo>
                    <a:lnTo>
                      <a:pt x="50" y="60"/>
                    </a:lnTo>
                    <a:lnTo>
                      <a:pt x="55" y="61"/>
                    </a:lnTo>
                    <a:lnTo>
                      <a:pt x="68" y="31"/>
                    </a:lnTo>
                    <a:lnTo>
                      <a:pt x="71" y="20"/>
                    </a:lnTo>
                    <a:close/>
                  </a:path>
                </a:pathLst>
              </a:custGeom>
              <a:solidFill>
                <a:srgbClr val="86441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223" name="Group 1524"/>
            <p:cNvGrpSpPr>
              <a:grpSpLocks/>
            </p:cNvGrpSpPr>
            <p:nvPr/>
          </p:nvGrpSpPr>
          <p:grpSpPr bwMode="auto">
            <a:xfrm>
              <a:off x="2015" y="1589"/>
              <a:ext cx="41" cy="17"/>
              <a:chOff x="2015" y="1589"/>
              <a:chExt cx="41" cy="17"/>
            </a:xfrm>
          </p:grpSpPr>
          <p:sp>
            <p:nvSpPr>
              <p:cNvPr id="51701" name="Freeform 1525"/>
              <p:cNvSpPr>
                <a:spLocks/>
              </p:cNvSpPr>
              <p:nvPr/>
            </p:nvSpPr>
            <p:spPr bwMode="auto">
              <a:xfrm>
                <a:off x="2015" y="1589"/>
                <a:ext cx="41" cy="17"/>
              </a:xfrm>
              <a:custGeom>
                <a:avLst/>
                <a:gdLst/>
                <a:ahLst/>
                <a:cxnLst>
                  <a:cxn ang="0">
                    <a:pos x="0" y="3"/>
                  </a:cxn>
                  <a:cxn ang="0">
                    <a:pos x="0" y="5"/>
                  </a:cxn>
                  <a:cxn ang="0">
                    <a:pos x="1" y="13"/>
                  </a:cxn>
                  <a:cxn ang="0">
                    <a:pos x="11" y="17"/>
                  </a:cxn>
                  <a:cxn ang="0">
                    <a:pos x="21" y="17"/>
                  </a:cxn>
                  <a:cxn ang="0">
                    <a:pos x="39" y="10"/>
                  </a:cxn>
                  <a:cxn ang="0">
                    <a:pos x="17" y="10"/>
                  </a:cxn>
                  <a:cxn ang="0">
                    <a:pos x="2" y="6"/>
                  </a:cxn>
                  <a:cxn ang="0">
                    <a:pos x="0" y="3"/>
                  </a:cxn>
                </a:cxnLst>
                <a:rect l="0" t="0" r="r" b="b"/>
                <a:pathLst>
                  <a:path w="41" h="17">
                    <a:moveTo>
                      <a:pt x="0" y="3"/>
                    </a:moveTo>
                    <a:lnTo>
                      <a:pt x="0" y="5"/>
                    </a:lnTo>
                    <a:lnTo>
                      <a:pt x="1" y="13"/>
                    </a:lnTo>
                    <a:lnTo>
                      <a:pt x="11" y="17"/>
                    </a:lnTo>
                    <a:lnTo>
                      <a:pt x="21" y="17"/>
                    </a:lnTo>
                    <a:lnTo>
                      <a:pt x="39" y="10"/>
                    </a:lnTo>
                    <a:lnTo>
                      <a:pt x="17" y="10"/>
                    </a:lnTo>
                    <a:lnTo>
                      <a:pt x="2" y="6"/>
                    </a:lnTo>
                    <a:lnTo>
                      <a:pt x="0" y="3"/>
                    </a:lnTo>
                    <a:close/>
                  </a:path>
                </a:pathLst>
              </a:custGeom>
              <a:solidFill>
                <a:srgbClr val="A0685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702" name="Freeform 1526"/>
              <p:cNvSpPr>
                <a:spLocks/>
              </p:cNvSpPr>
              <p:nvPr/>
            </p:nvSpPr>
            <p:spPr bwMode="auto">
              <a:xfrm>
                <a:off x="2015" y="1589"/>
                <a:ext cx="41" cy="17"/>
              </a:xfrm>
              <a:custGeom>
                <a:avLst/>
                <a:gdLst/>
                <a:ahLst/>
                <a:cxnLst>
                  <a:cxn ang="0">
                    <a:pos x="41" y="0"/>
                  </a:cxn>
                  <a:cxn ang="0">
                    <a:pos x="40" y="2"/>
                  </a:cxn>
                  <a:cxn ang="0">
                    <a:pos x="17" y="10"/>
                  </a:cxn>
                  <a:cxn ang="0">
                    <a:pos x="39" y="10"/>
                  </a:cxn>
                  <a:cxn ang="0">
                    <a:pos x="40" y="10"/>
                  </a:cxn>
                  <a:cxn ang="0">
                    <a:pos x="41" y="0"/>
                  </a:cxn>
                </a:cxnLst>
                <a:rect l="0" t="0" r="r" b="b"/>
                <a:pathLst>
                  <a:path w="41" h="17">
                    <a:moveTo>
                      <a:pt x="41" y="0"/>
                    </a:moveTo>
                    <a:lnTo>
                      <a:pt x="40" y="2"/>
                    </a:lnTo>
                    <a:lnTo>
                      <a:pt x="17" y="10"/>
                    </a:lnTo>
                    <a:lnTo>
                      <a:pt x="39" y="10"/>
                    </a:lnTo>
                    <a:lnTo>
                      <a:pt x="40" y="10"/>
                    </a:lnTo>
                    <a:lnTo>
                      <a:pt x="41" y="0"/>
                    </a:lnTo>
                    <a:close/>
                  </a:path>
                </a:pathLst>
              </a:custGeom>
              <a:solidFill>
                <a:srgbClr val="A0685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231" name="Group 1527"/>
            <p:cNvGrpSpPr>
              <a:grpSpLocks/>
            </p:cNvGrpSpPr>
            <p:nvPr/>
          </p:nvGrpSpPr>
          <p:grpSpPr bwMode="auto">
            <a:xfrm>
              <a:off x="2062" y="1595"/>
              <a:ext cx="7" cy="6"/>
              <a:chOff x="2062" y="1595"/>
              <a:chExt cx="7" cy="6"/>
            </a:xfrm>
          </p:grpSpPr>
          <p:sp>
            <p:nvSpPr>
              <p:cNvPr id="51704" name="Freeform 1528"/>
              <p:cNvSpPr>
                <a:spLocks/>
              </p:cNvSpPr>
              <p:nvPr/>
            </p:nvSpPr>
            <p:spPr bwMode="auto">
              <a:xfrm>
                <a:off x="2062" y="1595"/>
                <a:ext cx="7" cy="6"/>
              </a:xfrm>
              <a:custGeom>
                <a:avLst/>
                <a:gdLst/>
                <a:ahLst/>
                <a:cxnLst>
                  <a:cxn ang="0">
                    <a:pos x="1" y="0"/>
                  </a:cxn>
                  <a:cxn ang="0">
                    <a:pos x="0" y="5"/>
                  </a:cxn>
                  <a:cxn ang="0">
                    <a:pos x="4" y="6"/>
                  </a:cxn>
                  <a:cxn ang="0">
                    <a:pos x="7" y="1"/>
                  </a:cxn>
                  <a:cxn ang="0">
                    <a:pos x="1" y="0"/>
                  </a:cxn>
                </a:cxnLst>
                <a:rect l="0" t="0" r="r" b="b"/>
                <a:pathLst>
                  <a:path w="7" h="6">
                    <a:moveTo>
                      <a:pt x="1" y="0"/>
                    </a:moveTo>
                    <a:lnTo>
                      <a:pt x="0" y="5"/>
                    </a:lnTo>
                    <a:lnTo>
                      <a:pt x="4" y="6"/>
                    </a:lnTo>
                    <a:lnTo>
                      <a:pt x="7" y="1"/>
                    </a:lnTo>
                    <a:lnTo>
                      <a:pt x="1" y="0"/>
                    </a:lnTo>
                    <a:close/>
                  </a:path>
                </a:pathLst>
              </a:custGeom>
              <a:solidFill>
                <a:srgbClr val="A0685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705" name="Picture 1529"/>
              <p:cNvPicPr>
                <a:picLocks noChangeAspect="1" noChangeArrowheads="1"/>
              </p:cNvPicPr>
              <p:nvPr/>
            </p:nvPicPr>
            <p:blipFill>
              <a:blip r:embed="rId178" cstate="print"/>
              <a:srcRect/>
              <a:stretch>
                <a:fillRect/>
              </a:stretch>
            </p:blipFill>
            <p:spPr bwMode="auto">
              <a:xfrm>
                <a:off x="2114" y="546"/>
                <a:ext cx="195" cy="876"/>
              </a:xfrm>
              <a:prstGeom prst="rect">
                <a:avLst/>
              </a:prstGeom>
              <a:noFill/>
            </p:spPr>
          </p:pic>
        </p:grpSp>
        <p:grpSp>
          <p:nvGrpSpPr>
            <p:cNvPr id="5236" name="Group 1530"/>
            <p:cNvGrpSpPr>
              <a:grpSpLocks/>
            </p:cNvGrpSpPr>
            <p:nvPr/>
          </p:nvGrpSpPr>
          <p:grpSpPr bwMode="auto">
            <a:xfrm>
              <a:off x="2140" y="965"/>
              <a:ext cx="51" cy="26"/>
              <a:chOff x="2140" y="965"/>
              <a:chExt cx="51" cy="26"/>
            </a:xfrm>
          </p:grpSpPr>
          <p:sp>
            <p:nvSpPr>
              <p:cNvPr id="51707" name="Freeform 1531"/>
              <p:cNvSpPr>
                <a:spLocks/>
              </p:cNvSpPr>
              <p:nvPr/>
            </p:nvSpPr>
            <p:spPr bwMode="auto">
              <a:xfrm>
                <a:off x="2140" y="965"/>
                <a:ext cx="51" cy="26"/>
              </a:xfrm>
              <a:custGeom>
                <a:avLst/>
                <a:gdLst/>
                <a:ahLst/>
                <a:cxnLst>
                  <a:cxn ang="0">
                    <a:pos x="17" y="0"/>
                  </a:cxn>
                  <a:cxn ang="0">
                    <a:pos x="12" y="2"/>
                  </a:cxn>
                  <a:cxn ang="0">
                    <a:pos x="10" y="3"/>
                  </a:cxn>
                  <a:cxn ang="0">
                    <a:pos x="0" y="17"/>
                  </a:cxn>
                  <a:cxn ang="0">
                    <a:pos x="6" y="26"/>
                  </a:cxn>
                  <a:cxn ang="0">
                    <a:pos x="14" y="26"/>
                  </a:cxn>
                  <a:cxn ang="0">
                    <a:pos x="17" y="25"/>
                  </a:cxn>
                  <a:cxn ang="0">
                    <a:pos x="24" y="18"/>
                  </a:cxn>
                  <a:cxn ang="0">
                    <a:pos x="28" y="14"/>
                  </a:cxn>
                  <a:cxn ang="0">
                    <a:pos x="36" y="8"/>
                  </a:cxn>
                  <a:cxn ang="0">
                    <a:pos x="48" y="8"/>
                  </a:cxn>
                  <a:cxn ang="0">
                    <a:pos x="51" y="7"/>
                  </a:cxn>
                  <a:cxn ang="0">
                    <a:pos x="51" y="4"/>
                  </a:cxn>
                  <a:cxn ang="0">
                    <a:pos x="24" y="4"/>
                  </a:cxn>
                  <a:cxn ang="0">
                    <a:pos x="17" y="0"/>
                  </a:cxn>
                </a:cxnLst>
                <a:rect l="0" t="0" r="r" b="b"/>
                <a:pathLst>
                  <a:path w="51" h="26">
                    <a:moveTo>
                      <a:pt x="17" y="0"/>
                    </a:moveTo>
                    <a:lnTo>
                      <a:pt x="12" y="2"/>
                    </a:lnTo>
                    <a:lnTo>
                      <a:pt x="10" y="3"/>
                    </a:lnTo>
                    <a:lnTo>
                      <a:pt x="0" y="17"/>
                    </a:lnTo>
                    <a:lnTo>
                      <a:pt x="6" y="26"/>
                    </a:lnTo>
                    <a:lnTo>
                      <a:pt x="14" y="26"/>
                    </a:lnTo>
                    <a:lnTo>
                      <a:pt x="17" y="25"/>
                    </a:lnTo>
                    <a:lnTo>
                      <a:pt x="24" y="18"/>
                    </a:lnTo>
                    <a:lnTo>
                      <a:pt x="28" y="14"/>
                    </a:lnTo>
                    <a:lnTo>
                      <a:pt x="36" y="8"/>
                    </a:lnTo>
                    <a:lnTo>
                      <a:pt x="48" y="8"/>
                    </a:lnTo>
                    <a:lnTo>
                      <a:pt x="51" y="7"/>
                    </a:lnTo>
                    <a:lnTo>
                      <a:pt x="51" y="4"/>
                    </a:lnTo>
                    <a:lnTo>
                      <a:pt x="24" y="4"/>
                    </a:lnTo>
                    <a:lnTo>
                      <a:pt x="17" y="0"/>
                    </a:lnTo>
                    <a:close/>
                  </a:path>
                </a:pathLst>
              </a:custGeom>
              <a:solidFill>
                <a:srgbClr val="E1D9A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708" name="Freeform 1532"/>
              <p:cNvSpPr>
                <a:spLocks/>
              </p:cNvSpPr>
              <p:nvPr/>
            </p:nvSpPr>
            <p:spPr bwMode="auto">
              <a:xfrm>
                <a:off x="2140" y="965"/>
                <a:ext cx="51" cy="26"/>
              </a:xfrm>
              <a:custGeom>
                <a:avLst/>
                <a:gdLst/>
                <a:ahLst/>
                <a:cxnLst>
                  <a:cxn ang="0">
                    <a:pos x="48" y="8"/>
                  </a:cxn>
                  <a:cxn ang="0">
                    <a:pos x="36" y="8"/>
                  </a:cxn>
                  <a:cxn ang="0">
                    <a:pos x="39" y="10"/>
                  </a:cxn>
                  <a:cxn ang="0">
                    <a:pos x="48" y="8"/>
                  </a:cxn>
                </a:cxnLst>
                <a:rect l="0" t="0" r="r" b="b"/>
                <a:pathLst>
                  <a:path w="51" h="26">
                    <a:moveTo>
                      <a:pt x="48" y="8"/>
                    </a:moveTo>
                    <a:lnTo>
                      <a:pt x="36" y="8"/>
                    </a:lnTo>
                    <a:lnTo>
                      <a:pt x="39" y="10"/>
                    </a:lnTo>
                    <a:lnTo>
                      <a:pt x="48" y="8"/>
                    </a:lnTo>
                    <a:close/>
                  </a:path>
                </a:pathLst>
              </a:custGeom>
              <a:solidFill>
                <a:srgbClr val="E1D9A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709" name="Freeform 1533"/>
              <p:cNvSpPr>
                <a:spLocks/>
              </p:cNvSpPr>
              <p:nvPr/>
            </p:nvSpPr>
            <p:spPr bwMode="auto">
              <a:xfrm>
                <a:off x="2140" y="965"/>
                <a:ext cx="51" cy="26"/>
              </a:xfrm>
              <a:custGeom>
                <a:avLst/>
                <a:gdLst/>
                <a:ahLst/>
                <a:cxnLst>
                  <a:cxn ang="0">
                    <a:pos x="50" y="1"/>
                  </a:cxn>
                  <a:cxn ang="0">
                    <a:pos x="42" y="1"/>
                  </a:cxn>
                  <a:cxn ang="0">
                    <a:pos x="35" y="2"/>
                  </a:cxn>
                  <a:cxn ang="0">
                    <a:pos x="24" y="4"/>
                  </a:cxn>
                  <a:cxn ang="0">
                    <a:pos x="51" y="4"/>
                  </a:cxn>
                  <a:cxn ang="0">
                    <a:pos x="50" y="1"/>
                  </a:cxn>
                </a:cxnLst>
                <a:rect l="0" t="0" r="r" b="b"/>
                <a:pathLst>
                  <a:path w="51" h="26">
                    <a:moveTo>
                      <a:pt x="50" y="1"/>
                    </a:moveTo>
                    <a:lnTo>
                      <a:pt x="42" y="1"/>
                    </a:lnTo>
                    <a:lnTo>
                      <a:pt x="35" y="2"/>
                    </a:lnTo>
                    <a:lnTo>
                      <a:pt x="24" y="4"/>
                    </a:lnTo>
                    <a:lnTo>
                      <a:pt x="51" y="4"/>
                    </a:lnTo>
                    <a:lnTo>
                      <a:pt x="50" y="1"/>
                    </a:lnTo>
                    <a:close/>
                  </a:path>
                </a:pathLst>
              </a:custGeom>
              <a:solidFill>
                <a:srgbClr val="E1D9A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239" name="Group 1534"/>
            <p:cNvGrpSpPr>
              <a:grpSpLocks/>
            </p:cNvGrpSpPr>
            <p:nvPr/>
          </p:nvGrpSpPr>
          <p:grpSpPr bwMode="auto">
            <a:xfrm>
              <a:off x="1936" y="1164"/>
              <a:ext cx="175" cy="403"/>
              <a:chOff x="1936" y="1164"/>
              <a:chExt cx="175" cy="403"/>
            </a:xfrm>
          </p:grpSpPr>
          <p:sp>
            <p:nvSpPr>
              <p:cNvPr id="51711" name="Freeform 1535"/>
              <p:cNvSpPr>
                <a:spLocks/>
              </p:cNvSpPr>
              <p:nvPr/>
            </p:nvSpPr>
            <p:spPr bwMode="auto">
              <a:xfrm>
                <a:off x="1936" y="1164"/>
                <a:ext cx="175" cy="403"/>
              </a:xfrm>
              <a:custGeom>
                <a:avLst/>
                <a:gdLst/>
                <a:ahLst/>
                <a:cxnLst>
                  <a:cxn ang="0">
                    <a:pos x="3" y="7"/>
                  </a:cxn>
                  <a:cxn ang="0">
                    <a:pos x="0" y="31"/>
                  </a:cxn>
                  <a:cxn ang="0">
                    <a:pos x="2" y="54"/>
                  </a:cxn>
                  <a:cxn ang="0">
                    <a:pos x="7" y="75"/>
                  </a:cxn>
                  <a:cxn ang="0">
                    <a:pos x="13" y="92"/>
                  </a:cxn>
                  <a:cxn ang="0">
                    <a:pos x="17" y="104"/>
                  </a:cxn>
                  <a:cxn ang="0">
                    <a:pos x="30" y="142"/>
                  </a:cxn>
                  <a:cxn ang="0">
                    <a:pos x="38" y="167"/>
                  </a:cxn>
                  <a:cxn ang="0">
                    <a:pos x="46" y="189"/>
                  </a:cxn>
                  <a:cxn ang="0">
                    <a:pos x="49" y="200"/>
                  </a:cxn>
                  <a:cxn ang="0">
                    <a:pos x="51" y="207"/>
                  </a:cxn>
                  <a:cxn ang="0">
                    <a:pos x="55" y="214"/>
                  </a:cxn>
                  <a:cxn ang="0">
                    <a:pos x="73" y="275"/>
                  </a:cxn>
                  <a:cxn ang="0">
                    <a:pos x="84" y="338"/>
                  </a:cxn>
                  <a:cxn ang="0">
                    <a:pos x="81" y="366"/>
                  </a:cxn>
                  <a:cxn ang="0">
                    <a:pos x="73" y="389"/>
                  </a:cxn>
                  <a:cxn ang="0">
                    <a:pos x="67" y="402"/>
                  </a:cxn>
                  <a:cxn ang="0">
                    <a:pos x="175" y="403"/>
                  </a:cxn>
                  <a:cxn ang="0">
                    <a:pos x="172" y="371"/>
                  </a:cxn>
                  <a:cxn ang="0">
                    <a:pos x="169" y="352"/>
                  </a:cxn>
                  <a:cxn ang="0">
                    <a:pos x="166" y="340"/>
                  </a:cxn>
                  <a:cxn ang="0">
                    <a:pos x="162" y="327"/>
                  </a:cxn>
                  <a:cxn ang="0">
                    <a:pos x="156" y="311"/>
                  </a:cxn>
                  <a:cxn ang="0">
                    <a:pos x="134" y="255"/>
                  </a:cxn>
                  <a:cxn ang="0">
                    <a:pos x="95" y="197"/>
                  </a:cxn>
                  <a:cxn ang="0">
                    <a:pos x="87" y="189"/>
                  </a:cxn>
                  <a:cxn ang="0">
                    <a:pos x="87" y="188"/>
                  </a:cxn>
                  <a:cxn ang="0">
                    <a:pos x="94" y="114"/>
                  </a:cxn>
                  <a:cxn ang="0">
                    <a:pos x="101" y="71"/>
                  </a:cxn>
                  <a:cxn ang="0">
                    <a:pos x="106" y="49"/>
                  </a:cxn>
                  <a:cxn ang="0">
                    <a:pos x="108" y="27"/>
                  </a:cxn>
                  <a:cxn ang="0">
                    <a:pos x="107" y="10"/>
                  </a:cxn>
                  <a:cxn ang="0">
                    <a:pos x="37" y="10"/>
                  </a:cxn>
                  <a:cxn ang="0">
                    <a:pos x="16" y="9"/>
                  </a:cxn>
                  <a:cxn ang="0">
                    <a:pos x="3" y="7"/>
                  </a:cxn>
                </a:cxnLst>
                <a:rect l="0" t="0" r="r" b="b"/>
                <a:pathLst>
                  <a:path w="175" h="403">
                    <a:moveTo>
                      <a:pt x="3" y="7"/>
                    </a:moveTo>
                    <a:lnTo>
                      <a:pt x="0" y="31"/>
                    </a:lnTo>
                    <a:lnTo>
                      <a:pt x="2" y="54"/>
                    </a:lnTo>
                    <a:lnTo>
                      <a:pt x="7" y="75"/>
                    </a:lnTo>
                    <a:lnTo>
                      <a:pt x="13" y="92"/>
                    </a:lnTo>
                    <a:lnTo>
                      <a:pt x="17" y="104"/>
                    </a:lnTo>
                    <a:lnTo>
                      <a:pt x="30" y="142"/>
                    </a:lnTo>
                    <a:lnTo>
                      <a:pt x="38" y="167"/>
                    </a:lnTo>
                    <a:lnTo>
                      <a:pt x="46" y="189"/>
                    </a:lnTo>
                    <a:lnTo>
                      <a:pt x="49" y="200"/>
                    </a:lnTo>
                    <a:lnTo>
                      <a:pt x="51" y="207"/>
                    </a:lnTo>
                    <a:lnTo>
                      <a:pt x="55" y="214"/>
                    </a:lnTo>
                    <a:lnTo>
                      <a:pt x="73" y="275"/>
                    </a:lnTo>
                    <a:lnTo>
                      <a:pt x="84" y="338"/>
                    </a:lnTo>
                    <a:lnTo>
                      <a:pt x="81" y="366"/>
                    </a:lnTo>
                    <a:lnTo>
                      <a:pt x="73" y="389"/>
                    </a:lnTo>
                    <a:lnTo>
                      <a:pt x="67" y="402"/>
                    </a:lnTo>
                    <a:lnTo>
                      <a:pt x="175" y="403"/>
                    </a:lnTo>
                    <a:lnTo>
                      <a:pt x="172" y="371"/>
                    </a:lnTo>
                    <a:lnTo>
                      <a:pt x="169" y="352"/>
                    </a:lnTo>
                    <a:lnTo>
                      <a:pt x="166" y="340"/>
                    </a:lnTo>
                    <a:lnTo>
                      <a:pt x="162" y="327"/>
                    </a:lnTo>
                    <a:lnTo>
                      <a:pt x="156" y="311"/>
                    </a:lnTo>
                    <a:lnTo>
                      <a:pt x="134" y="255"/>
                    </a:lnTo>
                    <a:lnTo>
                      <a:pt x="95" y="197"/>
                    </a:lnTo>
                    <a:lnTo>
                      <a:pt x="87" y="189"/>
                    </a:lnTo>
                    <a:lnTo>
                      <a:pt x="87" y="188"/>
                    </a:lnTo>
                    <a:lnTo>
                      <a:pt x="94" y="114"/>
                    </a:lnTo>
                    <a:lnTo>
                      <a:pt x="101" y="71"/>
                    </a:lnTo>
                    <a:lnTo>
                      <a:pt x="106" y="49"/>
                    </a:lnTo>
                    <a:lnTo>
                      <a:pt x="108" y="27"/>
                    </a:lnTo>
                    <a:lnTo>
                      <a:pt x="107" y="10"/>
                    </a:lnTo>
                    <a:lnTo>
                      <a:pt x="37" y="10"/>
                    </a:lnTo>
                    <a:lnTo>
                      <a:pt x="16" y="9"/>
                    </a:lnTo>
                    <a:lnTo>
                      <a:pt x="3" y="7"/>
                    </a:lnTo>
                    <a:close/>
                  </a:path>
                </a:pathLst>
              </a:custGeom>
              <a:solidFill>
                <a:srgbClr val="823F7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712" name="Freeform 1536"/>
              <p:cNvSpPr>
                <a:spLocks/>
              </p:cNvSpPr>
              <p:nvPr/>
            </p:nvSpPr>
            <p:spPr bwMode="auto">
              <a:xfrm>
                <a:off x="1936" y="1164"/>
                <a:ext cx="175" cy="403"/>
              </a:xfrm>
              <a:custGeom>
                <a:avLst/>
                <a:gdLst/>
                <a:ahLst/>
                <a:cxnLst>
                  <a:cxn ang="0">
                    <a:pos x="103" y="0"/>
                  </a:cxn>
                  <a:cxn ang="0">
                    <a:pos x="86" y="6"/>
                  </a:cxn>
                  <a:cxn ang="0">
                    <a:pos x="64" y="10"/>
                  </a:cxn>
                  <a:cxn ang="0">
                    <a:pos x="37" y="10"/>
                  </a:cxn>
                  <a:cxn ang="0">
                    <a:pos x="107" y="10"/>
                  </a:cxn>
                  <a:cxn ang="0">
                    <a:pos x="107" y="10"/>
                  </a:cxn>
                  <a:cxn ang="0">
                    <a:pos x="103" y="0"/>
                  </a:cxn>
                </a:cxnLst>
                <a:rect l="0" t="0" r="r" b="b"/>
                <a:pathLst>
                  <a:path w="175" h="403">
                    <a:moveTo>
                      <a:pt x="103" y="0"/>
                    </a:moveTo>
                    <a:lnTo>
                      <a:pt x="86" y="6"/>
                    </a:lnTo>
                    <a:lnTo>
                      <a:pt x="64" y="10"/>
                    </a:lnTo>
                    <a:lnTo>
                      <a:pt x="37" y="10"/>
                    </a:lnTo>
                    <a:lnTo>
                      <a:pt x="107" y="10"/>
                    </a:lnTo>
                    <a:lnTo>
                      <a:pt x="103" y="0"/>
                    </a:lnTo>
                    <a:close/>
                  </a:path>
                </a:pathLst>
              </a:custGeom>
              <a:solidFill>
                <a:srgbClr val="823F7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241" name="Group 1537"/>
            <p:cNvGrpSpPr>
              <a:grpSpLocks/>
            </p:cNvGrpSpPr>
            <p:nvPr/>
          </p:nvGrpSpPr>
          <p:grpSpPr bwMode="auto">
            <a:xfrm>
              <a:off x="1854" y="1176"/>
              <a:ext cx="196" cy="434"/>
              <a:chOff x="1854" y="1176"/>
              <a:chExt cx="196" cy="434"/>
            </a:xfrm>
          </p:grpSpPr>
          <p:sp>
            <p:nvSpPr>
              <p:cNvPr id="51714" name="Freeform 1538"/>
              <p:cNvSpPr>
                <a:spLocks/>
              </p:cNvSpPr>
              <p:nvPr/>
            </p:nvSpPr>
            <p:spPr bwMode="auto">
              <a:xfrm>
                <a:off x="1854" y="1176"/>
                <a:ext cx="196" cy="434"/>
              </a:xfrm>
              <a:custGeom>
                <a:avLst/>
                <a:gdLst/>
                <a:ahLst/>
                <a:cxnLst>
                  <a:cxn ang="0">
                    <a:pos x="187" y="0"/>
                  </a:cxn>
                  <a:cxn ang="0">
                    <a:pos x="125" y="47"/>
                  </a:cxn>
                  <a:cxn ang="0">
                    <a:pos x="94" y="109"/>
                  </a:cxn>
                  <a:cxn ang="0">
                    <a:pos x="68" y="171"/>
                  </a:cxn>
                  <a:cxn ang="0">
                    <a:pos x="65" y="179"/>
                  </a:cxn>
                  <a:cxn ang="0">
                    <a:pos x="61" y="186"/>
                  </a:cxn>
                  <a:cxn ang="0">
                    <a:pos x="61" y="196"/>
                  </a:cxn>
                  <a:cxn ang="0">
                    <a:pos x="62" y="206"/>
                  </a:cxn>
                  <a:cxn ang="0">
                    <a:pos x="63" y="215"/>
                  </a:cxn>
                  <a:cxn ang="0">
                    <a:pos x="43" y="285"/>
                  </a:cxn>
                  <a:cxn ang="0">
                    <a:pos x="22" y="331"/>
                  </a:cxn>
                  <a:cxn ang="0">
                    <a:pos x="12" y="352"/>
                  </a:cxn>
                  <a:cxn ang="0">
                    <a:pos x="4" y="370"/>
                  </a:cxn>
                  <a:cxn ang="0">
                    <a:pos x="0" y="384"/>
                  </a:cxn>
                  <a:cxn ang="0">
                    <a:pos x="0" y="391"/>
                  </a:cxn>
                  <a:cxn ang="0">
                    <a:pos x="18" y="401"/>
                  </a:cxn>
                  <a:cxn ang="0">
                    <a:pos x="64" y="427"/>
                  </a:cxn>
                  <a:cxn ang="0">
                    <a:pos x="76" y="434"/>
                  </a:cxn>
                  <a:cxn ang="0">
                    <a:pos x="99" y="363"/>
                  </a:cxn>
                  <a:cxn ang="0">
                    <a:pos x="102" y="327"/>
                  </a:cxn>
                  <a:cxn ang="0">
                    <a:pos x="101" y="303"/>
                  </a:cxn>
                  <a:cxn ang="0">
                    <a:pos x="100" y="276"/>
                  </a:cxn>
                  <a:cxn ang="0">
                    <a:pos x="99" y="251"/>
                  </a:cxn>
                  <a:cxn ang="0">
                    <a:pos x="98" y="230"/>
                  </a:cxn>
                  <a:cxn ang="0">
                    <a:pos x="97" y="219"/>
                  </a:cxn>
                  <a:cxn ang="0">
                    <a:pos x="100" y="201"/>
                  </a:cxn>
                  <a:cxn ang="0">
                    <a:pos x="110" y="182"/>
                  </a:cxn>
                  <a:cxn ang="0">
                    <a:pos x="120" y="170"/>
                  </a:cxn>
                  <a:cxn ang="0">
                    <a:pos x="133" y="155"/>
                  </a:cxn>
                  <a:cxn ang="0">
                    <a:pos x="177" y="96"/>
                  </a:cxn>
                  <a:cxn ang="0">
                    <a:pos x="195" y="35"/>
                  </a:cxn>
                  <a:cxn ang="0">
                    <a:pos x="194" y="16"/>
                  </a:cxn>
                  <a:cxn ang="0">
                    <a:pos x="190" y="0"/>
                  </a:cxn>
                  <a:cxn ang="0">
                    <a:pos x="187" y="0"/>
                  </a:cxn>
                </a:cxnLst>
                <a:rect l="0" t="0" r="r" b="b"/>
                <a:pathLst>
                  <a:path w="196" h="434">
                    <a:moveTo>
                      <a:pt x="187" y="0"/>
                    </a:moveTo>
                    <a:lnTo>
                      <a:pt x="125" y="47"/>
                    </a:lnTo>
                    <a:lnTo>
                      <a:pt x="94" y="109"/>
                    </a:lnTo>
                    <a:lnTo>
                      <a:pt x="68" y="171"/>
                    </a:lnTo>
                    <a:lnTo>
                      <a:pt x="65" y="179"/>
                    </a:lnTo>
                    <a:lnTo>
                      <a:pt x="61" y="186"/>
                    </a:lnTo>
                    <a:lnTo>
                      <a:pt x="61" y="196"/>
                    </a:lnTo>
                    <a:lnTo>
                      <a:pt x="62" y="206"/>
                    </a:lnTo>
                    <a:lnTo>
                      <a:pt x="63" y="215"/>
                    </a:lnTo>
                    <a:lnTo>
                      <a:pt x="43" y="285"/>
                    </a:lnTo>
                    <a:lnTo>
                      <a:pt x="22" y="331"/>
                    </a:lnTo>
                    <a:lnTo>
                      <a:pt x="12" y="352"/>
                    </a:lnTo>
                    <a:lnTo>
                      <a:pt x="4" y="370"/>
                    </a:lnTo>
                    <a:lnTo>
                      <a:pt x="0" y="384"/>
                    </a:lnTo>
                    <a:lnTo>
                      <a:pt x="0" y="391"/>
                    </a:lnTo>
                    <a:lnTo>
                      <a:pt x="18" y="401"/>
                    </a:lnTo>
                    <a:lnTo>
                      <a:pt x="64" y="427"/>
                    </a:lnTo>
                    <a:lnTo>
                      <a:pt x="76" y="434"/>
                    </a:lnTo>
                    <a:lnTo>
                      <a:pt x="99" y="363"/>
                    </a:lnTo>
                    <a:lnTo>
                      <a:pt x="102" y="327"/>
                    </a:lnTo>
                    <a:lnTo>
                      <a:pt x="101" y="303"/>
                    </a:lnTo>
                    <a:lnTo>
                      <a:pt x="100" y="276"/>
                    </a:lnTo>
                    <a:lnTo>
                      <a:pt x="99" y="251"/>
                    </a:lnTo>
                    <a:lnTo>
                      <a:pt x="98" y="230"/>
                    </a:lnTo>
                    <a:lnTo>
                      <a:pt x="97" y="219"/>
                    </a:lnTo>
                    <a:lnTo>
                      <a:pt x="100" y="201"/>
                    </a:lnTo>
                    <a:lnTo>
                      <a:pt x="110" y="182"/>
                    </a:lnTo>
                    <a:lnTo>
                      <a:pt x="120" y="170"/>
                    </a:lnTo>
                    <a:lnTo>
                      <a:pt x="133" y="155"/>
                    </a:lnTo>
                    <a:lnTo>
                      <a:pt x="177" y="96"/>
                    </a:lnTo>
                    <a:lnTo>
                      <a:pt x="195" y="35"/>
                    </a:lnTo>
                    <a:lnTo>
                      <a:pt x="194" y="16"/>
                    </a:lnTo>
                    <a:lnTo>
                      <a:pt x="190" y="0"/>
                    </a:lnTo>
                    <a:lnTo>
                      <a:pt x="187" y="0"/>
                    </a:lnTo>
                    <a:close/>
                  </a:path>
                </a:pathLst>
              </a:custGeom>
              <a:solidFill>
                <a:srgbClr val="823F7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243" name="Group 1539"/>
            <p:cNvGrpSpPr>
              <a:grpSpLocks/>
            </p:cNvGrpSpPr>
            <p:nvPr/>
          </p:nvGrpSpPr>
          <p:grpSpPr bwMode="auto">
            <a:xfrm>
              <a:off x="1726" y="561"/>
              <a:ext cx="19" cy="972"/>
              <a:chOff x="1726" y="561"/>
              <a:chExt cx="19" cy="972"/>
            </a:xfrm>
          </p:grpSpPr>
          <p:sp>
            <p:nvSpPr>
              <p:cNvPr id="51716" name="Freeform 1540"/>
              <p:cNvSpPr>
                <a:spLocks/>
              </p:cNvSpPr>
              <p:nvPr/>
            </p:nvSpPr>
            <p:spPr bwMode="auto">
              <a:xfrm>
                <a:off x="1726" y="561"/>
                <a:ext cx="19" cy="972"/>
              </a:xfrm>
              <a:custGeom>
                <a:avLst/>
                <a:gdLst/>
                <a:ahLst/>
                <a:cxnLst>
                  <a:cxn ang="0">
                    <a:pos x="14" y="0"/>
                  </a:cxn>
                  <a:cxn ang="0">
                    <a:pos x="4" y="0"/>
                  </a:cxn>
                  <a:cxn ang="0">
                    <a:pos x="0" y="5"/>
                  </a:cxn>
                  <a:cxn ang="0">
                    <a:pos x="0" y="967"/>
                  </a:cxn>
                  <a:cxn ang="0">
                    <a:pos x="4" y="972"/>
                  </a:cxn>
                  <a:cxn ang="0">
                    <a:pos x="14" y="972"/>
                  </a:cxn>
                  <a:cxn ang="0">
                    <a:pos x="19" y="967"/>
                  </a:cxn>
                  <a:cxn ang="0">
                    <a:pos x="19" y="5"/>
                  </a:cxn>
                  <a:cxn ang="0">
                    <a:pos x="14" y="0"/>
                  </a:cxn>
                </a:cxnLst>
                <a:rect l="0" t="0" r="r" b="b"/>
                <a:pathLst>
                  <a:path w="19" h="972">
                    <a:moveTo>
                      <a:pt x="14" y="0"/>
                    </a:moveTo>
                    <a:lnTo>
                      <a:pt x="4" y="0"/>
                    </a:lnTo>
                    <a:lnTo>
                      <a:pt x="0" y="5"/>
                    </a:lnTo>
                    <a:lnTo>
                      <a:pt x="0" y="967"/>
                    </a:lnTo>
                    <a:lnTo>
                      <a:pt x="4" y="972"/>
                    </a:lnTo>
                    <a:lnTo>
                      <a:pt x="14" y="972"/>
                    </a:lnTo>
                    <a:lnTo>
                      <a:pt x="19" y="967"/>
                    </a:lnTo>
                    <a:lnTo>
                      <a:pt x="19" y="5"/>
                    </a:lnTo>
                    <a:lnTo>
                      <a:pt x="14" y="0"/>
                    </a:lnTo>
                    <a:close/>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245" name="Group 1541"/>
            <p:cNvGrpSpPr>
              <a:grpSpLocks/>
            </p:cNvGrpSpPr>
            <p:nvPr/>
          </p:nvGrpSpPr>
          <p:grpSpPr bwMode="auto">
            <a:xfrm>
              <a:off x="1716" y="1508"/>
              <a:ext cx="38" cy="42"/>
              <a:chOff x="1716" y="1508"/>
              <a:chExt cx="38" cy="42"/>
            </a:xfrm>
          </p:grpSpPr>
          <p:sp>
            <p:nvSpPr>
              <p:cNvPr id="51718" name="Freeform 1542"/>
              <p:cNvSpPr>
                <a:spLocks/>
              </p:cNvSpPr>
              <p:nvPr/>
            </p:nvSpPr>
            <p:spPr bwMode="auto">
              <a:xfrm>
                <a:off x="1716" y="1508"/>
                <a:ext cx="38" cy="42"/>
              </a:xfrm>
              <a:custGeom>
                <a:avLst/>
                <a:gdLst/>
                <a:ahLst/>
                <a:cxnLst>
                  <a:cxn ang="0">
                    <a:pos x="30" y="0"/>
                  </a:cxn>
                  <a:cxn ang="0">
                    <a:pos x="8" y="0"/>
                  </a:cxn>
                  <a:cxn ang="0">
                    <a:pos x="0" y="42"/>
                  </a:cxn>
                  <a:cxn ang="0">
                    <a:pos x="37" y="42"/>
                  </a:cxn>
                  <a:cxn ang="0">
                    <a:pos x="30" y="0"/>
                  </a:cxn>
                </a:cxnLst>
                <a:rect l="0" t="0" r="r" b="b"/>
                <a:pathLst>
                  <a:path w="38" h="42">
                    <a:moveTo>
                      <a:pt x="30" y="0"/>
                    </a:moveTo>
                    <a:lnTo>
                      <a:pt x="8" y="0"/>
                    </a:lnTo>
                    <a:lnTo>
                      <a:pt x="0" y="42"/>
                    </a:lnTo>
                    <a:lnTo>
                      <a:pt x="37" y="42"/>
                    </a:lnTo>
                    <a:lnTo>
                      <a:pt x="30" y="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247" name="Group 1543"/>
            <p:cNvGrpSpPr>
              <a:grpSpLocks/>
            </p:cNvGrpSpPr>
            <p:nvPr/>
          </p:nvGrpSpPr>
          <p:grpSpPr bwMode="auto">
            <a:xfrm>
              <a:off x="2309" y="561"/>
              <a:ext cx="19" cy="972"/>
              <a:chOff x="2309" y="561"/>
              <a:chExt cx="19" cy="972"/>
            </a:xfrm>
          </p:grpSpPr>
          <p:sp>
            <p:nvSpPr>
              <p:cNvPr id="51720" name="Freeform 1544"/>
              <p:cNvSpPr>
                <a:spLocks/>
              </p:cNvSpPr>
              <p:nvPr/>
            </p:nvSpPr>
            <p:spPr bwMode="auto">
              <a:xfrm>
                <a:off x="2309" y="561"/>
                <a:ext cx="19" cy="972"/>
              </a:xfrm>
              <a:custGeom>
                <a:avLst/>
                <a:gdLst/>
                <a:ahLst/>
                <a:cxnLst>
                  <a:cxn ang="0">
                    <a:pos x="14" y="0"/>
                  </a:cxn>
                  <a:cxn ang="0">
                    <a:pos x="4" y="0"/>
                  </a:cxn>
                  <a:cxn ang="0">
                    <a:pos x="0" y="5"/>
                  </a:cxn>
                  <a:cxn ang="0">
                    <a:pos x="0" y="967"/>
                  </a:cxn>
                  <a:cxn ang="0">
                    <a:pos x="4" y="972"/>
                  </a:cxn>
                  <a:cxn ang="0">
                    <a:pos x="14" y="972"/>
                  </a:cxn>
                  <a:cxn ang="0">
                    <a:pos x="19" y="967"/>
                  </a:cxn>
                  <a:cxn ang="0">
                    <a:pos x="19" y="5"/>
                  </a:cxn>
                  <a:cxn ang="0">
                    <a:pos x="14" y="0"/>
                  </a:cxn>
                </a:cxnLst>
                <a:rect l="0" t="0" r="r" b="b"/>
                <a:pathLst>
                  <a:path w="19" h="972">
                    <a:moveTo>
                      <a:pt x="14" y="0"/>
                    </a:moveTo>
                    <a:lnTo>
                      <a:pt x="4" y="0"/>
                    </a:lnTo>
                    <a:lnTo>
                      <a:pt x="0" y="5"/>
                    </a:lnTo>
                    <a:lnTo>
                      <a:pt x="0" y="967"/>
                    </a:lnTo>
                    <a:lnTo>
                      <a:pt x="4" y="972"/>
                    </a:lnTo>
                    <a:lnTo>
                      <a:pt x="14" y="972"/>
                    </a:lnTo>
                    <a:lnTo>
                      <a:pt x="19" y="967"/>
                    </a:lnTo>
                    <a:lnTo>
                      <a:pt x="19" y="5"/>
                    </a:lnTo>
                    <a:lnTo>
                      <a:pt x="14" y="0"/>
                    </a:lnTo>
                    <a:close/>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249" name="Group 1545"/>
            <p:cNvGrpSpPr>
              <a:grpSpLocks/>
            </p:cNvGrpSpPr>
            <p:nvPr/>
          </p:nvGrpSpPr>
          <p:grpSpPr bwMode="auto">
            <a:xfrm>
              <a:off x="2299" y="1508"/>
              <a:ext cx="38" cy="42"/>
              <a:chOff x="2299" y="1508"/>
              <a:chExt cx="38" cy="42"/>
            </a:xfrm>
          </p:grpSpPr>
          <p:sp>
            <p:nvSpPr>
              <p:cNvPr id="51722" name="Freeform 1546"/>
              <p:cNvSpPr>
                <a:spLocks/>
              </p:cNvSpPr>
              <p:nvPr/>
            </p:nvSpPr>
            <p:spPr bwMode="auto">
              <a:xfrm>
                <a:off x="2299" y="1508"/>
                <a:ext cx="38" cy="42"/>
              </a:xfrm>
              <a:custGeom>
                <a:avLst/>
                <a:gdLst/>
                <a:ahLst/>
                <a:cxnLst>
                  <a:cxn ang="0">
                    <a:pos x="30" y="0"/>
                  </a:cxn>
                  <a:cxn ang="0">
                    <a:pos x="8" y="0"/>
                  </a:cxn>
                  <a:cxn ang="0">
                    <a:pos x="0" y="42"/>
                  </a:cxn>
                  <a:cxn ang="0">
                    <a:pos x="37" y="42"/>
                  </a:cxn>
                  <a:cxn ang="0">
                    <a:pos x="30" y="0"/>
                  </a:cxn>
                </a:cxnLst>
                <a:rect l="0" t="0" r="r" b="b"/>
                <a:pathLst>
                  <a:path w="38" h="42">
                    <a:moveTo>
                      <a:pt x="30" y="0"/>
                    </a:moveTo>
                    <a:lnTo>
                      <a:pt x="8" y="0"/>
                    </a:lnTo>
                    <a:lnTo>
                      <a:pt x="0" y="42"/>
                    </a:lnTo>
                    <a:lnTo>
                      <a:pt x="37" y="42"/>
                    </a:lnTo>
                    <a:lnTo>
                      <a:pt x="30" y="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251" name="Group 1547"/>
            <p:cNvGrpSpPr>
              <a:grpSpLocks/>
            </p:cNvGrpSpPr>
            <p:nvPr/>
          </p:nvGrpSpPr>
          <p:grpSpPr bwMode="auto">
            <a:xfrm>
              <a:off x="2318" y="588"/>
              <a:ext cx="593" cy="18"/>
              <a:chOff x="2318" y="588"/>
              <a:chExt cx="593" cy="18"/>
            </a:xfrm>
          </p:grpSpPr>
          <p:sp>
            <p:nvSpPr>
              <p:cNvPr id="51724" name="Freeform 1548"/>
              <p:cNvSpPr>
                <a:spLocks/>
              </p:cNvSpPr>
              <p:nvPr/>
            </p:nvSpPr>
            <p:spPr bwMode="auto">
              <a:xfrm>
                <a:off x="2318" y="588"/>
                <a:ext cx="593" cy="18"/>
              </a:xfrm>
              <a:custGeom>
                <a:avLst/>
                <a:gdLst/>
                <a:ahLst/>
                <a:cxnLst>
                  <a:cxn ang="0">
                    <a:pos x="586" y="0"/>
                  </a:cxn>
                  <a:cxn ang="0">
                    <a:pos x="5" y="0"/>
                  </a:cxn>
                  <a:cxn ang="0">
                    <a:pos x="0" y="4"/>
                  </a:cxn>
                  <a:cxn ang="0">
                    <a:pos x="0" y="14"/>
                  </a:cxn>
                  <a:cxn ang="0">
                    <a:pos x="5" y="19"/>
                  </a:cxn>
                  <a:cxn ang="0">
                    <a:pos x="586" y="19"/>
                  </a:cxn>
                  <a:cxn ang="0">
                    <a:pos x="592" y="14"/>
                  </a:cxn>
                  <a:cxn ang="0">
                    <a:pos x="592" y="4"/>
                  </a:cxn>
                  <a:cxn ang="0">
                    <a:pos x="586" y="0"/>
                  </a:cxn>
                </a:cxnLst>
                <a:rect l="0" t="0" r="r" b="b"/>
                <a:pathLst>
                  <a:path w="593" h="18">
                    <a:moveTo>
                      <a:pt x="586" y="0"/>
                    </a:moveTo>
                    <a:lnTo>
                      <a:pt x="5" y="0"/>
                    </a:lnTo>
                    <a:lnTo>
                      <a:pt x="0" y="4"/>
                    </a:lnTo>
                    <a:lnTo>
                      <a:pt x="0" y="14"/>
                    </a:lnTo>
                    <a:lnTo>
                      <a:pt x="5" y="19"/>
                    </a:lnTo>
                    <a:lnTo>
                      <a:pt x="586" y="19"/>
                    </a:lnTo>
                    <a:lnTo>
                      <a:pt x="592" y="14"/>
                    </a:lnTo>
                    <a:lnTo>
                      <a:pt x="592" y="4"/>
                    </a:lnTo>
                    <a:lnTo>
                      <a:pt x="586" y="0"/>
                    </a:lnTo>
                    <a:close/>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254" name="Group 1549"/>
            <p:cNvGrpSpPr>
              <a:grpSpLocks/>
            </p:cNvGrpSpPr>
            <p:nvPr/>
          </p:nvGrpSpPr>
          <p:grpSpPr bwMode="auto">
            <a:xfrm>
              <a:off x="1144" y="588"/>
              <a:ext cx="593" cy="18"/>
              <a:chOff x="1144" y="588"/>
              <a:chExt cx="593" cy="18"/>
            </a:xfrm>
          </p:grpSpPr>
          <p:sp>
            <p:nvSpPr>
              <p:cNvPr id="51726" name="Freeform 1550"/>
              <p:cNvSpPr>
                <a:spLocks/>
              </p:cNvSpPr>
              <p:nvPr/>
            </p:nvSpPr>
            <p:spPr bwMode="auto">
              <a:xfrm>
                <a:off x="1144" y="588"/>
                <a:ext cx="593" cy="18"/>
              </a:xfrm>
              <a:custGeom>
                <a:avLst/>
                <a:gdLst/>
                <a:ahLst/>
                <a:cxnLst>
                  <a:cxn ang="0">
                    <a:pos x="587" y="0"/>
                  </a:cxn>
                  <a:cxn ang="0">
                    <a:pos x="6" y="0"/>
                  </a:cxn>
                  <a:cxn ang="0">
                    <a:pos x="0" y="4"/>
                  </a:cxn>
                  <a:cxn ang="0">
                    <a:pos x="0" y="14"/>
                  </a:cxn>
                  <a:cxn ang="0">
                    <a:pos x="6" y="19"/>
                  </a:cxn>
                  <a:cxn ang="0">
                    <a:pos x="587" y="19"/>
                  </a:cxn>
                  <a:cxn ang="0">
                    <a:pos x="593" y="14"/>
                  </a:cxn>
                  <a:cxn ang="0">
                    <a:pos x="593" y="4"/>
                  </a:cxn>
                  <a:cxn ang="0">
                    <a:pos x="587" y="0"/>
                  </a:cxn>
                </a:cxnLst>
                <a:rect l="0" t="0" r="r" b="b"/>
                <a:pathLst>
                  <a:path w="593" h="18">
                    <a:moveTo>
                      <a:pt x="587" y="0"/>
                    </a:moveTo>
                    <a:lnTo>
                      <a:pt x="6" y="0"/>
                    </a:lnTo>
                    <a:lnTo>
                      <a:pt x="0" y="4"/>
                    </a:lnTo>
                    <a:lnTo>
                      <a:pt x="0" y="14"/>
                    </a:lnTo>
                    <a:lnTo>
                      <a:pt x="6" y="19"/>
                    </a:lnTo>
                    <a:lnTo>
                      <a:pt x="587" y="19"/>
                    </a:lnTo>
                    <a:lnTo>
                      <a:pt x="593" y="14"/>
                    </a:lnTo>
                    <a:lnTo>
                      <a:pt x="593" y="4"/>
                    </a:lnTo>
                    <a:lnTo>
                      <a:pt x="587" y="0"/>
                    </a:lnTo>
                    <a:close/>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257" name="Group 1551"/>
            <p:cNvGrpSpPr>
              <a:grpSpLocks/>
            </p:cNvGrpSpPr>
            <p:nvPr/>
          </p:nvGrpSpPr>
          <p:grpSpPr bwMode="auto">
            <a:xfrm>
              <a:off x="2891" y="561"/>
              <a:ext cx="19" cy="972"/>
              <a:chOff x="2891" y="561"/>
              <a:chExt cx="19" cy="972"/>
            </a:xfrm>
          </p:grpSpPr>
          <p:sp>
            <p:nvSpPr>
              <p:cNvPr id="51728" name="Freeform 1552"/>
              <p:cNvSpPr>
                <a:spLocks/>
              </p:cNvSpPr>
              <p:nvPr/>
            </p:nvSpPr>
            <p:spPr bwMode="auto">
              <a:xfrm>
                <a:off x="2891" y="561"/>
                <a:ext cx="19" cy="972"/>
              </a:xfrm>
              <a:custGeom>
                <a:avLst/>
                <a:gdLst/>
                <a:ahLst/>
                <a:cxnLst>
                  <a:cxn ang="0">
                    <a:pos x="14" y="0"/>
                  </a:cxn>
                  <a:cxn ang="0">
                    <a:pos x="4" y="0"/>
                  </a:cxn>
                  <a:cxn ang="0">
                    <a:pos x="0" y="5"/>
                  </a:cxn>
                  <a:cxn ang="0">
                    <a:pos x="0" y="967"/>
                  </a:cxn>
                  <a:cxn ang="0">
                    <a:pos x="4" y="972"/>
                  </a:cxn>
                  <a:cxn ang="0">
                    <a:pos x="14" y="972"/>
                  </a:cxn>
                  <a:cxn ang="0">
                    <a:pos x="19" y="967"/>
                  </a:cxn>
                  <a:cxn ang="0">
                    <a:pos x="19" y="5"/>
                  </a:cxn>
                  <a:cxn ang="0">
                    <a:pos x="14" y="0"/>
                  </a:cxn>
                </a:cxnLst>
                <a:rect l="0" t="0" r="r" b="b"/>
                <a:pathLst>
                  <a:path w="19" h="972">
                    <a:moveTo>
                      <a:pt x="14" y="0"/>
                    </a:moveTo>
                    <a:lnTo>
                      <a:pt x="4" y="0"/>
                    </a:lnTo>
                    <a:lnTo>
                      <a:pt x="0" y="5"/>
                    </a:lnTo>
                    <a:lnTo>
                      <a:pt x="0" y="967"/>
                    </a:lnTo>
                    <a:lnTo>
                      <a:pt x="4" y="972"/>
                    </a:lnTo>
                    <a:lnTo>
                      <a:pt x="14" y="972"/>
                    </a:lnTo>
                    <a:lnTo>
                      <a:pt x="19" y="967"/>
                    </a:lnTo>
                    <a:lnTo>
                      <a:pt x="19" y="5"/>
                    </a:lnTo>
                    <a:lnTo>
                      <a:pt x="14" y="0"/>
                    </a:lnTo>
                    <a:close/>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262" name="Group 1553"/>
            <p:cNvGrpSpPr>
              <a:grpSpLocks/>
            </p:cNvGrpSpPr>
            <p:nvPr/>
          </p:nvGrpSpPr>
          <p:grpSpPr bwMode="auto">
            <a:xfrm>
              <a:off x="2881" y="1508"/>
              <a:ext cx="38" cy="42"/>
              <a:chOff x="2881" y="1508"/>
              <a:chExt cx="38" cy="42"/>
            </a:xfrm>
          </p:grpSpPr>
          <p:sp>
            <p:nvSpPr>
              <p:cNvPr id="51730" name="Freeform 1554"/>
              <p:cNvSpPr>
                <a:spLocks/>
              </p:cNvSpPr>
              <p:nvPr/>
            </p:nvSpPr>
            <p:spPr bwMode="auto">
              <a:xfrm>
                <a:off x="2881" y="1508"/>
                <a:ext cx="38" cy="42"/>
              </a:xfrm>
              <a:custGeom>
                <a:avLst/>
                <a:gdLst/>
                <a:ahLst/>
                <a:cxnLst>
                  <a:cxn ang="0">
                    <a:pos x="30" y="0"/>
                  </a:cxn>
                  <a:cxn ang="0">
                    <a:pos x="8" y="0"/>
                  </a:cxn>
                  <a:cxn ang="0">
                    <a:pos x="0" y="42"/>
                  </a:cxn>
                  <a:cxn ang="0">
                    <a:pos x="37" y="42"/>
                  </a:cxn>
                  <a:cxn ang="0">
                    <a:pos x="30" y="0"/>
                  </a:cxn>
                </a:cxnLst>
                <a:rect l="0" t="0" r="r" b="b"/>
                <a:pathLst>
                  <a:path w="38" h="42">
                    <a:moveTo>
                      <a:pt x="30" y="0"/>
                    </a:moveTo>
                    <a:lnTo>
                      <a:pt x="8" y="0"/>
                    </a:lnTo>
                    <a:lnTo>
                      <a:pt x="0" y="42"/>
                    </a:lnTo>
                    <a:lnTo>
                      <a:pt x="37" y="42"/>
                    </a:lnTo>
                    <a:lnTo>
                      <a:pt x="30" y="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265" name="Group 1555"/>
            <p:cNvGrpSpPr>
              <a:grpSpLocks/>
            </p:cNvGrpSpPr>
            <p:nvPr/>
          </p:nvGrpSpPr>
          <p:grpSpPr bwMode="auto">
            <a:xfrm>
              <a:off x="1145" y="561"/>
              <a:ext cx="19" cy="972"/>
              <a:chOff x="1145" y="561"/>
              <a:chExt cx="19" cy="972"/>
            </a:xfrm>
          </p:grpSpPr>
          <p:sp>
            <p:nvSpPr>
              <p:cNvPr id="51732" name="Freeform 1556"/>
              <p:cNvSpPr>
                <a:spLocks/>
              </p:cNvSpPr>
              <p:nvPr/>
            </p:nvSpPr>
            <p:spPr bwMode="auto">
              <a:xfrm>
                <a:off x="1145" y="561"/>
                <a:ext cx="19" cy="972"/>
              </a:xfrm>
              <a:custGeom>
                <a:avLst/>
                <a:gdLst/>
                <a:ahLst/>
                <a:cxnLst>
                  <a:cxn ang="0">
                    <a:pos x="15" y="0"/>
                  </a:cxn>
                  <a:cxn ang="0">
                    <a:pos x="4" y="0"/>
                  </a:cxn>
                  <a:cxn ang="0">
                    <a:pos x="0" y="5"/>
                  </a:cxn>
                  <a:cxn ang="0">
                    <a:pos x="0" y="967"/>
                  </a:cxn>
                  <a:cxn ang="0">
                    <a:pos x="4" y="972"/>
                  </a:cxn>
                  <a:cxn ang="0">
                    <a:pos x="15" y="972"/>
                  </a:cxn>
                  <a:cxn ang="0">
                    <a:pos x="19" y="967"/>
                  </a:cxn>
                  <a:cxn ang="0">
                    <a:pos x="19" y="5"/>
                  </a:cxn>
                  <a:cxn ang="0">
                    <a:pos x="15" y="0"/>
                  </a:cxn>
                </a:cxnLst>
                <a:rect l="0" t="0" r="r" b="b"/>
                <a:pathLst>
                  <a:path w="19" h="972">
                    <a:moveTo>
                      <a:pt x="15" y="0"/>
                    </a:moveTo>
                    <a:lnTo>
                      <a:pt x="4" y="0"/>
                    </a:lnTo>
                    <a:lnTo>
                      <a:pt x="0" y="5"/>
                    </a:lnTo>
                    <a:lnTo>
                      <a:pt x="0" y="967"/>
                    </a:lnTo>
                    <a:lnTo>
                      <a:pt x="4" y="972"/>
                    </a:lnTo>
                    <a:lnTo>
                      <a:pt x="15" y="972"/>
                    </a:lnTo>
                    <a:lnTo>
                      <a:pt x="19" y="967"/>
                    </a:lnTo>
                    <a:lnTo>
                      <a:pt x="19" y="5"/>
                    </a:lnTo>
                    <a:lnTo>
                      <a:pt x="15" y="0"/>
                    </a:lnTo>
                    <a:close/>
                  </a:path>
                </a:pathLst>
              </a:custGeom>
              <a:solidFill>
                <a:srgbClr val="BCBE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268" name="Group 1557"/>
            <p:cNvGrpSpPr>
              <a:grpSpLocks/>
            </p:cNvGrpSpPr>
            <p:nvPr/>
          </p:nvGrpSpPr>
          <p:grpSpPr bwMode="auto">
            <a:xfrm>
              <a:off x="1135" y="1508"/>
              <a:ext cx="38" cy="42"/>
              <a:chOff x="1135" y="1508"/>
              <a:chExt cx="38" cy="42"/>
            </a:xfrm>
          </p:grpSpPr>
          <p:sp>
            <p:nvSpPr>
              <p:cNvPr id="51734" name="Freeform 1558"/>
              <p:cNvSpPr>
                <a:spLocks/>
              </p:cNvSpPr>
              <p:nvPr/>
            </p:nvSpPr>
            <p:spPr bwMode="auto">
              <a:xfrm>
                <a:off x="1135" y="1508"/>
                <a:ext cx="38" cy="42"/>
              </a:xfrm>
              <a:custGeom>
                <a:avLst/>
                <a:gdLst/>
                <a:ahLst/>
                <a:cxnLst>
                  <a:cxn ang="0">
                    <a:pos x="30" y="0"/>
                  </a:cxn>
                  <a:cxn ang="0">
                    <a:pos x="9" y="0"/>
                  </a:cxn>
                  <a:cxn ang="0">
                    <a:pos x="0" y="42"/>
                  </a:cxn>
                  <a:cxn ang="0">
                    <a:pos x="38" y="42"/>
                  </a:cxn>
                  <a:cxn ang="0">
                    <a:pos x="30" y="0"/>
                  </a:cxn>
                </a:cxnLst>
                <a:rect l="0" t="0" r="r" b="b"/>
                <a:pathLst>
                  <a:path w="38" h="42">
                    <a:moveTo>
                      <a:pt x="30" y="0"/>
                    </a:moveTo>
                    <a:lnTo>
                      <a:pt x="9" y="0"/>
                    </a:lnTo>
                    <a:lnTo>
                      <a:pt x="0" y="42"/>
                    </a:lnTo>
                    <a:lnTo>
                      <a:pt x="38" y="42"/>
                    </a:lnTo>
                    <a:lnTo>
                      <a:pt x="30" y="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735" name="Picture 1559"/>
              <p:cNvPicPr>
                <a:picLocks noChangeAspect="1" noChangeArrowheads="1"/>
              </p:cNvPicPr>
              <p:nvPr/>
            </p:nvPicPr>
            <p:blipFill>
              <a:blip r:embed="rId179" cstate="print"/>
              <a:srcRect/>
              <a:stretch>
                <a:fillRect/>
              </a:stretch>
            </p:blipFill>
            <p:spPr bwMode="auto">
              <a:xfrm>
                <a:off x="2660" y="547"/>
                <a:ext cx="229" cy="888"/>
              </a:xfrm>
              <a:prstGeom prst="rect">
                <a:avLst/>
              </a:prstGeom>
              <a:noFill/>
            </p:spPr>
          </p:pic>
          <p:pic>
            <p:nvPicPr>
              <p:cNvPr id="51736" name="Picture 1560"/>
              <p:cNvPicPr>
                <a:picLocks noChangeAspect="1" noChangeArrowheads="1"/>
              </p:cNvPicPr>
              <p:nvPr/>
            </p:nvPicPr>
            <p:blipFill>
              <a:blip r:embed="rId180" cstate="print"/>
              <a:srcRect/>
              <a:stretch>
                <a:fillRect/>
              </a:stretch>
            </p:blipFill>
            <p:spPr bwMode="auto">
              <a:xfrm>
                <a:off x="2329" y="546"/>
                <a:ext cx="260" cy="884"/>
              </a:xfrm>
              <a:prstGeom prst="rect">
                <a:avLst/>
              </a:prstGeom>
              <a:noFill/>
            </p:spPr>
          </p:pic>
          <p:pic>
            <p:nvPicPr>
              <p:cNvPr id="51737" name="Picture 1561"/>
              <p:cNvPicPr>
                <a:picLocks noChangeAspect="1" noChangeArrowheads="1"/>
              </p:cNvPicPr>
              <p:nvPr/>
            </p:nvPicPr>
            <p:blipFill>
              <a:blip r:embed="rId181" cstate="print"/>
              <a:srcRect/>
              <a:stretch>
                <a:fillRect/>
              </a:stretch>
            </p:blipFill>
            <p:spPr bwMode="auto">
              <a:xfrm>
                <a:off x="1454" y="546"/>
                <a:ext cx="271" cy="888"/>
              </a:xfrm>
              <a:prstGeom prst="rect">
                <a:avLst/>
              </a:prstGeom>
              <a:noFill/>
            </p:spPr>
          </p:pic>
          <p:pic>
            <p:nvPicPr>
              <p:cNvPr id="51738" name="Picture 1562"/>
              <p:cNvPicPr>
                <a:picLocks noChangeAspect="1" noChangeArrowheads="1"/>
              </p:cNvPicPr>
              <p:nvPr/>
            </p:nvPicPr>
            <p:blipFill>
              <a:blip r:embed="rId182" cstate="print"/>
              <a:srcRect/>
              <a:stretch>
                <a:fillRect/>
              </a:stretch>
            </p:blipFill>
            <p:spPr bwMode="auto">
              <a:xfrm>
                <a:off x="1164" y="547"/>
                <a:ext cx="225" cy="884"/>
              </a:xfrm>
              <a:prstGeom prst="rect">
                <a:avLst/>
              </a:prstGeom>
              <a:noFill/>
            </p:spPr>
          </p:pic>
          <p:pic>
            <p:nvPicPr>
              <p:cNvPr id="51739" name="Picture 1563"/>
              <p:cNvPicPr>
                <a:picLocks noChangeAspect="1" noChangeArrowheads="1"/>
              </p:cNvPicPr>
              <p:nvPr/>
            </p:nvPicPr>
            <p:blipFill>
              <a:blip r:embed="rId183" cstate="print"/>
              <a:srcRect/>
              <a:stretch>
                <a:fillRect/>
              </a:stretch>
            </p:blipFill>
            <p:spPr bwMode="auto">
              <a:xfrm>
                <a:off x="2908" y="582"/>
                <a:ext cx="70" cy="850"/>
              </a:xfrm>
              <a:prstGeom prst="rect">
                <a:avLst/>
              </a:prstGeom>
              <a:noFill/>
            </p:spPr>
          </p:pic>
        </p:grpSp>
        <p:grpSp>
          <p:nvGrpSpPr>
            <p:cNvPr id="5271" name="Group 1564"/>
            <p:cNvGrpSpPr>
              <a:grpSpLocks/>
            </p:cNvGrpSpPr>
            <p:nvPr/>
          </p:nvGrpSpPr>
          <p:grpSpPr bwMode="auto">
            <a:xfrm>
              <a:off x="980" y="33"/>
              <a:ext cx="2160" cy="2160"/>
              <a:chOff x="980" y="33"/>
              <a:chExt cx="2160" cy="2160"/>
            </a:xfrm>
          </p:grpSpPr>
          <p:sp>
            <p:nvSpPr>
              <p:cNvPr id="51741" name="Freeform 1565"/>
              <p:cNvSpPr>
                <a:spLocks/>
              </p:cNvSpPr>
              <p:nvPr/>
            </p:nvSpPr>
            <p:spPr bwMode="auto">
              <a:xfrm>
                <a:off x="980" y="33"/>
                <a:ext cx="2160" cy="2160"/>
              </a:xfrm>
              <a:custGeom>
                <a:avLst/>
                <a:gdLst/>
                <a:ahLst/>
                <a:cxnLst>
                  <a:cxn ang="0">
                    <a:pos x="0" y="2160"/>
                  </a:cxn>
                  <a:cxn ang="0">
                    <a:pos x="2160" y="2160"/>
                  </a:cxn>
                  <a:cxn ang="0">
                    <a:pos x="2160" y="0"/>
                  </a:cxn>
                  <a:cxn ang="0">
                    <a:pos x="0" y="0"/>
                  </a:cxn>
                  <a:cxn ang="0">
                    <a:pos x="0" y="2160"/>
                  </a:cxn>
                </a:cxnLst>
                <a:rect l="0" t="0" r="r" b="b"/>
                <a:pathLst>
                  <a:path w="2160" h="2160">
                    <a:moveTo>
                      <a:pt x="0" y="2160"/>
                    </a:moveTo>
                    <a:lnTo>
                      <a:pt x="2160" y="2160"/>
                    </a:lnTo>
                    <a:lnTo>
                      <a:pt x="2160" y="0"/>
                    </a:lnTo>
                    <a:lnTo>
                      <a:pt x="0" y="0"/>
                    </a:lnTo>
                    <a:lnTo>
                      <a:pt x="0" y="2160"/>
                    </a:lnTo>
                    <a:close/>
                  </a:path>
                </a:pathLst>
              </a:custGeom>
              <a:noFill/>
              <a:ln w="1270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pic>
        <p:nvPicPr>
          <p:cNvPr id="51742" name="Picture 1566"/>
          <p:cNvPicPr>
            <a:picLocks noChangeAspect="1" noChangeArrowheads="1"/>
          </p:cNvPicPr>
          <p:nvPr/>
        </p:nvPicPr>
        <p:blipFill>
          <a:blip r:embed="rId184" cstate="print"/>
          <a:srcRect/>
          <a:stretch>
            <a:fillRect/>
          </a:stretch>
        </p:blipFill>
        <p:spPr bwMode="auto">
          <a:xfrm>
            <a:off x="6629400" y="3657600"/>
            <a:ext cx="1295400" cy="1219200"/>
          </a:xfrm>
          <a:prstGeom prst="rect">
            <a:avLst/>
          </a:prstGeom>
          <a:noFill/>
        </p:spPr>
      </p:pic>
      <p:grpSp>
        <p:nvGrpSpPr>
          <p:cNvPr id="5274" name="Group 1567"/>
          <p:cNvGrpSpPr>
            <a:grpSpLocks/>
          </p:cNvGrpSpPr>
          <p:nvPr/>
        </p:nvGrpSpPr>
        <p:grpSpPr bwMode="auto">
          <a:xfrm>
            <a:off x="6629400" y="5029200"/>
            <a:ext cx="1295400" cy="1219200"/>
            <a:chOff x="945" y="85"/>
            <a:chExt cx="2180" cy="2180"/>
          </a:xfrm>
        </p:grpSpPr>
        <p:grpSp>
          <p:nvGrpSpPr>
            <p:cNvPr id="5277" name="Group 1568"/>
            <p:cNvGrpSpPr>
              <a:grpSpLocks/>
            </p:cNvGrpSpPr>
            <p:nvPr/>
          </p:nvGrpSpPr>
          <p:grpSpPr bwMode="auto">
            <a:xfrm>
              <a:off x="1015" y="256"/>
              <a:ext cx="2041" cy="1827"/>
              <a:chOff x="1015" y="256"/>
              <a:chExt cx="2041" cy="1827"/>
            </a:xfrm>
          </p:grpSpPr>
          <p:sp>
            <p:nvSpPr>
              <p:cNvPr id="51745" name="Freeform 1569"/>
              <p:cNvSpPr>
                <a:spLocks/>
              </p:cNvSpPr>
              <p:nvPr/>
            </p:nvSpPr>
            <p:spPr bwMode="auto">
              <a:xfrm>
                <a:off x="1015" y="256"/>
                <a:ext cx="2041" cy="1827"/>
              </a:xfrm>
              <a:custGeom>
                <a:avLst/>
                <a:gdLst/>
                <a:ahLst/>
                <a:cxnLst>
                  <a:cxn ang="0">
                    <a:pos x="109" y="1606"/>
                  </a:cxn>
                  <a:cxn ang="0">
                    <a:pos x="108" y="1612"/>
                  </a:cxn>
                  <a:cxn ang="0">
                    <a:pos x="109" y="1616"/>
                  </a:cxn>
                  <a:cxn ang="0">
                    <a:pos x="109" y="1698"/>
                  </a:cxn>
                  <a:cxn ang="0">
                    <a:pos x="109" y="1698"/>
                  </a:cxn>
                  <a:cxn ang="0">
                    <a:pos x="104" y="1699"/>
                  </a:cxn>
                  <a:cxn ang="0">
                    <a:pos x="84" y="1704"/>
                  </a:cxn>
                  <a:cxn ang="0">
                    <a:pos x="68" y="1716"/>
                  </a:cxn>
                  <a:cxn ang="0">
                    <a:pos x="61" y="1725"/>
                  </a:cxn>
                  <a:cxn ang="0">
                    <a:pos x="58" y="1732"/>
                  </a:cxn>
                  <a:cxn ang="0">
                    <a:pos x="56" y="1745"/>
                  </a:cxn>
                  <a:cxn ang="0">
                    <a:pos x="57" y="1751"/>
                  </a:cxn>
                  <a:cxn ang="0">
                    <a:pos x="50" y="1752"/>
                  </a:cxn>
                  <a:cxn ang="0">
                    <a:pos x="2" y="1795"/>
                  </a:cxn>
                  <a:cxn ang="0">
                    <a:pos x="1" y="1826"/>
                  </a:cxn>
                  <a:cxn ang="0">
                    <a:pos x="1" y="1827"/>
                  </a:cxn>
                  <a:cxn ang="0">
                    <a:pos x="9" y="1826"/>
                  </a:cxn>
                  <a:cxn ang="0">
                    <a:pos x="2029" y="1826"/>
                  </a:cxn>
                  <a:cxn ang="0">
                    <a:pos x="2038" y="1826"/>
                  </a:cxn>
                  <a:cxn ang="0">
                    <a:pos x="2038" y="1805"/>
                  </a:cxn>
                  <a:cxn ang="0">
                    <a:pos x="2034" y="1786"/>
                  </a:cxn>
                  <a:cxn ang="0">
                    <a:pos x="1983" y="1751"/>
                  </a:cxn>
                  <a:cxn ang="0">
                    <a:pos x="1984" y="1747"/>
                  </a:cxn>
                  <a:cxn ang="0">
                    <a:pos x="1941" y="1700"/>
                  </a:cxn>
                  <a:cxn ang="0">
                    <a:pos x="1933" y="1699"/>
                  </a:cxn>
                  <a:cxn ang="0">
                    <a:pos x="1932" y="1669"/>
                  </a:cxn>
                  <a:cxn ang="0">
                    <a:pos x="1932" y="1618"/>
                  </a:cxn>
                  <a:cxn ang="0">
                    <a:pos x="1933" y="1607"/>
                  </a:cxn>
                  <a:cxn ang="0">
                    <a:pos x="1932" y="1607"/>
                  </a:cxn>
                  <a:cxn ang="0">
                    <a:pos x="1900" y="1607"/>
                  </a:cxn>
                  <a:cxn ang="0">
                    <a:pos x="1880" y="1607"/>
                  </a:cxn>
                  <a:cxn ang="0">
                    <a:pos x="116" y="1607"/>
                  </a:cxn>
                  <a:cxn ang="0">
                    <a:pos x="109" y="1606"/>
                  </a:cxn>
                </a:cxnLst>
                <a:rect l="0" t="0" r="r" b="b"/>
                <a:pathLst>
                  <a:path w="2041" h="1827">
                    <a:moveTo>
                      <a:pt x="109" y="1606"/>
                    </a:moveTo>
                    <a:lnTo>
                      <a:pt x="108" y="1612"/>
                    </a:lnTo>
                    <a:lnTo>
                      <a:pt x="109" y="1616"/>
                    </a:lnTo>
                    <a:lnTo>
                      <a:pt x="109" y="1698"/>
                    </a:lnTo>
                    <a:lnTo>
                      <a:pt x="104" y="1699"/>
                    </a:lnTo>
                    <a:lnTo>
                      <a:pt x="84" y="1704"/>
                    </a:lnTo>
                    <a:lnTo>
                      <a:pt x="68" y="1716"/>
                    </a:lnTo>
                    <a:lnTo>
                      <a:pt x="61" y="1725"/>
                    </a:lnTo>
                    <a:lnTo>
                      <a:pt x="58" y="1732"/>
                    </a:lnTo>
                    <a:lnTo>
                      <a:pt x="56" y="1745"/>
                    </a:lnTo>
                    <a:lnTo>
                      <a:pt x="57" y="1751"/>
                    </a:lnTo>
                    <a:lnTo>
                      <a:pt x="50" y="1752"/>
                    </a:lnTo>
                    <a:lnTo>
                      <a:pt x="2" y="1795"/>
                    </a:lnTo>
                    <a:lnTo>
                      <a:pt x="1" y="1826"/>
                    </a:lnTo>
                    <a:lnTo>
                      <a:pt x="1" y="1827"/>
                    </a:lnTo>
                    <a:lnTo>
                      <a:pt x="9" y="1826"/>
                    </a:lnTo>
                    <a:lnTo>
                      <a:pt x="2029" y="1826"/>
                    </a:lnTo>
                    <a:lnTo>
                      <a:pt x="2038" y="1826"/>
                    </a:lnTo>
                    <a:lnTo>
                      <a:pt x="2038" y="1805"/>
                    </a:lnTo>
                    <a:lnTo>
                      <a:pt x="2034" y="1786"/>
                    </a:lnTo>
                    <a:lnTo>
                      <a:pt x="1983" y="1751"/>
                    </a:lnTo>
                    <a:lnTo>
                      <a:pt x="1984" y="1747"/>
                    </a:lnTo>
                    <a:lnTo>
                      <a:pt x="1941" y="1700"/>
                    </a:lnTo>
                    <a:lnTo>
                      <a:pt x="1933" y="1699"/>
                    </a:lnTo>
                    <a:lnTo>
                      <a:pt x="1932" y="1669"/>
                    </a:lnTo>
                    <a:lnTo>
                      <a:pt x="1932" y="1618"/>
                    </a:lnTo>
                    <a:lnTo>
                      <a:pt x="1933" y="1607"/>
                    </a:lnTo>
                    <a:lnTo>
                      <a:pt x="1932" y="1607"/>
                    </a:lnTo>
                    <a:lnTo>
                      <a:pt x="1900" y="1607"/>
                    </a:lnTo>
                    <a:lnTo>
                      <a:pt x="1880" y="1607"/>
                    </a:lnTo>
                    <a:lnTo>
                      <a:pt x="116" y="1607"/>
                    </a:lnTo>
                    <a:lnTo>
                      <a:pt x="109" y="1606"/>
                    </a:lnTo>
                    <a:close/>
                  </a:path>
                </a:pathLst>
              </a:custGeom>
              <a:solidFill>
                <a:srgbClr val="B9E0D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746" name="Freeform 1570"/>
              <p:cNvSpPr>
                <a:spLocks/>
              </p:cNvSpPr>
              <p:nvPr/>
            </p:nvSpPr>
            <p:spPr bwMode="auto">
              <a:xfrm>
                <a:off x="1015" y="256"/>
                <a:ext cx="2041" cy="1827"/>
              </a:xfrm>
              <a:custGeom>
                <a:avLst/>
                <a:gdLst/>
                <a:ahLst/>
                <a:cxnLst>
                  <a:cxn ang="0">
                    <a:pos x="2029" y="1826"/>
                  </a:cxn>
                  <a:cxn ang="0">
                    <a:pos x="9" y="1826"/>
                  </a:cxn>
                  <a:cxn ang="0">
                    <a:pos x="1999" y="1826"/>
                  </a:cxn>
                  <a:cxn ang="0">
                    <a:pos x="2025" y="1826"/>
                  </a:cxn>
                  <a:cxn ang="0">
                    <a:pos x="2029" y="1826"/>
                  </a:cxn>
                </a:cxnLst>
                <a:rect l="0" t="0" r="r" b="b"/>
                <a:pathLst>
                  <a:path w="2041" h="1827">
                    <a:moveTo>
                      <a:pt x="2029" y="1826"/>
                    </a:moveTo>
                    <a:lnTo>
                      <a:pt x="9" y="1826"/>
                    </a:lnTo>
                    <a:lnTo>
                      <a:pt x="1999" y="1826"/>
                    </a:lnTo>
                    <a:lnTo>
                      <a:pt x="2025" y="1826"/>
                    </a:lnTo>
                    <a:lnTo>
                      <a:pt x="2029" y="1826"/>
                    </a:lnTo>
                    <a:close/>
                  </a:path>
                </a:pathLst>
              </a:custGeom>
              <a:solidFill>
                <a:srgbClr val="B9E0D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747" name="Freeform 1571"/>
              <p:cNvSpPr>
                <a:spLocks/>
              </p:cNvSpPr>
              <p:nvPr/>
            </p:nvSpPr>
            <p:spPr bwMode="auto">
              <a:xfrm>
                <a:off x="1015" y="256"/>
                <a:ext cx="2041" cy="1827"/>
              </a:xfrm>
              <a:custGeom>
                <a:avLst/>
                <a:gdLst/>
                <a:ahLst/>
                <a:cxnLst>
                  <a:cxn ang="0">
                    <a:pos x="1927" y="1607"/>
                  </a:cxn>
                  <a:cxn ang="0">
                    <a:pos x="1900" y="1607"/>
                  </a:cxn>
                  <a:cxn ang="0">
                    <a:pos x="1932" y="1607"/>
                  </a:cxn>
                  <a:cxn ang="0">
                    <a:pos x="1927" y="1607"/>
                  </a:cxn>
                </a:cxnLst>
                <a:rect l="0" t="0" r="r" b="b"/>
                <a:pathLst>
                  <a:path w="2041" h="1827">
                    <a:moveTo>
                      <a:pt x="1927" y="1607"/>
                    </a:moveTo>
                    <a:lnTo>
                      <a:pt x="1900" y="1607"/>
                    </a:lnTo>
                    <a:lnTo>
                      <a:pt x="1932" y="1607"/>
                    </a:lnTo>
                    <a:lnTo>
                      <a:pt x="1927" y="1607"/>
                    </a:lnTo>
                    <a:close/>
                  </a:path>
                </a:pathLst>
              </a:custGeom>
              <a:solidFill>
                <a:srgbClr val="B9E0D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748" name="Freeform 1572"/>
              <p:cNvSpPr>
                <a:spLocks/>
              </p:cNvSpPr>
              <p:nvPr/>
            </p:nvSpPr>
            <p:spPr bwMode="auto">
              <a:xfrm>
                <a:off x="1015" y="256"/>
                <a:ext cx="2041" cy="1827"/>
              </a:xfrm>
              <a:custGeom>
                <a:avLst/>
                <a:gdLst/>
                <a:ahLst/>
                <a:cxnLst>
                  <a:cxn ang="0">
                    <a:pos x="1879" y="793"/>
                  </a:cxn>
                  <a:cxn ang="0">
                    <a:pos x="168" y="793"/>
                  </a:cxn>
                  <a:cxn ang="0">
                    <a:pos x="168" y="1599"/>
                  </a:cxn>
                  <a:cxn ang="0">
                    <a:pos x="168" y="1607"/>
                  </a:cxn>
                  <a:cxn ang="0">
                    <a:pos x="166" y="1607"/>
                  </a:cxn>
                  <a:cxn ang="0">
                    <a:pos x="1880" y="1607"/>
                  </a:cxn>
                  <a:cxn ang="0">
                    <a:pos x="1878" y="1119"/>
                  </a:cxn>
                  <a:cxn ang="0">
                    <a:pos x="1878" y="799"/>
                  </a:cxn>
                  <a:cxn ang="0">
                    <a:pos x="1877" y="795"/>
                  </a:cxn>
                  <a:cxn ang="0">
                    <a:pos x="1879" y="793"/>
                  </a:cxn>
                </a:cxnLst>
                <a:rect l="0" t="0" r="r" b="b"/>
                <a:pathLst>
                  <a:path w="2041" h="1827">
                    <a:moveTo>
                      <a:pt x="1879" y="793"/>
                    </a:moveTo>
                    <a:lnTo>
                      <a:pt x="168" y="793"/>
                    </a:lnTo>
                    <a:lnTo>
                      <a:pt x="168" y="1599"/>
                    </a:lnTo>
                    <a:lnTo>
                      <a:pt x="168" y="1607"/>
                    </a:lnTo>
                    <a:lnTo>
                      <a:pt x="166" y="1607"/>
                    </a:lnTo>
                    <a:lnTo>
                      <a:pt x="1880" y="1607"/>
                    </a:lnTo>
                    <a:lnTo>
                      <a:pt x="1878" y="1119"/>
                    </a:lnTo>
                    <a:lnTo>
                      <a:pt x="1878" y="799"/>
                    </a:lnTo>
                    <a:lnTo>
                      <a:pt x="1877" y="795"/>
                    </a:lnTo>
                    <a:lnTo>
                      <a:pt x="1879" y="793"/>
                    </a:lnTo>
                    <a:close/>
                  </a:path>
                </a:pathLst>
              </a:custGeom>
              <a:solidFill>
                <a:srgbClr val="B9E0D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749" name="Freeform 1573"/>
              <p:cNvSpPr>
                <a:spLocks/>
              </p:cNvSpPr>
              <p:nvPr/>
            </p:nvSpPr>
            <p:spPr bwMode="auto">
              <a:xfrm>
                <a:off x="1015" y="256"/>
                <a:ext cx="2041" cy="1827"/>
              </a:xfrm>
              <a:custGeom>
                <a:avLst/>
                <a:gdLst/>
                <a:ahLst/>
                <a:cxnLst>
                  <a:cxn ang="0">
                    <a:pos x="155" y="772"/>
                  </a:cxn>
                  <a:cxn ang="0">
                    <a:pos x="151" y="773"/>
                  </a:cxn>
                  <a:cxn ang="0">
                    <a:pos x="153" y="789"/>
                  </a:cxn>
                  <a:cxn ang="0">
                    <a:pos x="153" y="794"/>
                  </a:cxn>
                  <a:cxn ang="0">
                    <a:pos x="161" y="793"/>
                  </a:cxn>
                  <a:cxn ang="0">
                    <a:pos x="168" y="793"/>
                  </a:cxn>
                  <a:cxn ang="0">
                    <a:pos x="1879" y="793"/>
                  </a:cxn>
                  <a:cxn ang="0">
                    <a:pos x="1880" y="792"/>
                  </a:cxn>
                  <a:cxn ang="0">
                    <a:pos x="1894" y="792"/>
                  </a:cxn>
                  <a:cxn ang="0">
                    <a:pos x="1894" y="784"/>
                  </a:cxn>
                  <a:cxn ang="0">
                    <a:pos x="1894" y="777"/>
                  </a:cxn>
                  <a:cxn ang="0">
                    <a:pos x="1894" y="773"/>
                  </a:cxn>
                  <a:cxn ang="0">
                    <a:pos x="1887" y="773"/>
                  </a:cxn>
                  <a:cxn ang="0">
                    <a:pos x="1886" y="772"/>
                  </a:cxn>
                  <a:cxn ang="0">
                    <a:pos x="159" y="772"/>
                  </a:cxn>
                  <a:cxn ang="0">
                    <a:pos x="155" y="772"/>
                  </a:cxn>
                </a:cxnLst>
                <a:rect l="0" t="0" r="r" b="b"/>
                <a:pathLst>
                  <a:path w="2041" h="1827">
                    <a:moveTo>
                      <a:pt x="155" y="772"/>
                    </a:moveTo>
                    <a:lnTo>
                      <a:pt x="151" y="773"/>
                    </a:lnTo>
                    <a:lnTo>
                      <a:pt x="153" y="789"/>
                    </a:lnTo>
                    <a:lnTo>
                      <a:pt x="153" y="794"/>
                    </a:lnTo>
                    <a:lnTo>
                      <a:pt x="161" y="793"/>
                    </a:lnTo>
                    <a:lnTo>
                      <a:pt x="168" y="793"/>
                    </a:lnTo>
                    <a:lnTo>
                      <a:pt x="1879" y="793"/>
                    </a:lnTo>
                    <a:lnTo>
                      <a:pt x="1880" y="792"/>
                    </a:lnTo>
                    <a:lnTo>
                      <a:pt x="1894" y="792"/>
                    </a:lnTo>
                    <a:lnTo>
                      <a:pt x="1894" y="784"/>
                    </a:lnTo>
                    <a:lnTo>
                      <a:pt x="1894" y="777"/>
                    </a:lnTo>
                    <a:lnTo>
                      <a:pt x="1894" y="773"/>
                    </a:lnTo>
                    <a:lnTo>
                      <a:pt x="1887" y="773"/>
                    </a:lnTo>
                    <a:lnTo>
                      <a:pt x="1886" y="772"/>
                    </a:lnTo>
                    <a:lnTo>
                      <a:pt x="159" y="772"/>
                    </a:lnTo>
                    <a:lnTo>
                      <a:pt x="155" y="772"/>
                    </a:lnTo>
                    <a:close/>
                  </a:path>
                </a:pathLst>
              </a:custGeom>
              <a:solidFill>
                <a:srgbClr val="B9E0D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750" name="Freeform 1574"/>
              <p:cNvSpPr>
                <a:spLocks/>
              </p:cNvSpPr>
              <p:nvPr/>
            </p:nvSpPr>
            <p:spPr bwMode="auto">
              <a:xfrm>
                <a:off x="1015" y="256"/>
                <a:ext cx="2041" cy="1827"/>
              </a:xfrm>
              <a:custGeom>
                <a:avLst/>
                <a:gdLst/>
                <a:ahLst/>
                <a:cxnLst>
                  <a:cxn ang="0">
                    <a:pos x="1894" y="792"/>
                  </a:cxn>
                  <a:cxn ang="0">
                    <a:pos x="1880" y="792"/>
                  </a:cxn>
                  <a:cxn ang="0">
                    <a:pos x="1888" y="793"/>
                  </a:cxn>
                  <a:cxn ang="0">
                    <a:pos x="1894" y="793"/>
                  </a:cxn>
                  <a:cxn ang="0">
                    <a:pos x="1894" y="792"/>
                  </a:cxn>
                </a:cxnLst>
                <a:rect l="0" t="0" r="r" b="b"/>
                <a:pathLst>
                  <a:path w="2041" h="1827">
                    <a:moveTo>
                      <a:pt x="1894" y="792"/>
                    </a:moveTo>
                    <a:lnTo>
                      <a:pt x="1880" y="792"/>
                    </a:lnTo>
                    <a:lnTo>
                      <a:pt x="1888" y="793"/>
                    </a:lnTo>
                    <a:lnTo>
                      <a:pt x="1894" y="793"/>
                    </a:lnTo>
                    <a:lnTo>
                      <a:pt x="1894" y="792"/>
                    </a:lnTo>
                    <a:close/>
                  </a:path>
                </a:pathLst>
              </a:custGeom>
              <a:solidFill>
                <a:srgbClr val="B9E0D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751" name="Freeform 1575"/>
              <p:cNvSpPr>
                <a:spLocks/>
              </p:cNvSpPr>
              <p:nvPr/>
            </p:nvSpPr>
            <p:spPr bwMode="auto">
              <a:xfrm>
                <a:off x="1015" y="256"/>
                <a:ext cx="2041" cy="1827"/>
              </a:xfrm>
              <a:custGeom>
                <a:avLst/>
                <a:gdLst/>
                <a:ahLst/>
                <a:cxnLst>
                  <a:cxn ang="0">
                    <a:pos x="1894" y="772"/>
                  </a:cxn>
                  <a:cxn ang="0">
                    <a:pos x="1889" y="772"/>
                  </a:cxn>
                  <a:cxn ang="0">
                    <a:pos x="1887" y="773"/>
                  </a:cxn>
                  <a:cxn ang="0">
                    <a:pos x="1894" y="773"/>
                  </a:cxn>
                  <a:cxn ang="0">
                    <a:pos x="1894" y="772"/>
                  </a:cxn>
                </a:cxnLst>
                <a:rect l="0" t="0" r="r" b="b"/>
                <a:pathLst>
                  <a:path w="2041" h="1827">
                    <a:moveTo>
                      <a:pt x="1894" y="772"/>
                    </a:moveTo>
                    <a:lnTo>
                      <a:pt x="1889" y="772"/>
                    </a:lnTo>
                    <a:lnTo>
                      <a:pt x="1887" y="773"/>
                    </a:lnTo>
                    <a:lnTo>
                      <a:pt x="1894" y="773"/>
                    </a:lnTo>
                    <a:lnTo>
                      <a:pt x="1894" y="772"/>
                    </a:lnTo>
                    <a:close/>
                  </a:path>
                </a:pathLst>
              </a:custGeom>
              <a:solidFill>
                <a:srgbClr val="B9E0D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752" name="Freeform 1576"/>
              <p:cNvSpPr>
                <a:spLocks/>
              </p:cNvSpPr>
              <p:nvPr/>
            </p:nvSpPr>
            <p:spPr bwMode="auto">
              <a:xfrm>
                <a:off x="1015" y="256"/>
                <a:ext cx="2041" cy="1827"/>
              </a:xfrm>
              <a:custGeom>
                <a:avLst/>
                <a:gdLst/>
                <a:ahLst/>
                <a:cxnLst>
                  <a:cxn ang="0">
                    <a:pos x="1881" y="531"/>
                  </a:cxn>
                  <a:cxn ang="0">
                    <a:pos x="162" y="531"/>
                  </a:cxn>
                  <a:cxn ang="0">
                    <a:pos x="162" y="625"/>
                  </a:cxn>
                  <a:cxn ang="0">
                    <a:pos x="163" y="635"/>
                  </a:cxn>
                  <a:cxn ang="0">
                    <a:pos x="160" y="636"/>
                  </a:cxn>
                  <a:cxn ang="0">
                    <a:pos x="158" y="636"/>
                  </a:cxn>
                  <a:cxn ang="0">
                    <a:pos x="150" y="638"/>
                  </a:cxn>
                  <a:cxn ang="0">
                    <a:pos x="145" y="641"/>
                  </a:cxn>
                  <a:cxn ang="0">
                    <a:pos x="135" y="648"/>
                  </a:cxn>
                  <a:cxn ang="0">
                    <a:pos x="129" y="651"/>
                  </a:cxn>
                  <a:cxn ang="0">
                    <a:pos x="125" y="657"/>
                  </a:cxn>
                  <a:cxn ang="0">
                    <a:pos x="115" y="674"/>
                  </a:cxn>
                  <a:cxn ang="0">
                    <a:pos x="110" y="694"/>
                  </a:cxn>
                  <a:cxn ang="0">
                    <a:pos x="113" y="718"/>
                  </a:cxn>
                  <a:cxn ang="0">
                    <a:pos x="121" y="735"/>
                  </a:cxn>
                  <a:cxn ang="0">
                    <a:pos x="137" y="753"/>
                  </a:cxn>
                  <a:cxn ang="0">
                    <a:pos x="163" y="769"/>
                  </a:cxn>
                  <a:cxn ang="0">
                    <a:pos x="162" y="771"/>
                  </a:cxn>
                  <a:cxn ang="0">
                    <a:pos x="159" y="772"/>
                  </a:cxn>
                  <a:cxn ang="0">
                    <a:pos x="1886" y="772"/>
                  </a:cxn>
                  <a:cxn ang="0">
                    <a:pos x="1884" y="766"/>
                  </a:cxn>
                  <a:cxn ang="0">
                    <a:pos x="1889" y="765"/>
                  </a:cxn>
                  <a:cxn ang="0">
                    <a:pos x="1936" y="706"/>
                  </a:cxn>
                  <a:cxn ang="0">
                    <a:pos x="1935" y="686"/>
                  </a:cxn>
                  <a:cxn ang="0">
                    <a:pos x="1896" y="638"/>
                  </a:cxn>
                  <a:cxn ang="0">
                    <a:pos x="1890" y="638"/>
                  </a:cxn>
                  <a:cxn ang="0">
                    <a:pos x="1881" y="632"/>
                  </a:cxn>
                  <a:cxn ang="0">
                    <a:pos x="1883" y="619"/>
                  </a:cxn>
                  <a:cxn ang="0">
                    <a:pos x="1883" y="539"/>
                  </a:cxn>
                  <a:cxn ang="0">
                    <a:pos x="1881" y="531"/>
                  </a:cxn>
                </a:cxnLst>
                <a:rect l="0" t="0" r="r" b="b"/>
                <a:pathLst>
                  <a:path w="2041" h="1827">
                    <a:moveTo>
                      <a:pt x="1881" y="531"/>
                    </a:moveTo>
                    <a:lnTo>
                      <a:pt x="162" y="531"/>
                    </a:lnTo>
                    <a:lnTo>
                      <a:pt x="162" y="625"/>
                    </a:lnTo>
                    <a:lnTo>
                      <a:pt x="163" y="635"/>
                    </a:lnTo>
                    <a:lnTo>
                      <a:pt x="160" y="636"/>
                    </a:lnTo>
                    <a:lnTo>
                      <a:pt x="158" y="636"/>
                    </a:lnTo>
                    <a:lnTo>
                      <a:pt x="150" y="638"/>
                    </a:lnTo>
                    <a:lnTo>
                      <a:pt x="145" y="641"/>
                    </a:lnTo>
                    <a:lnTo>
                      <a:pt x="135" y="648"/>
                    </a:lnTo>
                    <a:lnTo>
                      <a:pt x="129" y="651"/>
                    </a:lnTo>
                    <a:lnTo>
                      <a:pt x="125" y="657"/>
                    </a:lnTo>
                    <a:lnTo>
                      <a:pt x="115" y="674"/>
                    </a:lnTo>
                    <a:lnTo>
                      <a:pt x="110" y="694"/>
                    </a:lnTo>
                    <a:lnTo>
                      <a:pt x="113" y="718"/>
                    </a:lnTo>
                    <a:lnTo>
                      <a:pt x="121" y="735"/>
                    </a:lnTo>
                    <a:lnTo>
                      <a:pt x="137" y="753"/>
                    </a:lnTo>
                    <a:lnTo>
                      <a:pt x="163" y="769"/>
                    </a:lnTo>
                    <a:lnTo>
                      <a:pt x="162" y="771"/>
                    </a:lnTo>
                    <a:lnTo>
                      <a:pt x="159" y="772"/>
                    </a:lnTo>
                    <a:lnTo>
                      <a:pt x="1886" y="772"/>
                    </a:lnTo>
                    <a:lnTo>
                      <a:pt x="1884" y="766"/>
                    </a:lnTo>
                    <a:lnTo>
                      <a:pt x="1889" y="765"/>
                    </a:lnTo>
                    <a:lnTo>
                      <a:pt x="1936" y="706"/>
                    </a:lnTo>
                    <a:lnTo>
                      <a:pt x="1935" y="686"/>
                    </a:lnTo>
                    <a:lnTo>
                      <a:pt x="1896" y="638"/>
                    </a:lnTo>
                    <a:lnTo>
                      <a:pt x="1890" y="638"/>
                    </a:lnTo>
                    <a:lnTo>
                      <a:pt x="1881" y="632"/>
                    </a:lnTo>
                    <a:lnTo>
                      <a:pt x="1883" y="619"/>
                    </a:lnTo>
                    <a:lnTo>
                      <a:pt x="1883" y="539"/>
                    </a:lnTo>
                    <a:lnTo>
                      <a:pt x="1881" y="531"/>
                    </a:lnTo>
                    <a:close/>
                  </a:path>
                </a:pathLst>
              </a:custGeom>
              <a:solidFill>
                <a:srgbClr val="B9E0D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753" name="Freeform 1577"/>
              <p:cNvSpPr>
                <a:spLocks/>
              </p:cNvSpPr>
              <p:nvPr/>
            </p:nvSpPr>
            <p:spPr bwMode="auto">
              <a:xfrm>
                <a:off x="1015" y="256"/>
                <a:ext cx="2041" cy="1827"/>
              </a:xfrm>
              <a:custGeom>
                <a:avLst/>
                <a:gdLst/>
                <a:ahLst/>
                <a:cxnLst>
                  <a:cxn ang="0">
                    <a:pos x="1918" y="532"/>
                  </a:cxn>
                  <a:cxn ang="0">
                    <a:pos x="1915" y="532"/>
                  </a:cxn>
                  <a:cxn ang="0">
                    <a:pos x="1917" y="533"/>
                  </a:cxn>
                  <a:cxn ang="0">
                    <a:pos x="1918" y="532"/>
                  </a:cxn>
                </a:cxnLst>
                <a:rect l="0" t="0" r="r" b="b"/>
                <a:pathLst>
                  <a:path w="2041" h="1827">
                    <a:moveTo>
                      <a:pt x="1918" y="532"/>
                    </a:moveTo>
                    <a:lnTo>
                      <a:pt x="1915" y="532"/>
                    </a:lnTo>
                    <a:lnTo>
                      <a:pt x="1917" y="533"/>
                    </a:lnTo>
                    <a:lnTo>
                      <a:pt x="1918" y="532"/>
                    </a:lnTo>
                    <a:close/>
                  </a:path>
                </a:pathLst>
              </a:custGeom>
              <a:solidFill>
                <a:srgbClr val="B9E0D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754" name="Freeform 1578"/>
              <p:cNvSpPr>
                <a:spLocks/>
              </p:cNvSpPr>
              <p:nvPr/>
            </p:nvSpPr>
            <p:spPr bwMode="auto">
              <a:xfrm>
                <a:off x="1015" y="256"/>
                <a:ext cx="2041" cy="1827"/>
              </a:xfrm>
              <a:custGeom>
                <a:avLst/>
                <a:gdLst/>
                <a:ahLst/>
                <a:cxnLst>
                  <a:cxn ang="0">
                    <a:pos x="1918" y="531"/>
                  </a:cxn>
                  <a:cxn ang="0">
                    <a:pos x="1881" y="531"/>
                  </a:cxn>
                  <a:cxn ang="0">
                    <a:pos x="1895" y="532"/>
                  </a:cxn>
                  <a:cxn ang="0">
                    <a:pos x="1902" y="532"/>
                  </a:cxn>
                  <a:cxn ang="0">
                    <a:pos x="1918" y="532"/>
                  </a:cxn>
                  <a:cxn ang="0">
                    <a:pos x="1918" y="531"/>
                  </a:cxn>
                </a:cxnLst>
                <a:rect l="0" t="0" r="r" b="b"/>
                <a:pathLst>
                  <a:path w="2041" h="1827">
                    <a:moveTo>
                      <a:pt x="1918" y="531"/>
                    </a:moveTo>
                    <a:lnTo>
                      <a:pt x="1881" y="531"/>
                    </a:lnTo>
                    <a:lnTo>
                      <a:pt x="1895" y="532"/>
                    </a:lnTo>
                    <a:lnTo>
                      <a:pt x="1902" y="532"/>
                    </a:lnTo>
                    <a:lnTo>
                      <a:pt x="1918" y="532"/>
                    </a:lnTo>
                    <a:lnTo>
                      <a:pt x="1918" y="531"/>
                    </a:lnTo>
                    <a:close/>
                  </a:path>
                </a:pathLst>
              </a:custGeom>
              <a:solidFill>
                <a:srgbClr val="B9E0D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755" name="Freeform 1579"/>
              <p:cNvSpPr>
                <a:spLocks/>
              </p:cNvSpPr>
              <p:nvPr/>
            </p:nvSpPr>
            <p:spPr bwMode="auto">
              <a:xfrm>
                <a:off x="1015" y="256"/>
                <a:ext cx="2041" cy="1827"/>
              </a:xfrm>
              <a:custGeom>
                <a:avLst/>
                <a:gdLst/>
                <a:ahLst/>
                <a:cxnLst>
                  <a:cxn ang="0">
                    <a:pos x="1884" y="458"/>
                  </a:cxn>
                  <a:cxn ang="0">
                    <a:pos x="168" y="458"/>
                  </a:cxn>
                  <a:cxn ang="0">
                    <a:pos x="167" y="462"/>
                  </a:cxn>
                  <a:cxn ang="0">
                    <a:pos x="167" y="468"/>
                  </a:cxn>
                  <a:cxn ang="0">
                    <a:pos x="168" y="498"/>
                  </a:cxn>
                  <a:cxn ang="0">
                    <a:pos x="110" y="498"/>
                  </a:cxn>
                  <a:cxn ang="0">
                    <a:pos x="125" y="522"/>
                  </a:cxn>
                  <a:cxn ang="0">
                    <a:pos x="129" y="532"/>
                  </a:cxn>
                  <a:cxn ang="0">
                    <a:pos x="141" y="532"/>
                  </a:cxn>
                  <a:cxn ang="0">
                    <a:pos x="147" y="532"/>
                  </a:cxn>
                  <a:cxn ang="0">
                    <a:pos x="155" y="532"/>
                  </a:cxn>
                  <a:cxn ang="0">
                    <a:pos x="162" y="531"/>
                  </a:cxn>
                  <a:cxn ang="0">
                    <a:pos x="1881" y="531"/>
                  </a:cxn>
                  <a:cxn ang="0">
                    <a:pos x="1881" y="531"/>
                  </a:cxn>
                  <a:cxn ang="0">
                    <a:pos x="1918" y="531"/>
                  </a:cxn>
                  <a:cxn ang="0">
                    <a:pos x="1926" y="518"/>
                  </a:cxn>
                  <a:cxn ang="0">
                    <a:pos x="1931" y="508"/>
                  </a:cxn>
                  <a:cxn ang="0">
                    <a:pos x="1936" y="499"/>
                  </a:cxn>
                  <a:cxn ang="0">
                    <a:pos x="1883" y="499"/>
                  </a:cxn>
                  <a:cxn ang="0">
                    <a:pos x="1883" y="468"/>
                  </a:cxn>
                  <a:cxn ang="0">
                    <a:pos x="1882" y="459"/>
                  </a:cxn>
                  <a:cxn ang="0">
                    <a:pos x="1884" y="458"/>
                  </a:cxn>
                </a:cxnLst>
                <a:rect l="0" t="0" r="r" b="b"/>
                <a:pathLst>
                  <a:path w="2041" h="1827">
                    <a:moveTo>
                      <a:pt x="1884" y="458"/>
                    </a:moveTo>
                    <a:lnTo>
                      <a:pt x="168" y="458"/>
                    </a:lnTo>
                    <a:lnTo>
                      <a:pt x="167" y="462"/>
                    </a:lnTo>
                    <a:lnTo>
                      <a:pt x="167" y="468"/>
                    </a:lnTo>
                    <a:lnTo>
                      <a:pt x="168" y="498"/>
                    </a:lnTo>
                    <a:lnTo>
                      <a:pt x="110" y="498"/>
                    </a:lnTo>
                    <a:lnTo>
                      <a:pt x="125" y="522"/>
                    </a:lnTo>
                    <a:lnTo>
                      <a:pt x="129" y="532"/>
                    </a:lnTo>
                    <a:lnTo>
                      <a:pt x="141" y="532"/>
                    </a:lnTo>
                    <a:lnTo>
                      <a:pt x="147" y="532"/>
                    </a:lnTo>
                    <a:lnTo>
                      <a:pt x="155" y="532"/>
                    </a:lnTo>
                    <a:lnTo>
                      <a:pt x="162" y="531"/>
                    </a:lnTo>
                    <a:lnTo>
                      <a:pt x="1881" y="531"/>
                    </a:lnTo>
                    <a:lnTo>
                      <a:pt x="1918" y="531"/>
                    </a:lnTo>
                    <a:lnTo>
                      <a:pt x="1926" y="518"/>
                    </a:lnTo>
                    <a:lnTo>
                      <a:pt x="1931" y="508"/>
                    </a:lnTo>
                    <a:lnTo>
                      <a:pt x="1936" y="499"/>
                    </a:lnTo>
                    <a:lnTo>
                      <a:pt x="1883" y="499"/>
                    </a:lnTo>
                    <a:lnTo>
                      <a:pt x="1883" y="468"/>
                    </a:lnTo>
                    <a:lnTo>
                      <a:pt x="1882" y="459"/>
                    </a:lnTo>
                    <a:lnTo>
                      <a:pt x="1884" y="458"/>
                    </a:lnTo>
                    <a:close/>
                  </a:path>
                </a:pathLst>
              </a:custGeom>
              <a:solidFill>
                <a:srgbClr val="B9E0D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756" name="Freeform 1580"/>
              <p:cNvSpPr>
                <a:spLocks/>
              </p:cNvSpPr>
              <p:nvPr/>
            </p:nvSpPr>
            <p:spPr bwMode="auto">
              <a:xfrm>
                <a:off x="1015" y="256"/>
                <a:ext cx="2041" cy="1827"/>
              </a:xfrm>
              <a:custGeom>
                <a:avLst/>
                <a:gdLst/>
                <a:ahLst/>
                <a:cxnLst>
                  <a:cxn ang="0">
                    <a:pos x="1937" y="498"/>
                  </a:cxn>
                  <a:cxn ang="0">
                    <a:pos x="1905" y="498"/>
                  </a:cxn>
                  <a:cxn ang="0">
                    <a:pos x="1883" y="499"/>
                  </a:cxn>
                  <a:cxn ang="0">
                    <a:pos x="1936" y="499"/>
                  </a:cxn>
                  <a:cxn ang="0">
                    <a:pos x="1937" y="498"/>
                  </a:cxn>
                </a:cxnLst>
                <a:rect l="0" t="0" r="r" b="b"/>
                <a:pathLst>
                  <a:path w="2041" h="1827">
                    <a:moveTo>
                      <a:pt x="1937" y="498"/>
                    </a:moveTo>
                    <a:lnTo>
                      <a:pt x="1905" y="498"/>
                    </a:lnTo>
                    <a:lnTo>
                      <a:pt x="1883" y="499"/>
                    </a:lnTo>
                    <a:lnTo>
                      <a:pt x="1936" y="499"/>
                    </a:lnTo>
                    <a:lnTo>
                      <a:pt x="1937" y="498"/>
                    </a:lnTo>
                    <a:close/>
                  </a:path>
                </a:pathLst>
              </a:custGeom>
              <a:solidFill>
                <a:srgbClr val="B9E0D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757" name="Freeform 1581"/>
              <p:cNvSpPr>
                <a:spLocks/>
              </p:cNvSpPr>
              <p:nvPr/>
            </p:nvSpPr>
            <p:spPr bwMode="auto">
              <a:xfrm>
                <a:off x="1015" y="256"/>
                <a:ext cx="2041" cy="1827"/>
              </a:xfrm>
              <a:custGeom>
                <a:avLst/>
                <a:gdLst/>
                <a:ahLst/>
                <a:cxnLst>
                  <a:cxn ang="0">
                    <a:pos x="1904" y="457"/>
                  </a:cxn>
                  <a:cxn ang="0">
                    <a:pos x="1885" y="457"/>
                  </a:cxn>
                  <a:cxn ang="0">
                    <a:pos x="1890" y="458"/>
                  </a:cxn>
                  <a:cxn ang="0">
                    <a:pos x="1895" y="458"/>
                  </a:cxn>
                  <a:cxn ang="0">
                    <a:pos x="1900" y="459"/>
                  </a:cxn>
                  <a:cxn ang="0">
                    <a:pos x="1904" y="457"/>
                  </a:cxn>
                </a:cxnLst>
                <a:rect l="0" t="0" r="r" b="b"/>
                <a:pathLst>
                  <a:path w="2041" h="1827">
                    <a:moveTo>
                      <a:pt x="1904" y="457"/>
                    </a:moveTo>
                    <a:lnTo>
                      <a:pt x="1885" y="457"/>
                    </a:lnTo>
                    <a:lnTo>
                      <a:pt x="1890" y="458"/>
                    </a:lnTo>
                    <a:lnTo>
                      <a:pt x="1895" y="458"/>
                    </a:lnTo>
                    <a:lnTo>
                      <a:pt x="1900" y="459"/>
                    </a:lnTo>
                    <a:lnTo>
                      <a:pt x="1904" y="457"/>
                    </a:lnTo>
                    <a:close/>
                  </a:path>
                </a:pathLst>
              </a:custGeom>
              <a:solidFill>
                <a:srgbClr val="B9E0D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758" name="Freeform 1582"/>
              <p:cNvSpPr>
                <a:spLocks/>
              </p:cNvSpPr>
              <p:nvPr/>
            </p:nvSpPr>
            <p:spPr bwMode="auto">
              <a:xfrm>
                <a:off x="1015" y="256"/>
                <a:ext cx="2041" cy="1827"/>
              </a:xfrm>
              <a:custGeom>
                <a:avLst/>
                <a:gdLst/>
                <a:ahLst/>
                <a:cxnLst>
                  <a:cxn ang="0">
                    <a:pos x="1922" y="414"/>
                  </a:cxn>
                  <a:cxn ang="0">
                    <a:pos x="120" y="414"/>
                  </a:cxn>
                  <a:cxn ang="0">
                    <a:pos x="125" y="438"/>
                  </a:cxn>
                  <a:cxn ang="0">
                    <a:pos x="125" y="441"/>
                  </a:cxn>
                  <a:cxn ang="0">
                    <a:pos x="124" y="444"/>
                  </a:cxn>
                  <a:cxn ang="0">
                    <a:pos x="129" y="447"/>
                  </a:cxn>
                  <a:cxn ang="0">
                    <a:pos x="131" y="448"/>
                  </a:cxn>
                  <a:cxn ang="0">
                    <a:pos x="133" y="449"/>
                  </a:cxn>
                  <a:cxn ang="0">
                    <a:pos x="139" y="453"/>
                  </a:cxn>
                  <a:cxn ang="0">
                    <a:pos x="144" y="458"/>
                  </a:cxn>
                  <a:cxn ang="0">
                    <a:pos x="156" y="458"/>
                  </a:cxn>
                  <a:cxn ang="0">
                    <a:pos x="160" y="458"/>
                  </a:cxn>
                  <a:cxn ang="0">
                    <a:pos x="168" y="458"/>
                  </a:cxn>
                  <a:cxn ang="0">
                    <a:pos x="1884" y="458"/>
                  </a:cxn>
                  <a:cxn ang="0">
                    <a:pos x="1885" y="457"/>
                  </a:cxn>
                  <a:cxn ang="0">
                    <a:pos x="1904" y="457"/>
                  </a:cxn>
                  <a:cxn ang="0">
                    <a:pos x="1905" y="456"/>
                  </a:cxn>
                  <a:cxn ang="0">
                    <a:pos x="1907" y="454"/>
                  </a:cxn>
                  <a:cxn ang="0">
                    <a:pos x="1915" y="449"/>
                  </a:cxn>
                  <a:cxn ang="0">
                    <a:pos x="1921" y="447"/>
                  </a:cxn>
                  <a:cxn ang="0">
                    <a:pos x="1921" y="423"/>
                  </a:cxn>
                  <a:cxn ang="0">
                    <a:pos x="1920" y="415"/>
                  </a:cxn>
                  <a:cxn ang="0">
                    <a:pos x="1922" y="414"/>
                  </a:cxn>
                </a:cxnLst>
                <a:rect l="0" t="0" r="r" b="b"/>
                <a:pathLst>
                  <a:path w="2041" h="1827">
                    <a:moveTo>
                      <a:pt x="1922" y="414"/>
                    </a:moveTo>
                    <a:lnTo>
                      <a:pt x="120" y="414"/>
                    </a:lnTo>
                    <a:lnTo>
                      <a:pt x="125" y="438"/>
                    </a:lnTo>
                    <a:lnTo>
                      <a:pt x="125" y="441"/>
                    </a:lnTo>
                    <a:lnTo>
                      <a:pt x="124" y="444"/>
                    </a:lnTo>
                    <a:lnTo>
                      <a:pt x="129" y="447"/>
                    </a:lnTo>
                    <a:lnTo>
                      <a:pt x="131" y="448"/>
                    </a:lnTo>
                    <a:lnTo>
                      <a:pt x="133" y="449"/>
                    </a:lnTo>
                    <a:lnTo>
                      <a:pt x="139" y="453"/>
                    </a:lnTo>
                    <a:lnTo>
                      <a:pt x="144" y="458"/>
                    </a:lnTo>
                    <a:lnTo>
                      <a:pt x="156" y="458"/>
                    </a:lnTo>
                    <a:lnTo>
                      <a:pt x="160" y="458"/>
                    </a:lnTo>
                    <a:lnTo>
                      <a:pt x="168" y="458"/>
                    </a:lnTo>
                    <a:lnTo>
                      <a:pt x="1884" y="458"/>
                    </a:lnTo>
                    <a:lnTo>
                      <a:pt x="1885" y="457"/>
                    </a:lnTo>
                    <a:lnTo>
                      <a:pt x="1904" y="457"/>
                    </a:lnTo>
                    <a:lnTo>
                      <a:pt x="1905" y="456"/>
                    </a:lnTo>
                    <a:lnTo>
                      <a:pt x="1907" y="454"/>
                    </a:lnTo>
                    <a:lnTo>
                      <a:pt x="1915" y="449"/>
                    </a:lnTo>
                    <a:lnTo>
                      <a:pt x="1921" y="447"/>
                    </a:lnTo>
                    <a:lnTo>
                      <a:pt x="1921" y="423"/>
                    </a:lnTo>
                    <a:lnTo>
                      <a:pt x="1920" y="415"/>
                    </a:lnTo>
                    <a:lnTo>
                      <a:pt x="1922" y="414"/>
                    </a:lnTo>
                    <a:close/>
                  </a:path>
                </a:pathLst>
              </a:custGeom>
              <a:solidFill>
                <a:srgbClr val="B9E0D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759" name="Freeform 1583"/>
              <p:cNvSpPr>
                <a:spLocks/>
              </p:cNvSpPr>
              <p:nvPr/>
            </p:nvSpPr>
            <p:spPr bwMode="auto">
              <a:xfrm>
                <a:off x="1015" y="256"/>
                <a:ext cx="2041" cy="1827"/>
              </a:xfrm>
              <a:custGeom>
                <a:avLst/>
                <a:gdLst/>
                <a:ahLst/>
                <a:cxnLst>
                  <a:cxn ang="0">
                    <a:pos x="0" y="350"/>
                  </a:cxn>
                  <a:cxn ang="0">
                    <a:pos x="0" y="415"/>
                  </a:cxn>
                  <a:cxn ang="0">
                    <a:pos x="1922" y="414"/>
                  </a:cxn>
                  <a:cxn ang="0">
                    <a:pos x="1924" y="413"/>
                  </a:cxn>
                  <a:cxn ang="0">
                    <a:pos x="2040" y="413"/>
                  </a:cxn>
                  <a:cxn ang="0">
                    <a:pos x="2039" y="411"/>
                  </a:cxn>
                  <a:cxn ang="0">
                    <a:pos x="2039" y="408"/>
                  </a:cxn>
                  <a:cxn ang="0">
                    <a:pos x="2040" y="388"/>
                  </a:cxn>
                  <a:cxn ang="0">
                    <a:pos x="2040" y="368"/>
                  </a:cxn>
                  <a:cxn ang="0">
                    <a:pos x="2040" y="351"/>
                  </a:cxn>
                  <a:cxn ang="0">
                    <a:pos x="2037" y="351"/>
                  </a:cxn>
                  <a:cxn ang="0">
                    <a:pos x="2036" y="351"/>
                  </a:cxn>
                  <a:cxn ang="0">
                    <a:pos x="3" y="351"/>
                  </a:cxn>
                  <a:cxn ang="0">
                    <a:pos x="0" y="350"/>
                  </a:cxn>
                </a:cxnLst>
                <a:rect l="0" t="0" r="r" b="b"/>
                <a:pathLst>
                  <a:path w="2041" h="1827">
                    <a:moveTo>
                      <a:pt x="0" y="350"/>
                    </a:moveTo>
                    <a:lnTo>
                      <a:pt x="0" y="415"/>
                    </a:lnTo>
                    <a:lnTo>
                      <a:pt x="1922" y="414"/>
                    </a:lnTo>
                    <a:lnTo>
                      <a:pt x="1924" y="413"/>
                    </a:lnTo>
                    <a:lnTo>
                      <a:pt x="2040" y="413"/>
                    </a:lnTo>
                    <a:lnTo>
                      <a:pt x="2039" y="411"/>
                    </a:lnTo>
                    <a:lnTo>
                      <a:pt x="2039" y="408"/>
                    </a:lnTo>
                    <a:lnTo>
                      <a:pt x="2040" y="388"/>
                    </a:lnTo>
                    <a:lnTo>
                      <a:pt x="2040" y="368"/>
                    </a:lnTo>
                    <a:lnTo>
                      <a:pt x="2040" y="351"/>
                    </a:lnTo>
                    <a:lnTo>
                      <a:pt x="2037" y="351"/>
                    </a:lnTo>
                    <a:lnTo>
                      <a:pt x="2036" y="351"/>
                    </a:lnTo>
                    <a:lnTo>
                      <a:pt x="3" y="351"/>
                    </a:lnTo>
                    <a:lnTo>
                      <a:pt x="0" y="350"/>
                    </a:lnTo>
                    <a:close/>
                  </a:path>
                </a:pathLst>
              </a:custGeom>
              <a:solidFill>
                <a:srgbClr val="B9E0D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760" name="Freeform 1584"/>
              <p:cNvSpPr>
                <a:spLocks/>
              </p:cNvSpPr>
              <p:nvPr/>
            </p:nvSpPr>
            <p:spPr bwMode="auto">
              <a:xfrm>
                <a:off x="1015" y="256"/>
                <a:ext cx="2041" cy="1827"/>
              </a:xfrm>
              <a:custGeom>
                <a:avLst/>
                <a:gdLst/>
                <a:ahLst/>
                <a:cxnLst>
                  <a:cxn ang="0">
                    <a:pos x="2040" y="413"/>
                  </a:cxn>
                  <a:cxn ang="0">
                    <a:pos x="1924" y="413"/>
                  </a:cxn>
                  <a:cxn ang="0">
                    <a:pos x="1929" y="414"/>
                  </a:cxn>
                  <a:cxn ang="0">
                    <a:pos x="2041" y="414"/>
                  </a:cxn>
                  <a:cxn ang="0">
                    <a:pos x="2040" y="413"/>
                  </a:cxn>
                </a:cxnLst>
                <a:rect l="0" t="0" r="r" b="b"/>
                <a:pathLst>
                  <a:path w="2041" h="1827">
                    <a:moveTo>
                      <a:pt x="2040" y="413"/>
                    </a:moveTo>
                    <a:lnTo>
                      <a:pt x="1924" y="413"/>
                    </a:lnTo>
                    <a:lnTo>
                      <a:pt x="1929" y="414"/>
                    </a:lnTo>
                    <a:lnTo>
                      <a:pt x="2041" y="414"/>
                    </a:lnTo>
                    <a:lnTo>
                      <a:pt x="2040" y="413"/>
                    </a:lnTo>
                    <a:close/>
                  </a:path>
                </a:pathLst>
              </a:custGeom>
              <a:solidFill>
                <a:srgbClr val="B9E0D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761" name="Freeform 1585"/>
              <p:cNvSpPr>
                <a:spLocks/>
              </p:cNvSpPr>
              <p:nvPr/>
            </p:nvSpPr>
            <p:spPr bwMode="auto">
              <a:xfrm>
                <a:off x="1015" y="256"/>
                <a:ext cx="2041" cy="1827"/>
              </a:xfrm>
              <a:custGeom>
                <a:avLst/>
                <a:gdLst/>
                <a:ahLst/>
                <a:cxnLst>
                  <a:cxn ang="0">
                    <a:pos x="2040" y="351"/>
                  </a:cxn>
                  <a:cxn ang="0">
                    <a:pos x="2037" y="351"/>
                  </a:cxn>
                  <a:cxn ang="0">
                    <a:pos x="2040" y="351"/>
                  </a:cxn>
                  <a:cxn ang="0">
                    <a:pos x="2040" y="351"/>
                  </a:cxn>
                </a:cxnLst>
                <a:rect l="0" t="0" r="r" b="b"/>
                <a:pathLst>
                  <a:path w="2041" h="1827">
                    <a:moveTo>
                      <a:pt x="2040" y="351"/>
                    </a:moveTo>
                    <a:lnTo>
                      <a:pt x="2037" y="351"/>
                    </a:lnTo>
                    <a:lnTo>
                      <a:pt x="2040" y="351"/>
                    </a:lnTo>
                    <a:close/>
                  </a:path>
                </a:pathLst>
              </a:custGeom>
              <a:solidFill>
                <a:srgbClr val="B9E0D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762" name="Freeform 1586"/>
              <p:cNvSpPr>
                <a:spLocks/>
              </p:cNvSpPr>
              <p:nvPr/>
            </p:nvSpPr>
            <p:spPr bwMode="auto">
              <a:xfrm>
                <a:off x="1015" y="256"/>
                <a:ext cx="2041" cy="1827"/>
              </a:xfrm>
              <a:custGeom>
                <a:avLst/>
                <a:gdLst/>
                <a:ahLst/>
                <a:cxnLst>
                  <a:cxn ang="0">
                    <a:pos x="1018" y="0"/>
                  </a:cxn>
                  <a:cxn ang="0">
                    <a:pos x="1006" y="2"/>
                  </a:cxn>
                  <a:cxn ang="0">
                    <a:pos x="994" y="6"/>
                  </a:cxn>
                  <a:cxn ang="0">
                    <a:pos x="38" y="339"/>
                  </a:cxn>
                  <a:cxn ang="0">
                    <a:pos x="19" y="345"/>
                  </a:cxn>
                  <a:cxn ang="0">
                    <a:pos x="3" y="351"/>
                  </a:cxn>
                  <a:cxn ang="0">
                    <a:pos x="2036" y="351"/>
                  </a:cxn>
                  <a:cxn ang="0">
                    <a:pos x="1044" y="6"/>
                  </a:cxn>
                  <a:cxn ang="0">
                    <a:pos x="1018" y="0"/>
                  </a:cxn>
                </a:cxnLst>
                <a:rect l="0" t="0" r="r" b="b"/>
                <a:pathLst>
                  <a:path w="2041" h="1827">
                    <a:moveTo>
                      <a:pt x="1018" y="0"/>
                    </a:moveTo>
                    <a:lnTo>
                      <a:pt x="1006" y="2"/>
                    </a:lnTo>
                    <a:lnTo>
                      <a:pt x="994" y="6"/>
                    </a:lnTo>
                    <a:lnTo>
                      <a:pt x="38" y="339"/>
                    </a:lnTo>
                    <a:lnTo>
                      <a:pt x="19" y="345"/>
                    </a:lnTo>
                    <a:lnTo>
                      <a:pt x="3" y="351"/>
                    </a:lnTo>
                    <a:lnTo>
                      <a:pt x="2036" y="351"/>
                    </a:lnTo>
                    <a:lnTo>
                      <a:pt x="1044" y="6"/>
                    </a:lnTo>
                    <a:lnTo>
                      <a:pt x="1018" y="0"/>
                    </a:lnTo>
                    <a:close/>
                  </a:path>
                </a:pathLst>
              </a:custGeom>
              <a:solidFill>
                <a:srgbClr val="B9E0D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763" name="Picture 1587"/>
              <p:cNvPicPr>
                <a:picLocks noChangeAspect="1" noChangeArrowheads="1"/>
              </p:cNvPicPr>
              <p:nvPr/>
            </p:nvPicPr>
            <p:blipFill>
              <a:blip r:embed="rId185" cstate="print"/>
              <a:srcRect/>
              <a:stretch>
                <a:fillRect/>
              </a:stretch>
            </p:blipFill>
            <p:spPr bwMode="auto">
              <a:xfrm>
                <a:off x="1390" y="889"/>
                <a:ext cx="293" cy="974"/>
              </a:xfrm>
              <a:prstGeom prst="rect">
                <a:avLst/>
              </a:prstGeom>
              <a:noFill/>
            </p:spPr>
          </p:pic>
          <p:pic>
            <p:nvPicPr>
              <p:cNvPr id="51764" name="Picture 1588"/>
              <p:cNvPicPr>
                <a:picLocks noChangeAspect="1" noChangeArrowheads="1"/>
              </p:cNvPicPr>
              <p:nvPr/>
            </p:nvPicPr>
            <p:blipFill>
              <a:blip r:embed="rId186" cstate="print"/>
              <a:srcRect/>
              <a:stretch>
                <a:fillRect/>
              </a:stretch>
            </p:blipFill>
            <p:spPr bwMode="auto">
              <a:xfrm>
                <a:off x="1890" y="889"/>
                <a:ext cx="301" cy="974"/>
              </a:xfrm>
              <a:prstGeom prst="rect">
                <a:avLst/>
              </a:prstGeom>
              <a:noFill/>
            </p:spPr>
          </p:pic>
          <p:pic>
            <p:nvPicPr>
              <p:cNvPr id="51765" name="Picture 1589"/>
              <p:cNvPicPr>
                <a:picLocks noChangeAspect="1" noChangeArrowheads="1"/>
              </p:cNvPicPr>
              <p:nvPr/>
            </p:nvPicPr>
            <p:blipFill>
              <a:blip r:embed="rId187" cstate="print"/>
              <a:srcRect/>
              <a:stretch>
                <a:fillRect/>
              </a:stretch>
            </p:blipFill>
            <p:spPr bwMode="auto">
              <a:xfrm>
                <a:off x="2389" y="889"/>
                <a:ext cx="288" cy="974"/>
              </a:xfrm>
              <a:prstGeom prst="rect">
                <a:avLst/>
              </a:prstGeom>
              <a:noFill/>
            </p:spPr>
          </p:pic>
          <p:pic>
            <p:nvPicPr>
              <p:cNvPr id="51766" name="Picture 1590"/>
              <p:cNvPicPr>
                <a:picLocks noChangeAspect="1" noChangeArrowheads="1"/>
              </p:cNvPicPr>
              <p:nvPr/>
            </p:nvPicPr>
            <p:blipFill>
              <a:blip r:embed="rId188" cstate="print"/>
              <a:srcRect/>
              <a:stretch>
                <a:fillRect/>
              </a:stretch>
            </p:blipFill>
            <p:spPr bwMode="auto">
              <a:xfrm>
                <a:off x="1042" y="341"/>
                <a:ext cx="1969" cy="1733"/>
              </a:xfrm>
              <a:prstGeom prst="rect">
                <a:avLst/>
              </a:prstGeom>
              <a:noFill/>
            </p:spPr>
          </p:pic>
          <p:pic>
            <p:nvPicPr>
              <p:cNvPr id="51767" name="Picture 1591"/>
              <p:cNvPicPr>
                <a:picLocks noChangeAspect="1" noChangeArrowheads="1"/>
              </p:cNvPicPr>
              <p:nvPr/>
            </p:nvPicPr>
            <p:blipFill>
              <a:blip r:embed="rId189" cstate="print"/>
              <a:srcRect/>
              <a:stretch>
                <a:fillRect/>
              </a:stretch>
            </p:blipFill>
            <p:spPr bwMode="auto">
              <a:xfrm>
                <a:off x="2219" y="1516"/>
                <a:ext cx="651" cy="434"/>
              </a:xfrm>
              <a:prstGeom prst="rect">
                <a:avLst/>
              </a:prstGeom>
              <a:noFill/>
            </p:spPr>
          </p:pic>
          <p:pic>
            <p:nvPicPr>
              <p:cNvPr id="51768" name="Picture 1592"/>
              <p:cNvPicPr>
                <a:picLocks noChangeAspect="1" noChangeArrowheads="1"/>
              </p:cNvPicPr>
              <p:nvPr/>
            </p:nvPicPr>
            <p:blipFill>
              <a:blip r:embed="rId190" cstate="print"/>
              <a:srcRect/>
              <a:stretch>
                <a:fillRect/>
              </a:stretch>
            </p:blipFill>
            <p:spPr bwMode="auto">
              <a:xfrm>
                <a:off x="2257" y="1516"/>
                <a:ext cx="614" cy="335"/>
              </a:xfrm>
              <a:prstGeom prst="rect">
                <a:avLst/>
              </a:prstGeom>
              <a:noFill/>
            </p:spPr>
          </p:pic>
          <p:pic>
            <p:nvPicPr>
              <p:cNvPr id="51769" name="Picture 1593"/>
              <p:cNvPicPr>
                <a:picLocks noChangeAspect="1" noChangeArrowheads="1"/>
              </p:cNvPicPr>
              <p:nvPr/>
            </p:nvPicPr>
            <p:blipFill>
              <a:blip r:embed="rId191" cstate="print"/>
              <a:srcRect/>
              <a:stretch>
                <a:fillRect/>
              </a:stretch>
            </p:blipFill>
            <p:spPr bwMode="auto">
              <a:xfrm>
                <a:off x="2218" y="1588"/>
                <a:ext cx="613" cy="362"/>
              </a:xfrm>
              <a:prstGeom prst="rect">
                <a:avLst/>
              </a:prstGeom>
              <a:noFill/>
            </p:spPr>
          </p:pic>
          <p:pic>
            <p:nvPicPr>
              <p:cNvPr id="51770" name="Picture 1594"/>
              <p:cNvPicPr>
                <a:picLocks noChangeAspect="1" noChangeArrowheads="1"/>
              </p:cNvPicPr>
              <p:nvPr/>
            </p:nvPicPr>
            <p:blipFill>
              <a:blip r:embed="rId192" cstate="print"/>
              <a:srcRect/>
              <a:stretch>
                <a:fillRect/>
              </a:stretch>
            </p:blipFill>
            <p:spPr bwMode="auto">
              <a:xfrm>
                <a:off x="2115" y="1474"/>
                <a:ext cx="59" cy="55"/>
              </a:xfrm>
              <a:prstGeom prst="rect">
                <a:avLst/>
              </a:prstGeom>
              <a:noFill/>
            </p:spPr>
          </p:pic>
          <p:pic>
            <p:nvPicPr>
              <p:cNvPr id="51771" name="Picture 1595"/>
              <p:cNvPicPr>
                <a:picLocks noChangeAspect="1" noChangeArrowheads="1"/>
              </p:cNvPicPr>
              <p:nvPr/>
            </p:nvPicPr>
            <p:blipFill>
              <a:blip r:embed="rId193" cstate="print"/>
              <a:srcRect/>
              <a:stretch>
                <a:fillRect/>
              </a:stretch>
            </p:blipFill>
            <p:spPr bwMode="auto">
              <a:xfrm>
                <a:off x="2126" y="1474"/>
                <a:ext cx="48" cy="38"/>
              </a:xfrm>
              <a:prstGeom prst="rect">
                <a:avLst/>
              </a:prstGeom>
              <a:noFill/>
            </p:spPr>
          </p:pic>
          <p:pic>
            <p:nvPicPr>
              <p:cNvPr id="51772" name="Picture 1596"/>
              <p:cNvPicPr>
                <a:picLocks noChangeAspect="1" noChangeArrowheads="1"/>
              </p:cNvPicPr>
              <p:nvPr/>
            </p:nvPicPr>
            <p:blipFill>
              <a:blip r:embed="rId194" cstate="print"/>
              <a:srcRect/>
              <a:stretch>
                <a:fillRect/>
              </a:stretch>
            </p:blipFill>
            <p:spPr bwMode="auto">
              <a:xfrm>
                <a:off x="2115" y="1479"/>
                <a:ext cx="56" cy="50"/>
              </a:xfrm>
              <a:prstGeom prst="rect">
                <a:avLst/>
              </a:prstGeom>
              <a:noFill/>
            </p:spPr>
          </p:pic>
          <p:pic>
            <p:nvPicPr>
              <p:cNvPr id="51773" name="Picture 1597"/>
              <p:cNvPicPr>
                <a:picLocks noChangeAspect="1" noChangeArrowheads="1"/>
              </p:cNvPicPr>
              <p:nvPr/>
            </p:nvPicPr>
            <p:blipFill>
              <a:blip r:embed="rId195" cstate="print"/>
              <a:srcRect/>
              <a:stretch>
                <a:fillRect/>
              </a:stretch>
            </p:blipFill>
            <p:spPr bwMode="auto">
              <a:xfrm>
                <a:off x="2115" y="1490"/>
                <a:ext cx="49" cy="38"/>
              </a:xfrm>
              <a:prstGeom prst="rect">
                <a:avLst/>
              </a:prstGeom>
              <a:noFill/>
            </p:spPr>
          </p:pic>
          <p:pic>
            <p:nvPicPr>
              <p:cNvPr id="51774" name="Picture 1598"/>
              <p:cNvPicPr>
                <a:picLocks noChangeAspect="1" noChangeArrowheads="1"/>
              </p:cNvPicPr>
              <p:nvPr/>
            </p:nvPicPr>
            <p:blipFill>
              <a:blip r:embed="rId196" cstate="print"/>
              <a:srcRect/>
              <a:stretch>
                <a:fillRect/>
              </a:stretch>
            </p:blipFill>
            <p:spPr bwMode="auto">
              <a:xfrm>
                <a:off x="2172" y="1507"/>
                <a:ext cx="59" cy="55"/>
              </a:xfrm>
              <a:prstGeom prst="rect">
                <a:avLst/>
              </a:prstGeom>
              <a:noFill/>
            </p:spPr>
          </p:pic>
          <p:pic>
            <p:nvPicPr>
              <p:cNvPr id="51775" name="Picture 1599"/>
              <p:cNvPicPr>
                <a:picLocks noChangeAspect="1" noChangeArrowheads="1"/>
              </p:cNvPicPr>
              <p:nvPr/>
            </p:nvPicPr>
            <p:blipFill>
              <a:blip r:embed="rId197" cstate="print"/>
              <a:srcRect/>
              <a:stretch>
                <a:fillRect/>
              </a:stretch>
            </p:blipFill>
            <p:spPr bwMode="auto">
              <a:xfrm>
                <a:off x="2180" y="1507"/>
                <a:ext cx="52" cy="31"/>
              </a:xfrm>
              <a:prstGeom prst="rect">
                <a:avLst/>
              </a:prstGeom>
              <a:noFill/>
            </p:spPr>
          </p:pic>
          <p:pic>
            <p:nvPicPr>
              <p:cNvPr id="51776" name="Picture 1600"/>
              <p:cNvPicPr>
                <a:picLocks noChangeAspect="1" noChangeArrowheads="1"/>
              </p:cNvPicPr>
              <p:nvPr/>
            </p:nvPicPr>
            <p:blipFill>
              <a:blip r:embed="rId198" cstate="print"/>
              <a:srcRect/>
              <a:stretch>
                <a:fillRect/>
              </a:stretch>
            </p:blipFill>
            <p:spPr bwMode="auto">
              <a:xfrm>
                <a:off x="2172" y="1512"/>
                <a:ext cx="56" cy="50"/>
              </a:xfrm>
              <a:prstGeom prst="rect">
                <a:avLst/>
              </a:prstGeom>
              <a:noFill/>
            </p:spPr>
          </p:pic>
          <p:pic>
            <p:nvPicPr>
              <p:cNvPr id="51777" name="Picture 1601"/>
              <p:cNvPicPr>
                <a:picLocks noChangeAspect="1" noChangeArrowheads="1"/>
              </p:cNvPicPr>
              <p:nvPr/>
            </p:nvPicPr>
            <p:blipFill>
              <a:blip r:embed="rId199" cstate="print"/>
              <a:srcRect/>
              <a:stretch>
                <a:fillRect/>
              </a:stretch>
            </p:blipFill>
            <p:spPr bwMode="auto">
              <a:xfrm>
                <a:off x="2172" y="1530"/>
                <a:ext cx="45" cy="32"/>
              </a:xfrm>
              <a:prstGeom prst="rect">
                <a:avLst/>
              </a:prstGeom>
              <a:noFill/>
            </p:spPr>
          </p:pic>
          <p:pic>
            <p:nvPicPr>
              <p:cNvPr id="51778" name="Picture 1602"/>
              <p:cNvPicPr>
                <a:picLocks noChangeAspect="1" noChangeArrowheads="1"/>
              </p:cNvPicPr>
              <p:nvPr/>
            </p:nvPicPr>
            <p:blipFill>
              <a:blip r:embed="rId200" cstate="print"/>
              <a:srcRect/>
              <a:stretch>
                <a:fillRect/>
              </a:stretch>
            </p:blipFill>
            <p:spPr bwMode="auto">
              <a:xfrm>
                <a:off x="2077" y="1445"/>
                <a:ext cx="71" cy="75"/>
              </a:xfrm>
              <a:prstGeom prst="rect">
                <a:avLst/>
              </a:prstGeom>
              <a:noFill/>
            </p:spPr>
          </p:pic>
          <p:pic>
            <p:nvPicPr>
              <p:cNvPr id="51779" name="Picture 1603"/>
              <p:cNvPicPr>
                <a:picLocks noChangeAspect="1" noChangeArrowheads="1"/>
              </p:cNvPicPr>
              <p:nvPr/>
            </p:nvPicPr>
            <p:blipFill>
              <a:blip r:embed="rId201" cstate="print"/>
              <a:srcRect/>
              <a:stretch>
                <a:fillRect/>
              </a:stretch>
            </p:blipFill>
            <p:spPr bwMode="auto">
              <a:xfrm>
                <a:off x="2101" y="1445"/>
                <a:ext cx="47" cy="36"/>
              </a:xfrm>
              <a:prstGeom prst="rect">
                <a:avLst/>
              </a:prstGeom>
              <a:noFill/>
            </p:spPr>
          </p:pic>
          <p:pic>
            <p:nvPicPr>
              <p:cNvPr id="51780" name="Picture 1604"/>
              <p:cNvPicPr>
                <a:picLocks noChangeAspect="1" noChangeArrowheads="1"/>
              </p:cNvPicPr>
              <p:nvPr/>
            </p:nvPicPr>
            <p:blipFill>
              <a:blip r:embed="rId202" cstate="print"/>
              <a:srcRect/>
              <a:stretch>
                <a:fillRect/>
              </a:stretch>
            </p:blipFill>
            <p:spPr bwMode="auto">
              <a:xfrm>
                <a:off x="2077" y="1472"/>
                <a:ext cx="63" cy="48"/>
              </a:xfrm>
              <a:prstGeom prst="rect">
                <a:avLst/>
              </a:prstGeom>
              <a:noFill/>
            </p:spPr>
          </p:pic>
          <p:pic>
            <p:nvPicPr>
              <p:cNvPr id="51781" name="Picture 1605"/>
              <p:cNvPicPr>
                <a:picLocks noChangeAspect="1" noChangeArrowheads="1"/>
              </p:cNvPicPr>
              <p:nvPr/>
            </p:nvPicPr>
            <p:blipFill>
              <a:blip r:embed="rId203" cstate="print"/>
              <a:srcRect/>
              <a:stretch>
                <a:fillRect/>
              </a:stretch>
            </p:blipFill>
            <p:spPr bwMode="auto">
              <a:xfrm>
                <a:off x="2077" y="1490"/>
                <a:ext cx="52" cy="30"/>
              </a:xfrm>
              <a:prstGeom prst="rect">
                <a:avLst/>
              </a:prstGeom>
              <a:noFill/>
            </p:spPr>
          </p:pic>
          <p:pic>
            <p:nvPicPr>
              <p:cNvPr id="51782" name="Picture 1606"/>
              <p:cNvPicPr>
                <a:picLocks noChangeAspect="1" noChangeArrowheads="1"/>
              </p:cNvPicPr>
              <p:nvPr/>
            </p:nvPicPr>
            <p:blipFill>
              <a:blip r:embed="rId204" cstate="print"/>
              <a:srcRect/>
              <a:stretch>
                <a:fillRect/>
              </a:stretch>
            </p:blipFill>
            <p:spPr bwMode="auto">
              <a:xfrm>
                <a:off x="2136" y="1479"/>
                <a:ext cx="77" cy="79"/>
              </a:xfrm>
              <a:prstGeom prst="rect">
                <a:avLst/>
              </a:prstGeom>
              <a:noFill/>
            </p:spPr>
          </p:pic>
          <p:pic>
            <p:nvPicPr>
              <p:cNvPr id="51783" name="Picture 1607"/>
              <p:cNvPicPr>
                <a:picLocks noChangeAspect="1" noChangeArrowheads="1"/>
              </p:cNvPicPr>
              <p:nvPr/>
            </p:nvPicPr>
            <p:blipFill>
              <a:blip r:embed="rId205" cstate="print"/>
              <a:srcRect/>
              <a:stretch>
                <a:fillRect/>
              </a:stretch>
            </p:blipFill>
            <p:spPr bwMode="auto">
              <a:xfrm>
                <a:off x="2154" y="1478"/>
                <a:ext cx="60" cy="35"/>
              </a:xfrm>
              <a:prstGeom prst="rect">
                <a:avLst/>
              </a:prstGeom>
              <a:noFill/>
            </p:spPr>
          </p:pic>
          <p:pic>
            <p:nvPicPr>
              <p:cNvPr id="51784" name="Picture 1608"/>
              <p:cNvPicPr>
                <a:picLocks noChangeAspect="1" noChangeArrowheads="1"/>
              </p:cNvPicPr>
              <p:nvPr/>
            </p:nvPicPr>
            <p:blipFill>
              <a:blip r:embed="rId206" cstate="print"/>
              <a:srcRect/>
              <a:stretch>
                <a:fillRect/>
              </a:stretch>
            </p:blipFill>
            <p:spPr bwMode="auto">
              <a:xfrm>
                <a:off x="2136" y="1500"/>
                <a:ext cx="63" cy="59"/>
              </a:xfrm>
              <a:prstGeom prst="rect">
                <a:avLst/>
              </a:prstGeom>
              <a:noFill/>
            </p:spPr>
          </p:pic>
          <p:pic>
            <p:nvPicPr>
              <p:cNvPr id="51785" name="Picture 1609"/>
              <p:cNvPicPr>
                <a:picLocks noChangeAspect="1" noChangeArrowheads="1"/>
              </p:cNvPicPr>
              <p:nvPr/>
            </p:nvPicPr>
            <p:blipFill>
              <a:blip r:embed="rId207" cstate="print"/>
              <a:srcRect/>
              <a:stretch>
                <a:fillRect/>
              </a:stretch>
            </p:blipFill>
            <p:spPr bwMode="auto">
              <a:xfrm>
                <a:off x="2136" y="1514"/>
                <a:ext cx="55" cy="45"/>
              </a:xfrm>
              <a:prstGeom prst="rect">
                <a:avLst/>
              </a:prstGeom>
              <a:noFill/>
            </p:spPr>
          </p:pic>
          <p:pic>
            <p:nvPicPr>
              <p:cNvPr id="51786" name="Picture 1610"/>
              <p:cNvPicPr>
                <a:picLocks noChangeAspect="1" noChangeArrowheads="1"/>
              </p:cNvPicPr>
              <p:nvPr/>
            </p:nvPicPr>
            <p:blipFill>
              <a:blip r:embed="rId208" cstate="print"/>
              <a:srcRect/>
              <a:stretch>
                <a:fillRect/>
              </a:stretch>
            </p:blipFill>
            <p:spPr bwMode="auto">
              <a:xfrm>
                <a:off x="2186" y="1509"/>
                <a:ext cx="76" cy="86"/>
              </a:xfrm>
              <a:prstGeom prst="rect">
                <a:avLst/>
              </a:prstGeom>
              <a:noFill/>
            </p:spPr>
          </p:pic>
          <p:pic>
            <p:nvPicPr>
              <p:cNvPr id="51787" name="Picture 1611"/>
              <p:cNvPicPr>
                <a:picLocks noChangeAspect="1" noChangeArrowheads="1"/>
              </p:cNvPicPr>
              <p:nvPr/>
            </p:nvPicPr>
            <p:blipFill>
              <a:blip r:embed="rId209" cstate="print"/>
              <a:srcRect/>
              <a:stretch>
                <a:fillRect/>
              </a:stretch>
            </p:blipFill>
            <p:spPr bwMode="auto">
              <a:xfrm>
                <a:off x="2207" y="1509"/>
                <a:ext cx="56" cy="19"/>
              </a:xfrm>
              <a:prstGeom prst="rect">
                <a:avLst/>
              </a:prstGeom>
              <a:noFill/>
            </p:spPr>
          </p:pic>
          <p:pic>
            <p:nvPicPr>
              <p:cNvPr id="51788" name="Picture 1612"/>
              <p:cNvPicPr>
                <a:picLocks noChangeAspect="1" noChangeArrowheads="1"/>
              </p:cNvPicPr>
              <p:nvPr/>
            </p:nvPicPr>
            <p:blipFill>
              <a:blip r:embed="rId210" cstate="print"/>
              <a:srcRect/>
              <a:stretch>
                <a:fillRect/>
              </a:stretch>
            </p:blipFill>
            <p:spPr bwMode="auto">
              <a:xfrm>
                <a:off x="2186" y="1523"/>
                <a:ext cx="50" cy="72"/>
              </a:xfrm>
              <a:prstGeom prst="rect">
                <a:avLst/>
              </a:prstGeom>
              <a:noFill/>
            </p:spPr>
          </p:pic>
          <p:pic>
            <p:nvPicPr>
              <p:cNvPr id="51789" name="Picture 1613"/>
              <p:cNvPicPr>
                <a:picLocks noChangeAspect="1" noChangeArrowheads="1"/>
              </p:cNvPicPr>
              <p:nvPr/>
            </p:nvPicPr>
            <p:blipFill>
              <a:blip r:embed="rId211" cstate="print"/>
              <a:srcRect/>
              <a:stretch>
                <a:fillRect/>
              </a:stretch>
            </p:blipFill>
            <p:spPr bwMode="auto">
              <a:xfrm>
                <a:off x="2186" y="1547"/>
                <a:ext cx="36" cy="48"/>
              </a:xfrm>
              <a:prstGeom prst="rect">
                <a:avLst/>
              </a:prstGeom>
              <a:noFill/>
            </p:spPr>
          </p:pic>
          <p:pic>
            <p:nvPicPr>
              <p:cNvPr id="51790" name="Picture 1614"/>
              <p:cNvPicPr>
                <a:picLocks noChangeAspect="1" noChangeArrowheads="1"/>
              </p:cNvPicPr>
              <p:nvPr/>
            </p:nvPicPr>
            <p:blipFill>
              <a:blip r:embed="rId212" cstate="print"/>
              <a:srcRect/>
              <a:stretch>
                <a:fillRect/>
              </a:stretch>
            </p:blipFill>
            <p:spPr bwMode="auto">
              <a:xfrm>
                <a:off x="2236" y="1578"/>
                <a:ext cx="624" cy="353"/>
              </a:xfrm>
              <a:prstGeom prst="rect">
                <a:avLst/>
              </a:prstGeom>
              <a:noFill/>
            </p:spPr>
          </p:pic>
          <p:pic>
            <p:nvPicPr>
              <p:cNvPr id="51791" name="Picture 1615"/>
              <p:cNvPicPr>
                <a:picLocks noChangeAspect="1" noChangeArrowheads="1"/>
              </p:cNvPicPr>
              <p:nvPr/>
            </p:nvPicPr>
            <p:blipFill>
              <a:blip r:embed="rId213" cstate="print"/>
              <a:srcRect/>
              <a:stretch>
                <a:fillRect/>
              </a:stretch>
            </p:blipFill>
            <p:spPr bwMode="auto">
              <a:xfrm>
                <a:off x="1329" y="862"/>
                <a:ext cx="822" cy="823"/>
              </a:xfrm>
              <a:prstGeom prst="rect">
                <a:avLst/>
              </a:prstGeom>
              <a:noFill/>
            </p:spPr>
          </p:pic>
          <p:pic>
            <p:nvPicPr>
              <p:cNvPr id="51792" name="Picture 1616"/>
              <p:cNvPicPr>
                <a:picLocks noChangeAspect="1" noChangeArrowheads="1"/>
              </p:cNvPicPr>
              <p:nvPr/>
            </p:nvPicPr>
            <p:blipFill>
              <a:blip r:embed="rId214" cstate="print"/>
              <a:srcRect/>
              <a:stretch>
                <a:fillRect/>
              </a:stretch>
            </p:blipFill>
            <p:spPr bwMode="auto">
              <a:xfrm>
                <a:off x="1333" y="866"/>
                <a:ext cx="814" cy="814"/>
              </a:xfrm>
              <a:prstGeom prst="rect">
                <a:avLst/>
              </a:prstGeom>
              <a:noFill/>
            </p:spPr>
          </p:pic>
          <p:pic>
            <p:nvPicPr>
              <p:cNvPr id="51793" name="Picture 1617"/>
              <p:cNvPicPr>
                <a:picLocks noChangeAspect="1" noChangeArrowheads="1"/>
              </p:cNvPicPr>
              <p:nvPr/>
            </p:nvPicPr>
            <p:blipFill>
              <a:blip r:embed="rId215" cstate="print"/>
              <a:srcRect/>
              <a:stretch>
                <a:fillRect/>
              </a:stretch>
            </p:blipFill>
            <p:spPr bwMode="auto">
              <a:xfrm>
                <a:off x="1343" y="876"/>
                <a:ext cx="794" cy="794"/>
              </a:xfrm>
              <a:prstGeom prst="rect">
                <a:avLst/>
              </a:prstGeom>
              <a:noFill/>
            </p:spPr>
          </p:pic>
        </p:grpSp>
        <p:grpSp>
          <p:nvGrpSpPr>
            <p:cNvPr id="5280" name="Group 1618"/>
            <p:cNvGrpSpPr>
              <a:grpSpLocks/>
            </p:cNvGrpSpPr>
            <p:nvPr/>
          </p:nvGrpSpPr>
          <p:grpSpPr bwMode="auto">
            <a:xfrm>
              <a:off x="1351" y="884"/>
              <a:ext cx="777" cy="777"/>
              <a:chOff x="1351" y="884"/>
              <a:chExt cx="777" cy="777"/>
            </a:xfrm>
          </p:grpSpPr>
          <p:sp>
            <p:nvSpPr>
              <p:cNvPr id="51795" name="Freeform 1619"/>
              <p:cNvSpPr>
                <a:spLocks/>
              </p:cNvSpPr>
              <p:nvPr/>
            </p:nvSpPr>
            <p:spPr bwMode="auto">
              <a:xfrm>
                <a:off x="1351" y="884"/>
                <a:ext cx="777" cy="777"/>
              </a:xfrm>
              <a:custGeom>
                <a:avLst/>
                <a:gdLst/>
                <a:ahLst/>
                <a:cxnLst>
                  <a:cxn ang="0">
                    <a:pos x="404" y="0"/>
                  </a:cxn>
                  <a:cxn ang="0">
                    <a:pos x="314" y="7"/>
                  </a:cxn>
                  <a:cxn ang="0">
                    <a:pos x="229" y="34"/>
                  </a:cxn>
                  <a:cxn ang="0">
                    <a:pos x="152" y="81"/>
                  </a:cxn>
                  <a:cxn ang="0">
                    <a:pos x="107" y="121"/>
                  </a:cxn>
                  <a:cxn ang="0">
                    <a:pos x="67" y="170"/>
                  </a:cxn>
                  <a:cxn ang="0">
                    <a:pos x="36" y="225"/>
                  </a:cxn>
                  <a:cxn ang="0">
                    <a:pos x="14" y="284"/>
                  </a:cxn>
                  <a:cxn ang="0">
                    <a:pos x="3" y="344"/>
                  </a:cxn>
                  <a:cxn ang="0">
                    <a:pos x="0" y="374"/>
                  </a:cxn>
                  <a:cxn ang="0">
                    <a:pos x="0" y="404"/>
                  </a:cxn>
                  <a:cxn ang="0">
                    <a:pos x="14" y="492"/>
                  </a:cxn>
                  <a:cxn ang="0">
                    <a:pos x="48" y="575"/>
                  </a:cxn>
                  <a:cxn ang="0">
                    <a:pos x="81" y="626"/>
                  </a:cxn>
                  <a:cxn ang="0">
                    <a:pos x="121" y="671"/>
                  </a:cxn>
                  <a:cxn ang="0">
                    <a:pos x="170" y="710"/>
                  </a:cxn>
                  <a:cxn ang="0">
                    <a:pos x="226" y="742"/>
                  </a:cxn>
                  <a:cxn ang="0">
                    <a:pos x="284" y="763"/>
                  </a:cxn>
                  <a:cxn ang="0">
                    <a:pos x="344" y="775"/>
                  </a:cxn>
                  <a:cxn ang="0">
                    <a:pos x="374" y="777"/>
                  </a:cxn>
                  <a:cxn ang="0">
                    <a:pos x="404" y="777"/>
                  </a:cxn>
                  <a:cxn ang="0">
                    <a:pos x="492" y="763"/>
                  </a:cxn>
                  <a:cxn ang="0">
                    <a:pos x="575" y="730"/>
                  </a:cxn>
                  <a:cxn ang="0">
                    <a:pos x="626" y="697"/>
                  </a:cxn>
                  <a:cxn ang="0">
                    <a:pos x="671" y="656"/>
                  </a:cxn>
                  <a:cxn ang="0">
                    <a:pos x="710" y="608"/>
                  </a:cxn>
                  <a:cxn ang="0">
                    <a:pos x="742" y="552"/>
                  </a:cxn>
                  <a:cxn ang="0">
                    <a:pos x="763" y="494"/>
                  </a:cxn>
                  <a:cxn ang="0">
                    <a:pos x="775" y="434"/>
                  </a:cxn>
                  <a:cxn ang="0">
                    <a:pos x="777" y="404"/>
                  </a:cxn>
                  <a:cxn ang="0">
                    <a:pos x="777" y="374"/>
                  </a:cxn>
                  <a:cxn ang="0">
                    <a:pos x="763" y="285"/>
                  </a:cxn>
                  <a:cxn ang="0">
                    <a:pos x="730" y="202"/>
                  </a:cxn>
                  <a:cxn ang="0">
                    <a:pos x="697" y="152"/>
                  </a:cxn>
                  <a:cxn ang="0">
                    <a:pos x="656" y="106"/>
                  </a:cxn>
                  <a:cxn ang="0">
                    <a:pos x="608" y="67"/>
                  </a:cxn>
                  <a:cxn ang="0">
                    <a:pos x="552" y="36"/>
                  </a:cxn>
                  <a:cxn ang="0">
                    <a:pos x="494" y="14"/>
                  </a:cxn>
                  <a:cxn ang="0">
                    <a:pos x="434" y="3"/>
                  </a:cxn>
                  <a:cxn ang="0">
                    <a:pos x="404" y="0"/>
                  </a:cxn>
                </a:cxnLst>
                <a:rect l="0" t="0" r="r" b="b"/>
                <a:pathLst>
                  <a:path w="777" h="777">
                    <a:moveTo>
                      <a:pt x="404" y="0"/>
                    </a:moveTo>
                    <a:lnTo>
                      <a:pt x="314" y="7"/>
                    </a:lnTo>
                    <a:lnTo>
                      <a:pt x="229" y="34"/>
                    </a:lnTo>
                    <a:lnTo>
                      <a:pt x="152" y="81"/>
                    </a:lnTo>
                    <a:lnTo>
                      <a:pt x="107" y="121"/>
                    </a:lnTo>
                    <a:lnTo>
                      <a:pt x="67" y="170"/>
                    </a:lnTo>
                    <a:lnTo>
                      <a:pt x="36" y="225"/>
                    </a:lnTo>
                    <a:lnTo>
                      <a:pt x="14" y="284"/>
                    </a:lnTo>
                    <a:lnTo>
                      <a:pt x="3" y="344"/>
                    </a:lnTo>
                    <a:lnTo>
                      <a:pt x="0" y="374"/>
                    </a:lnTo>
                    <a:lnTo>
                      <a:pt x="0" y="404"/>
                    </a:lnTo>
                    <a:lnTo>
                      <a:pt x="14" y="492"/>
                    </a:lnTo>
                    <a:lnTo>
                      <a:pt x="48" y="575"/>
                    </a:lnTo>
                    <a:lnTo>
                      <a:pt x="81" y="626"/>
                    </a:lnTo>
                    <a:lnTo>
                      <a:pt x="121" y="671"/>
                    </a:lnTo>
                    <a:lnTo>
                      <a:pt x="170" y="710"/>
                    </a:lnTo>
                    <a:lnTo>
                      <a:pt x="226" y="742"/>
                    </a:lnTo>
                    <a:lnTo>
                      <a:pt x="284" y="763"/>
                    </a:lnTo>
                    <a:lnTo>
                      <a:pt x="344" y="775"/>
                    </a:lnTo>
                    <a:lnTo>
                      <a:pt x="374" y="777"/>
                    </a:lnTo>
                    <a:lnTo>
                      <a:pt x="404" y="777"/>
                    </a:lnTo>
                    <a:lnTo>
                      <a:pt x="492" y="763"/>
                    </a:lnTo>
                    <a:lnTo>
                      <a:pt x="575" y="730"/>
                    </a:lnTo>
                    <a:lnTo>
                      <a:pt x="626" y="697"/>
                    </a:lnTo>
                    <a:lnTo>
                      <a:pt x="671" y="656"/>
                    </a:lnTo>
                    <a:lnTo>
                      <a:pt x="710" y="608"/>
                    </a:lnTo>
                    <a:lnTo>
                      <a:pt x="742" y="552"/>
                    </a:lnTo>
                    <a:lnTo>
                      <a:pt x="763" y="494"/>
                    </a:lnTo>
                    <a:lnTo>
                      <a:pt x="775" y="434"/>
                    </a:lnTo>
                    <a:lnTo>
                      <a:pt x="777" y="404"/>
                    </a:lnTo>
                    <a:lnTo>
                      <a:pt x="777" y="374"/>
                    </a:lnTo>
                    <a:lnTo>
                      <a:pt x="763" y="285"/>
                    </a:lnTo>
                    <a:lnTo>
                      <a:pt x="730" y="202"/>
                    </a:lnTo>
                    <a:lnTo>
                      <a:pt x="697" y="152"/>
                    </a:lnTo>
                    <a:lnTo>
                      <a:pt x="656" y="106"/>
                    </a:lnTo>
                    <a:lnTo>
                      <a:pt x="608" y="67"/>
                    </a:lnTo>
                    <a:lnTo>
                      <a:pt x="552" y="36"/>
                    </a:lnTo>
                    <a:lnTo>
                      <a:pt x="494" y="14"/>
                    </a:lnTo>
                    <a:lnTo>
                      <a:pt x="434" y="3"/>
                    </a:lnTo>
                    <a:lnTo>
                      <a:pt x="404" y="0"/>
                    </a:lnTo>
                    <a:close/>
                  </a:path>
                </a:pathLst>
              </a:custGeom>
              <a:solidFill>
                <a:srgbClr val="2575A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796" name="Picture 1620"/>
              <p:cNvPicPr>
                <a:picLocks noChangeAspect="1" noChangeArrowheads="1"/>
              </p:cNvPicPr>
              <p:nvPr/>
            </p:nvPicPr>
            <p:blipFill>
              <a:blip r:embed="rId216" cstate="print"/>
              <a:srcRect/>
              <a:stretch>
                <a:fillRect/>
              </a:stretch>
            </p:blipFill>
            <p:spPr bwMode="auto">
              <a:xfrm>
                <a:off x="1370" y="903"/>
                <a:ext cx="583" cy="682"/>
              </a:xfrm>
              <a:prstGeom prst="rect">
                <a:avLst/>
              </a:prstGeom>
              <a:noFill/>
            </p:spPr>
          </p:pic>
          <p:pic>
            <p:nvPicPr>
              <p:cNvPr id="51797" name="Picture 1621"/>
              <p:cNvPicPr>
                <a:picLocks noChangeAspect="1" noChangeArrowheads="1"/>
              </p:cNvPicPr>
              <p:nvPr/>
            </p:nvPicPr>
            <p:blipFill>
              <a:blip r:embed="rId217" cstate="print"/>
              <a:srcRect/>
              <a:stretch>
                <a:fillRect/>
              </a:stretch>
            </p:blipFill>
            <p:spPr bwMode="auto">
              <a:xfrm>
                <a:off x="1682" y="948"/>
                <a:ext cx="274" cy="700"/>
              </a:xfrm>
              <a:prstGeom prst="rect">
                <a:avLst/>
              </a:prstGeom>
              <a:noFill/>
            </p:spPr>
          </p:pic>
        </p:grpSp>
        <p:grpSp>
          <p:nvGrpSpPr>
            <p:cNvPr id="5283" name="Group 1622"/>
            <p:cNvGrpSpPr>
              <a:grpSpLocks/>
            </p:cNvGrpSpPr>
            <p:nvPr/>
          </p:nvGrpSpPr>
          <p:grpSpPr bwMode="auto">
            <a:xfrm>
              <a:off x="1558" y="947"/>
              <a:ext cx="567" cy="707"/>
              <a:chOff x="1558" y="947"/>
              <a:chExt cx="567" cy="707"/>
            </a:xfrm>
          </p:grpSpPr>
          <p:sp>
            <p:nvSpPr>
              <p:cNvPr id="51799" name="Freeform 1623"/>
              <p:cNvSpPr>
                <a:spLocks/>
              </p:cNvSpPr>
              <p:nvPr/>
            </p:nvSpPr>
            <p:spPr bwMode="auto">
              <a:xfrm>
                <a:off x="1558" y="947"/>
                <a:ext cx="567" cy="707"/>
              </a:xfrm>
              <a:custGeom>
                <a:avLst/>
                <a:gdLst/>
                <a:ahLst/>
                <a:cxnLst>
                  <a:cxn ang="0">
                    <a:pos x="0" y="655"/>
                  </a:cxn>
                  <a:cxn ang="0">
                    <a:pos x="2" y="656"/>
                  </a:cxn>
                  <a:cxn ang="0">
                    <a:pos x="3" y="657"/>
                  </a:cxn>
                  <a:cxn ang="0">
                    <a:pos x="5" y="658"/>
                  </a:cxn>
                  <a:cxn ang="0">
                    <a:pos x="61" y="684"/>
                  </a:cxn>
                  <a:cxn ang="0">
                    <a:pos x="147" y="705"/>
                  </a:cxn>
                  <a:cxn ang="0">
                    <a:pos x="176" y="707"/>
                  </a:cxn>
                  <a:cxn ang="0">
                    <a:pos x="205" y="707"/>
                  </a:cxn>
                  <a:cxn ang="0">
                    <a:pos x="234" y="705"/>
                  </a:cxn>
                  <a:cxn ang="0">
                    <a:pos x="258" y="701"/>
                  </a:cxn>
                  <a:cxn ang="0">
                    <a:pos x="170" y="701"/>
                  </a:cxn>
                  <a:cxn ang="0">
                    <a:pos x="141" y="699"/>
                  </a:cxn>
                  <a:cxn ang="0">
                    <a:pos x="112" y="695"/>
                  </a:cxn>
                  <a:cxn ang="0">
                    <a:pos x="83" y="689"/>
                  </a:cxn>
                  <a:cxn ang="0">
                    <a:pos x="55" y="680"/>
                  </a:cxn>
                  <a:cxn ang="0">
                    <a:pos x="27" y="669"/>
                  </a:cxn>
                  <a:cxn ang="0">
                    <a:pos x="0" y="655"/>
                  </a:cxn>
                </a:cxnLst>
                <a:rect l="0" t="0" r="r" b="b"/>
                <a:pathLst>
                  <a:path w="567" h="707">
                    <a:moveTo>
                      <a:pt x="0" y="655"/>
                    </a:moveTo>
                    <a:lnTo>
                      <a:pt x="2" y="656"/>
                    </a:lnTo>
                    <a:lnTo>
                      <a:pt x="3" y="657"/>
                    </a:lnTo>
                    <a:lnTo>
                      <a:pt x="5" y="658"/>
                    </a:lnTo>
                    <a:lnTo>
                      <a:pt x="61" y="684"/>
                    </a:lnTo>
                    <a:lnTo>
                      <a:pt x="147" y="705"/>
                    </a:lnTo>
                    <a:lnTo>
                      <a:pt x="176" y="707"/>
                    </a:lnTo>
                    <a:lnTo>
                      <a:pt x="205" y="707"/>
                    </a:lnTo>
                    <a:lnTo>
                      <a:pt x="234" y="705"/>
                    </a:lnTo>
                    <a:lnTo>
                      <a:pt x="258" y="701"/>
                    </a:lnTo>
                    <a:lnTo>
                      <a:pt x="170" y="701"/>
                    </a:lnTo>
                    <a:lnTo>
                      <a:pt x="141" y="699"/>
                    </a:lnTo>
                    <a:lnTo>
                      <a:pt x="112" y="695"/>
                    </a:lnTo>
                    <a:lnTo>
                      <a:pt x="83" y="689"/>
                    </a:lnTo>
                    <a:lnTo>
                      <a:pt x="55" y="680"/>
                    </a:lnTo>
                    <a:lnTo>
                      <a:pt x="27" y="669"/>
                    </a:lnTo>
                    <a:lnTo>
                      <a:pt x="0" y="655"/>
                    </a:lnTo>
                    <a:close/>
                  </a:path>
                </a:pathLst>
              </a:custGeom>
              <a:solidFill>
                <a:srgbClr val="B2D0E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800" name="Freeform 1624"/>
              <p:cNvSpPr>
                <a:spLocks/>
              </p:cNvSpPr>
              <p:nvPr/>
            </p:nvSpPr>
            <p:spPr bwMode="auto">
              <a:xfrm>
                <a:off x="1558" y="947"/>
                <a:ext cx="567" cy="707"/>
              </a:xfrm>
              <a:custGeom>
                <a:avLst/>
                <a:gdLst/>
                <a:ahLst/>
                <a:cxnLst>
                  <a:cxn ang="0">
                    <a:pos x="371" y="0"/>
                  </a:cxn>
                  <a:cxn ang="0">
                    <a:pos x="420" y="35"/>
                  </a:cxn>
                  <a:cxn ang="0">
                    <a:pos x="481" y="99"/>
                  </a:cxn>
                  <a:cxn ang="0">
                    <a:pos x="525" y="173"/>
                  </a:cxn>
                  <a:cxn ang="0">
                    <a:pos x="550" y="255"/>
                  </a:cxn>
                  <a:cxn ang="0">
                    <a:pos x="556" y="312"/>
                  </a:cxn>
                  <a:cxn ang="0">
                    <a:pos x="556" y="341"/>
                  </a:cxn>
                  <a:cxn ang="0">
                    <a:pos x="542" y="427"/>
                  </a:cxn>
                  <a:cxn ang="0">
                    <a:pos x="508" y="510"/>
                  </a:cxn>
                  <a:cxn ang="0">
                    <a:pos x="474" y="561"/>
                  </a:cxn>
                  <a:cxn ang="0">
                    <a:pos x="411" y="622"/>
                  </a:cxn>
                  <a:cxn ang="0">
                    <a:pos x="337" y="667"/>
                  </a:cxn>
                  <a:cxn ang="0">
                    <a:pos x="255" y="694"/>
                  </a:cxn>
                  <a:cxn ang="0">
                    <a:pos x="170" y="701"/>
                  </a:cxn>
                  <a:cxn ang="0">
                    <a:pos x="258" y="701"/>
                  </a:cxn>
                  <a:cxn ang="0">
                    <a:pos x="319" y="685"/>
                  </a:cxn>
                  <a:cxn ang="0">
                    <a:pos x="396" y="646"/>
                  </a:cxn>
                  <a:cxn ang="0">
                    <a:pos x="464" y="590"/>
                  </a:cxn>
                  <a:cxn ang="0">
                    <a:pos x="502" y="543"/>
                  </a:cxn>
                  <a:cxn ang="0">
                    <a:pos x="532" y="489"/>
                  </a:cxn>
                  <a:cxn ang="0">
                    <a:pos x="553" y="432"/>
                  </a:cxn>
                  <a:cxn ang="0">
                    <a:pos x="567" y="345"/>
                  </a:cxn>
                  <a:cxn ang="0">
                    <a:pos x="567" y="316"/>
                  </a:cxn>
                  <a:cxn ang="0">
                    <a:pos x="554" y="230"/>
                  </a:cxn>
                  <a:cxn ang="0">
                    <a:pos x="521" y="150"/>
                  </a:cxn>
                  <a:cxn ang="0">
                    <a:pos x="470" y="79"/>
                  </a:cxn>
                  <a:cxn ang="0">
                    <a:pos x="403" y="20"/>
                  </a:cxn>
                  <a:cxn ang="0">
                    <a:pos x="373" y="1"/>
                  </a:cxn>
                  <a:cxn ang="0">
                    <a:pos x="371" y="0"/>
                  </a:cxn>
                </a:cxnLst>
                <a:rect l="0" t="0" r="r" b="b"/>
                <a:pathLst>
                  <a:path w="567" h="707">
                    <a:moveTo>
                      <a:pt x="371" y="0"/>
                    </a:moveTo>
                    <a:lnTo>
                      <a:pt x="420" y="35"/>
                    </a:lnTo>
                    <a:lnTo>
                      <a:pt x="481" y="99"/>
                    </a:lnTo>
                    <a:lnTo>
                      <a:pt x="525" y="173"/>
                    </a:lnTo>
                    <a:lnTo>
                      <a:pt x="550" y="255"/>
                    </a:lnTo>
                    <a:lnTo>
                      <a:pt x="556" y="312"/>
                    </a:lnTo>
                    <a:lnTo>
                      <a:pt x="556" y="341"/>
                    </a:lnTo>
                    <a:lnTo>
                      <a:pt x="542" y="427"/>
                    </a:lnTo>
                    <a:lnTo>
                      <a:pt x="508" y="510"/>
                    </a:lnTo>
                    <a:lnTo>
                      <a:pt x="474" y="561"/>
                    </a:lnTo>
                    <a:lnTo>
                      <a:pt x="411" y="622"/>
                    </a:lnTo>
                    <a:lnTo>
                      <a:pt x="337" y="667"/>
                    </a:lnTo>
                    <a:lnTo>
                      <a:pt x="255" y="694"/>
                    </a:lnTo>
                    <a:lnTo>
                      <a:pt x="170" y="701"/>
                    </a:lnTo>
                    <a:lnTo>
                      <a:pt x="258" y="701"/>
                    </a:lnTo>
                    <a:lnTo>
                      <a:pt x="319" y="685"/>
                    </a:lnTo>
                    <a:lnTo>
                      <a:pt x="396" y="646"/>
                    </a:lnTo>
                    <a:lnTo>
                      <a:pt x="464" y="590"/>
                    </a:lnTo>
                    <a:lnTo>
                      <a:pt x="502" y="543"/>
                    </a:lnTo>
                    <a:lnTo>
                      <a:pt x="532" y="489"/>
                    </a:lnTo>
                    <a:lnTo>
                      <a:pt x="553" y="432"/>
                    </a:lnTo>
                    <a:lnTo>
                      <a:pt x="567" y="345"/>
                    </a:lnTo>
                    <a:lnTo>
                      <a:pt x="567" y="316"/>
                    </a:lnTo>
                    <a:lnTo>
                      <a:pt x="554" y="230"/>
                    </a:lnTo>
                    <a:lnTo>
                      <a:pt x="521" y="150"/>
                    </a:lnTo>
                    <a:lnTo>
                      <a:pt x="470" y="79"/>
                    </a:lnTo>
                    <a:lnTo>
                      <a:pt x="403" y="20"/>
                    </a:lnTo>
                    <a:lnTo>
                      <a:pt x="373" y="1"/>
                    </a:lnTo>
                    <a:lnTo>
                      <a:pt x="371" y="0"/>
                    </a:lnTo>
                    <a:close/>
                  </a:path>
                </a:pathLst>
              </a:custGeom>
              <a:solidFill>
                <a:srgbClr val="B2D0E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801" name="Picture 1625"/>
              <p:cNvPicPr>
                <a:picLocks noChangeAspect="1" noChangeArrowheads="1"/>
              </p:cNvPicPr>
              <p:nvPr/>
            </p:nvPicPr>
            <p:blipFill>
              <a:blip r:embed="rId218" cstate="print"/>
              <a:srcRect/>
              <a:stretch>
                <a:fillRect/>
              </a:stretch>
            </p:blipFill>
            <p:spPr bwMode="auto">
              <a:xfrm>
                <a:off x="1408" y="888"/>
                <a:ext cx="236" cy="168"/>
              </a:xfrm>
              <a:prstGeom prst="rect">
                <a:avLst/>
              </a:prstGeom>
              <a:noFill/>
            </p:spPr>
          </p:pic>
          <p:pic>
            <p:nvPicPr>
              <p:cNvPr id="51802" name="Picture 1626"/>
              <p:cNvPicPr>
                <a:picLocks noChangeAspect="1" noChangeArrowheads="1"/>
              </p:cNvPicPr>
              <p:nvPr/>
            </p:nvPicPr>
            <p:blipFill>
              <a:blip r:embed="rId219" cstate="print"/>
              <a:srcRect/>
              <a:stretch>
                <a:fillRect/>
              </a:stretch>
            </p:blipFill>
            <p:spPr bwMode="auto">
              <a:xfrm>
                <a:off x="1400" y="888"/>
                <a:ext cx="286" cy="197"/>
              </a:xfrm>
              <a:prstGeom prst="rect">
                <a:avLst/>
              </a:prstGeom>
              <a:noFill/>
            </p:spPr>
          </p:pic>
          <p:pic>
            <p:nvPicPr>
              <p:cNvPr id="51803" name="Picture 1627"/>
              <p:cNvPicPr>
                <a:picLocks noChangeAspect="1" noChangeArrowheads="1"/>
              </p:cNvPicPr>
              <p:nvPr/>
            </p:nvPicPr>
            <p:blipFill>
              <a:blip r:embed="rId220" cstate="print"/>
              <a:srcRect/>
              <a:stretch>
                <a:fillRect/>
              </a:stretch>
            </p:blipFill>
            <p:spPr bwMode="auto">
              <a:xfrm>
                <a:off x="1399" y="888"/>
                <a:ext cx="292" cy="763"/>
              </a:xfrm>
              <a:prstGeom prst="rect">
                <a:avLst/>
              </a:prstGeom>
              <a:noFill/>
            </p:spPr>
          </p:pic>
          <p:pic>
            <p:nvPicPr>
              <p:cNvPr id="51804" name="Picture 1628"/>
              <p:cNvPicPr>
                <a:picLocks noChangeAspect="1" noChangeArrowheads="1"/>
              </p:cNvPicPr>
              <p:nvPr/>
            </p:nvPicPr>
            <p:blipFill>
              <a:blip r:embed="rId221"/>
              <a:srcRect/>
              <a:stretch>
                <a:fillRect/>
              </a:stretch>
            </p:blipFill>
            <p:spPr bwMode="auto">
              <a:xfrm>
                <a:off x="1558" y="1602"/>
                <a:ext cx="11" cy="6"/>
              </a:xfrm>
              <a:prstGeom prst="rect">
                <a:avLst/>
              </a:prstGeom>
              <a:noFill/>
            </p:spPr>
          </p:pic>
          <p:pic>
            <p:nvPicPr>
              <p:cNvPr id="51805" name="Picture 1629"/>
              <p:cNvPicPr>
                <a:picLocks noChangeAspect="1" noChangeArrowheads="1"/>
              </p:cNvPicPr>
              <p:nvPr/>
            </p:nvPicPr>
            <p:blipFill>
              <a:blip r:embed="rId222" cstate="print"/>
              <a:srcRect/>
              <a:stretch>
                <a:fillRect/>
              </a:stretch>
            </p:blipFill>
            <p:spPr bwMode="auto">
              <a:xfrm>
                <a:off x="1399" y="915"/>
                <a:ext cx="282" cy="690"/>
              </a:xfrm>
              <a:prstGeom prst="rect">
                <a:avLst/>
              </a:prstGeom>
              <a:noFill/>
            </p:spPr>
          </p:pic>
          <p:pic>
            <p:nvPicPr>
              <p:cNvPr id="51806" name="Picture 1630"/>
              <p:cNvPicPr>
                <a:picLocks noChangeAspect="1" noChangeArrowheads="1"/>
              </p:cNvPicPr>
              <p:nvPr/>
            </p:nvPicPr>
            <p:blipFill>
              <a:blip r:embed="rId223" cstate="print"/>
              <a:srcRect/>
              <a:stretch>
                <a:fillRect/>
              </a:stretch>
            </p:blipFill>
            <p:spPr bwMode="auto">
              <a:xfrm>
                <a:off x="1477" y="1538"/>
                <a:ext cx="205" cy="106"/>
              </a:xfrm>
              <a:prstGeom prst="rect">
                <a:avLst/>
              </a:prstGeom>
              <a:noFill/>
            </p:spPr>
          </p:pic>
          <p:pic>
            <p:nvPicPr>
              <p:cNvPr id="51807" name="Picture 1631"/>
              <p:cNvPicPr>
                <a:picLocks noChangeAspect="1" noChangeArrowheads="1"/>
              </p:cNvPicPr>
              <p:nvPr/>
            </p:nvPicPr>
            <p:blipFill>
              <a:blip r:embed="rId224" cstate="print"/>
              <a:srcRect/>
              <a:stretch>
                <a:fillRect/>
              </a:stretch>
            </p:blipFill>
            <p:spPr bwMode="auto">
              <a:xfrm>
                <a:off x="1558" y="1602"/>
                <a:ext cx="124" cy="46"/>
              </a:xfrm>
              <a:prstGeom prst="rect">
                <a:avLst/>
              </a:prstGeom>
              <a:noFill/>
            </p:spPr>
          </p:pic>
          <p:pic>
            <p:nvPicPr>
              <p:cNvPr id="51808" name="Picture 1632"/>
              <p:cNvPicPr>
                <a:picLocks noChangeAspect="1" noChangeArrowheads="1"/>
              </p:cNvPicPr>
              <p:nvPr/>
            </p:nvPicPr>
            <p:blipFill>
              <a:blip r:embed="rId225" cstate="print"/>
              <a:srcRect/>
              <a:stretch>
                <a:fillRect/>
              </a:stretch>
            </p:blipFill>
            <p:spPr bwMode="auto">
              <a:xfrm>
                <a:off x="1898" y="973"/>
                <a:ext cx="138" cy="526"/>
              </a:xfrm>
              <a:prstGeom prst="rect">
                <a:avLst/>
              </a:prstGeom>
              <a:noFill/>
            </p:spPr>
          </p:pic>
          <p:pic>
            <p:nvPicPr>
              <p:cNvPr id="51809" name="Picture 1633"/>
              <p:cNvPicPr>
                <a:picLocks noChangeAspect="1" noChangeArrowheads="1"/>
              </p:cNvPicPr>
              <p:nvPr/>
            </p:nvPicPr>
            <p:blipFill>
              <a:blip r:embed="rId226" cstate="print"/>
              <a:srcRect/>
              <a:stretch>
                <a:fillRect/>
              </a:stretch>
            </p:blipFill>
            <p:spPr bwMode="auto">
              <a:xfrm>
                <a:off x="1899" y="965"/>
                <a:ext cx="216" cy="648"/>
              </a:xfrm>
              <a:prstGeom prst="rect">
                <a:avLst/>
              </a:prstGeom>
              <a:noFill/>
            </p:spPr>
          </p:pic>
          <p:pic>
            <p:nvPicPr>
              <p:cNvPr id="51810" name="Picture 1634"/>
              <p:cNvPicPr>
                <a:picLocks noChangeAspect="1" noChangeArrowheads="1"/>
              </p:cNvPicPr>
              <p:nvPr/>
            </p:nvPicPr>
            <p:blipFill>
              <a:blip r:embed="rId227" cstate="print"/>
              <a:srcRect/>
              <a:stretch>
                <a:fillRect/>
              </a:stretch>
            </p:blipFill>
            <p:spPr bwMode="auto">
              <a:xfrm>
                <a:off x="1954" y="939"/>
                <a:ext cx="177" cy="448"/>
              </a:xfrm>
              <a:prstGeom prst="rect">
                <a:avLst/>
              </a:prstGeom>
              <a:noFill/>
            </p:spPr>
          </p:pic>
          <p:pic>
            <p:nvPicPr>
              <p:cNvPr id="51811" name="Picture 1635"/>
              <p:cNvPicPr>
                <a:picLocks noChangeAspect="1" noChangeArrowheads="1"/>
              </p:cNvPicPr>
              <p:nvPr/>
            </p:nvPicPr>
            <p:blipFill>
              <a:blip r:embed="rId228" cstate="print"/>
              <a:srcRect/>
              <a:stretch>
                <a:fillRect/>
              </a:stretch>
            </p:blipFill>
            <p:spPr bwMode="auto">
              <a:xfrm>
                <a:off x="1956" y="950"/>
                <a:ext cx="173" cy="522"/>
              </a:xfrm>
              <a:prstGeom prst="rect">
                <a:avLst/>
              </a:prstGeom>
              <a:noFill/>
            </p:spPr>
          </p:pic>
          <p:pic>
            <p:nvPicPr>
              <p:cNvPr id="51812" name="Picture 1636"/>
              <p:cNvPicPr>
                <a:picLocks noChangeAspect="1" noChangeArrowheads="1"/>
              </p:cNvPicPr>
              <p:nvPr/>
            </p:nvPicPr>
            <p:blipFill>
              <a:blip r:embed="rId229" cstate="print"/>
              <a:srcRect/>
              <a:stretch>
                <a:fillRect/>
              </a:stretch>
            </p:blipFill>
            <p:spPr bwMode="auto">
              <a:xfrm>
                <a:off x="1956" y="963"/>
                <a:ext cx="170" cy="472"/>
              </a:xfrm>
              <a:prstGeom prst="rect">
                <a:avLst/>
              </a:prstGeom>
              <a:noFill/>
            </p:spPr>
          </p:pic>
          <p:pic>
            <p:nvPicPr>
              <p:cNvPr id="51813" name="Picture 1637"/>
              <p:cNvPicPr>
                <a:picLocks noChangeAspect="1" noChangeArrowheads="1"/>
              </p:cNvPicPr>
              <p:nvPr/>
            </p:nvPicPr>
            <p:blipFill>
              <a:blip r:embed="rId230" cstate="print"/>
              <a:srcRect/>
              <a:stretch>
                <a:fillRect/>
              </a:stretch>
            </p:blipFill>
            <p:spPr bwMode="auto">
              <a:xfrm>
                <a:off x="1899" y="963"/>
                <a:ext cx="226" cy="658"/>
              </a:xfrm>
              <a:prstGeom prst="rect">
                <a:avLst/>
              </a:prstGeom>
              <a:noFill/>
            </p:spPr>
          </p:pic>
        </p:grpSp>
        <p:grpSp>
          <p:nvGrpSpPr>
            <p:cNvPr id="5285" name="Group 1638"/>
            <p:cNvGrpSpPr>
              <a:grpSpLocks/>
            </p:cNvGrpSpPr>
            <p:nvPr/>
          </p:nvGrpSpPr>
          <p:grpSpPr bwMode="auto">
            <a:xfrm>
              <a:off x="1710" y="1652"/>
              <a:ext cx="13" cy="2"/>
              <a:chOff x="1710" y="1652"/>
              <a:chExt cx="13" cy="2"/>
            </a:xfrm>
          </p:grpSpPr>
          <p:sp>
            <p:nvSpPr>
              <p:cNvPr id="51815" name="Freeform 1639"/>
              <p:cNvSpPr>
                <a:spLocks/>
              </p:cNvSpPr>
              <p:nvPr/>
            </p:nvSpPr>
            <p:spPr bwMode="auto">
              <a:xfrm>
                <a:off x="1710" y="1652"/>
                <a:ext cx="13" cy="2"/>
              </a:xfrm>
              <a:custGeom>
                <a:avLst/>
                <a:gdLst/>
                <a:ahLst/>
                <a:cxnLst>
                  <a:cxn ang="0">
                    <a:pos x="0" y="0"/>
                  </a:cxn>
                  <a:cxn ang="0">
                    <a:pos x="0" y="2"/>
                  </a:cxn>
                  <a:cxn ang="0">
                    <a:pos x="14" y="2"/>
                  </a:cxn>
                  <a:cxn ang="0">
                    <a:pos x="14" y="2"/>
                  </a:cxn>
                  <a:cxn ang="0">
                    <a:pos x="9" y="1"/>
                  </a:cxn>
                  <a:cxn ang="0">
                    <a:pos x="5" y="1"/>
                  </a:cxn>
                  <a:cxn ang="0">
                    <a:pos x="0" y="0"/>
                  </a:cxn>
                </a:cxnLst>
                <a:rect l="0" t="0" r="r" b="b"/>
                <a:pathLst>
                  <a:path w="13" h="2">
                    <a:moveTo>
                      <a:pt x="0" y="0"/>
                    </a:moveTo>
                    <a:lnTo>
                      <a:pt x="0" y="2"/>
                    </a:lnTo>
                    <a:lnTo>
                      <a:pt x="14" y="2"/>
                    </a:lnTo>
                    <a:lnTo>
                      <a:pt x="9" y="1"/>
                    </a:lnTo>
                    <a:lnTo>
                      <a:pt x="5" y="1"/>
                    </a:lnTo>
                    <a:lnTo>
                      <a:pt x="0" y="0"/>
                    </a:lnTo>
                    <a:close/>
                  </a:path>
                </a:pathLst>
              </a:custGeom>
              <a:solidFill>
                <a:srgbClr val="50869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816" name="Picture 1640"/>
              <p:cNvPicPr>
                <a:picLocks noChangeAspect="1" noChangeArrowheads="1"/>
              </p:cNvPicPr>
              <p:nvPr/>
            </p:nvPicPr>
            <p:blipFill>
              <a:blip r:embed="rId231"/>
              <a:srcRect/>
              <a:stretch>
                <a:fillRect/>
              </a:stretch>
            </p:blipFill>
            <p:spPr bwMode="auto">
              <a:xfrm>
                <a:off x="1710" y="1077"/>
                <a:ext cx="15" cy="504"/>
              </a:xfrm>
              <a:prstGeom prst="rect">
                <a:avLst/>
              </a:prstGeom>
              <a:noFill/>
            </p:spPr>
          </p:pic>
          <p:pic>
            <p:nvPicPr>
              <p:cNvPr id="51817" name="Picture 1641"/>
              <p:cNvPicPr>
                <a:picLocks noChangeAspect="1" noChangeArrowheads="1"/>
              </p:cNvPicPr>
              <p:nvPr/>
            </p:nvPicPr>
            <p:blipFill>
              <a:blip r:embed="rId232"/>
              <a:srcRect/>
              <a:stretch>
                <a:fillRect/>
              </a:stretch>
            </p:blipFill>
            <p:spPr bwMode="auto">
              <a:xfrm>
                <a:off x="1710" y="1580"/>
                <a:ext cx="13" cy="68"/>
              </a:xfrm>
              <a:prstGeom prst="rect">
                <a:avLst/>
              </a:prstGeom>
              <a:noFill/>
            </p:spPr>
          </p:pic>
        </p:grpSp>
        <p:grpSp>
          <p:nvGrpSpPr>
            <p:cNvPr id="5288" name="Group 1642"/>
            <p:cNvGrpSpPr>
              <a:grpSpLocks/>
            </p:cNvGrpSpPr>
            <p:nvPr/>
          </p:nvGrpSpPr>
          <p:grpSpPr bwMode="auto">
            <a:xfrm>
              <a:off x="1710" y="1647"/>
              <a:ext cx="13" cy="6"/>
              <a:chOff x="1710" y="1647"/>
              <a:chExt cx="13" cy="6"/>
            </a:xfrm>
          </p:grpSpPr>
          <p:sp>
            <p:nvSpPr>
              <p:cNvPr id="51819" name="Freeform 1643"/>
              <p:cNvSpPr>
                <a:spLocks/>
              </p:cNvSpPr>
              <p:nvPr/>
            </p:nvSpPr>
            <p:spPr bwMode="auto">
              <a:xfrm>
                <a:off x="1710" y="1647"/>
                <a:ext cx="13" cy="6"/>
              </a:xfrm>
              <a:custGeom>
                <a:avLst/>
                <a:gdLst/>
                <a:ahLst/>
                <a:cxnLst>
                  <a:cxn ang="0">
                    <a:pos x="0" y="0"/>
                  </a:cxn>
                  <a:cxn ang="0">
                    <a:pos x="0" y="5"/>
                  </a:cxn>
                  <a:cxn ang="0">
                    <a:pos x="5" y="6"/>
                  </a:cxn>
                  <a:cxn ang="0">
                    <a:pos x="9" y="6"/>
                  </a:cxn>
                  <a:cxn ang="0">
                    <a:pos x="14" y="7"/>
                  </a:cxn>
                  <a:cxn ang="0">
                    <a:pos x="14" y="1"/>
                  </a:cxn>
                  <a:cxn ang="0">
                    <a:pos x="9" y="1"/>
                  </a:cxn>
                  <a:cxn ang="0">
                    <a:pos x="5" y="1"/>
                  </a:cxn>
                  <a:cxn ang="0">
                    <a:pos x="0" y="0"/>
                  </a:cxn>
                </a:cxnLst>
                <a:rect l="0" t="0" r="r" b="b"/>
                <a:pathLst>
                  <a:path w="13" h="6">
                    <a:moveTo>
                      <a:pt x="0" y="0"/>
                    </a:moveTo>
                    <a:lnTo>
                      <a:pt x="0" y="5"/>
                    </a:lnTo>
                    <a:lnTo>
                      <a:pt x="5" y="6"/>
                    </a:lnTo>
                    <a:lnTo>
                      <a:pt x="9" y="6"/>
                    </a:lnTo>
                    <a:lnTo>
                      <a:pt x="14" y="7"/>
                    </a:lnTo>
                    <a:lnTo>
                      <a:pt x="14" y="1"/>
                    </a:lnTo>
                    <a:lnTo>
                      <a:pt x="9" y="1"/>
                    </a:lnTo>
                    <a:lnTo>
                      <a:pt x="5" y="1"/>
                    </a:lnTo>
                    <a:lnTo>
                      <a:pt x="0" y="0"/>
                    </a:lnTo>
                    <a:close/>
                  </a:path>
                </a:pathLst>
              </a:custGeom>
              <a:solidFill>
                <a:srgbClr val="96B3B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820" name="Picture 1644"/>
              <p:cNvPicPr>
                <a:picLocks noChangeAspect="1" noChangeArrowheads="1"/>
              </p:cNvPicPr>
              <p:nvPr/>
            </p:nvPicPr>
            <p:blipFill>
              <a:blip r:embed="rId233"/>
              <a:srcRect/>
              <a:stretch>
                <a:fillRect/>
              </a:stretch>
            </p:blipFill>
            <p:spPr bwMode="auto">
              <a:xfrm>
                <a:off x="1786" y="1077"/>
                <a:ext cx="15" cy="485"/>
              </a:xfrm>
              <a:prstGeom prst="rect">
                <a:avLst/>
              </a:prstGeom>
              <a:noFill/>
            </p:spPr>
          </p:pic>
          <p:pic>
            <p:nvPicPr>
              <p:cNvPr id="51821" name="Picture 1645"/>
              <p:cNvPicPr>
                <a:picLocks noChangeAspect="1" noChangeArrowheads="1"/>
              </p:cNvPicPr>
              <p:nvPr/>
            </p:nvPicPr>
            <p:blipFill>
              <a:blip r:embed="rId234"/>
              <a:srcRect/>
              <a:stretch>
                <a:fillRect/>
              </a:stretch>
            </p:blipFill>
            <p:spPr bwMode="auto">
              <a:xfrm>
                <a:off x="1787" y="1558"/>
                <a:ext cx="14" cy="87"/>
              </a:xfrm>
              <a:prstGeom prst="rect">
                <a:avLst/>
              </a:prstGeom>
              <a:noFill/>
            </p:spPr>
          </p:pic>
        </p:grpSp>
        <p:grpSp>
          <p:nvGrpSpPr>
            <p:cNvPr id="5290" name="Group 1646"/>
            <p:cNvGrpSpPr>
              <a:grpSpLocks/>
            </p:cNvGrpSpPr>
            <p:nvPr/>
          </p:nvGrpSpPr>
          <p:grpSpPr bwMode="auto">
            <a:xfrm>
              <a:off x="1787" y="1643"/>
              <a:ext cx="14" cy="9"/>
              <a:chOff x="1787" y="1643"/>
              <a:chExt cx="14" cy="9"/>
            </a:xfrm>
          </p:grpSpPr>
          <p:sp>
            <p:nvSpPr>
              <p:cNvPr id="51823" name="Freeform 1647"/>
              <p:cNvSpPr>
                <a:spLocks/>
              </p:cNvSpPr>
              <p:nvPr/>
            </p:nvSpPr>
            <p:spPr bwMode="auto">
              <a:xfrm>
                <a:off x="1787" y="1643"/>
                <a:ext cx="14" cy="9"/>
              </a:xfrm>
              <a:custGeom>
                <a:avLst/>
                <a:gdLst/>
                <a:ahLst/>
                <a:cxnLst>
                  <a:cxn ang="0">
                    <a:pos x="14" y="0"/>
                  </a:cxn>
                  <a:cxn ang="0">
                    <a:pos x="9" y="1"/>
                  </a:cxn>
                  <a:cxn ang="0">
                    <a:pos x="5" y="1"/>
                  </a:cxn>
                  <a:cxn ang="0">
                    <a:pos x="0" y="2"/>
                  </a:cxn>
                  <a:cxn ang="0">
                    <a:pos x="0" y="9"/>
                  </a:cxn>
                  <a:cxn ang="0">
                    <a:pos x="14" y="7"/>
                  </a:cxn>
                  <a:cxn ang="0">
                    <a:pos x="14" y="0"/>
                  </a:cxn>
                </a:cxnLst>
                <a:rect l="0" t="0" r="r" b="b"/>
                <a:pathLst>
                  <a:path w="14" h="9">
                    <a:moveTo>
                      <a:pt x="14" y="0"/>
                    </a:moveTo>
                    <a:lnTo>
                      <a:pt x="9" y="1"/>
                    </a:lnTo>
                    <a:lnTo>
                      <a:pt x="5" y="1"/>
                    </a:lnTo>
                    <a:lnTo>
                      <a:pt x="0" y="2"/>
                    </a:lnTo>
                    <a:lnTo>
                      <a:pt x="0" y="9"/>
                    </a:lnTo>
                    <a:lnTo>
                      <a:pt x="14" y="7"/>
                    </a:lnTo>
                    <a:lnTo>
                      <a:pt x="14" y="0"/>
                    </a:lnTo>
                    <a:close/>
                  </a:path>
                </a:pathLst>
              </a:custGeom>
              <a:solidFill>
                <a:srgbClr val="96B3B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824" name="Picture 1648"/>
              <p:cNvPicPr>
                <a:picLocks noChangeAspect="1" noChangeArrowheads="1"/>
              </p:cNvPicPr>
              <p:nvPr/>
            </p:nvPicPr>
            <p:blipFill>
              <a:blip r:embed="rId235"/>
              <a:srcRect/>
              <a:stretch>
                <a:fillRect/>
              </a:stretch>
            </p:blipFill>
            <p:spPr bwMode="auto">
              <a:xfrm>
                <a:off x="1855" y="1077"/>
                <a:ext cx="15" cy="452"/>
              </a:xfrm>
              <a:prstGeom prst="rect">
                <a:avLst/>
              </a:prstGeom>
              <a:noFill/>
            </p:spPr>
          </p:pic>
          <p:pic>
            <p:nvPicPr>
              <p:cNvPr id="51825" name="Picture 1649"/>
              <p:cNvPicPr>
                <a:picLocks noChangeAspect="1" noChangeArrowheads="1"/>
              </p:cNvPicPr>
              <p:nvPr/>
            </p:nvPicPr>
            <p:blipFill>
              <a:blip r:embed="rId236"/>
              <a:srcRect/>
              <a:stretch>
                <a:fillRect/>
              </a:stretch>
            </p:blipFill>
            <p:spPr bwMode="auto">
              <a:xfrm>
                <a:off x="1857" y="1521"/>
                <a:ext cx="14" cy="108"/>
              </a:xfrm>
              <a:prstGeom prst="rect">
                <a:avLst/>
              </a:prstGeom>
              <a:noFill/>
            </p:spPr>
          </p:pic>
        </p:grpSp>
        <p:grpSp>
          <p:nvGrpSpPr>
            <p:cNvPr id="5292" name="Group 1650"/>
            <p:cNvGrpSpPr>
              <a:grpSpLocks/>
            </p:cNvGrpSpPr>
            <p:nvPr/>
          </p:nvGrpSpPr>
          <p:grpSpPr bwMode="auto">
            <a:xfrm>
              <a:off x="1857" y="1624"/>
              <a:ext cx="14" cy="13"/>
              <a:chOff x="1857" y="1624"/>
              <a:chExt cx="14" cy="13"/>
            </a:xfrm>
          </p:grpSpPr>
          <p:sp>
            <p:nvSpPr>
              <p:cNvPr id="51827" name="Freeform 1651"/>
              <p:cNvSpPr>
                <a:spLocks/>
              </p:cNvSpPr>
              <p:nvPr/>
            </p:nvSpPr>
            <p:spPr bwMode="auto">
              <a:xfrm>
                <a:off x="1857" y="1624"/>
                <a:ext cx="14" cy="13"/>
              </a:xfrm>
              <a:custGeom>
                <a:avLst/>
                <a:gdLst/>
                <a:ahLst/>
                <a:cxnLst>
                  <a:cxn ang="0">
                    <a:pos x="14" y="0"/>
                  </a:cxn>
                  <a:cxn ang="0">
                    <a:pos x="9" y="2"/>
                  </a:cxn>
                  <a:cxn ang="0">
                    <a:pos x="4" y="3"/>
                  </a:cxn>
                  <a:cxn ang="0">
                    <a:pos x="0" y="5"/>
                  </a:cxn>
                  <a:cxn ang="0">
                    <a:pos x="0" y="13"/>
                  </a:cxn>
                  <a:cxn ang="0">
                    <a:pos x="7" y="11"/>
                  </a:cxn>
                  <a:cxn ang="0">
                    <a:pos x="14" y="8"/>
                  </a:cxn>
                  <a:cxn ang="0">
                    <a:pos x="14" y="0"/>
                  </a:cxn>
                </a:cxnLst>
                <a:rect l="0" t="0" r="r" b="b"/>
                <a:pathLst>
                  <a:path w="14" h="13">
                    <a:moveTo>
                      <a:pt x="14" y="0"/>
                    </a:moveTo>
                    <a:lnTo>
                      <a:pt x="9" y="2"/>
                    </a:lnTo>
                    <a:lnTo>
                      <a:pt x="4" y="3"/>
                    </a:lnTo>
                    <a:lnTo>
                      <a:pt x="0" y="5"/>
                    </a:lnTo>
                    <a:lnTo>
                      <a:pt x="0" y="13"/>
                    </a:lnTo>
                    <a:lnTo>
                      <a:pt x="7" y="11"/>
                    </a:lnTo>
                    <a:lnTo>
                      <a:pt x="14" y="8"/>
                    </a:lnTo>
                    <a:lnTo>
                      <a:pt x="14" y="0"/>
                    </a:lnTo>
                    <a:close/>
                  </a:path>
                </a:pathLst>
              </a:custGeom>
              <a:solidFill>
                <a:srgbClr val="96B3B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828" name="Picture 1652"/>
              <p:cNvPicPr>
                <a:picLocks noChangeAspect="1" noChangeArrowheads="1"/>
              </p:cNvPicPr>
              <p:nvPr/>
            </p:nvPicPr>
            <p:blipFill>
              <a:blip r:embed="rId237"/>
              <a:srcRect/>
              <a:stretch>
                <a:fillRect/>
              </a:stretch>
            </p:blipFill>
            <p:spPr bwMode="auto">
              <a:xfrm>
                <a:off x="1357" y="1134"/>
                <a:ext cx="13" cy="260"/>
              </a:xfrm>
              <a:prstGeom prst="rect">
                <a:avLst/>
              </a:prstGeom>
              <a:noFill/>
            </p:spPr>
          </p:pic>
          <p:pic>
            <p:nvPicPr>
              <p:cNvPr id="51829" name="Picture 1653"/>
              <p:cNvPicPr>
                <a:picLocks noChangeAspect="1" noChangeArrowheads="1"/>
              </p:cNvPicPr>
              <p:nvPr/>
            </p:nvPicPr>
            <p:blipFill>
              <a:blip r:embed="rId238" cstate="print"/>
              <a:srcRect/>
              <a:stretch>
                <a:fillRect/>
              </a:stretch>
            </p:blipFill>
            <p:spPr bwMode="auto">
              <a:xfrm>
                <a:off x="1369" y="1047"/>
                <a:ext cx="531" cy="263"/>
              </a:xfrm>
              <a:prstGeom prst="rect">
                <a:avLst/>
              </a:prstGeom>
              <a:noFill/>
            </p:spPr>
          </p:pic>
        </p:grpSp>
        <p:grpSp>
          <p:nvGrpSpPr>
            <p:cNvPr id="5294" name="Group 1654"/>
            <p:cNvGrpSpPr>
              <a:grpSpLocks/>
            </p:cNvGrpSpPr>
            <p:nvPr/>
          </p:nvGrpSpPr>
          <p:grpSpPr bwMode="auto">
            <a:xfrm>
              <a:off x="1842" y="912"/>
              <a:ext cx="20" cy="4"/>
              <a:chOff x="1842" y="912"/>
              <a:chExt cx="20" cy="4"/>
            </a:xfrm>
          </p:grpSpPr>
          <p:sp>
            <p:nvSpPr>
              <p:cNvPr id="51831" name="Freeform 1655"/>
              <p:cNvSpPr>
                <a:spLocks/>
              </p:cNvSpPr>
              <p:nvPr/>
            </p:nvSpPr>
            <p:spPr bwMode="auto">
              <a:xfrm>
                <a:off x="1842" y="912"/>
                <a:ext cx="20" cy="4"/>
              </a:xfrm>
              <a:custGeom>
                <a:avLst/>
                <a:gdLst/>
                <a:ahLst/>
                <a:cxnLst>
                  <a:cxn ang="0">
                    <a:pos x="20" y="0"/>
                  </a:cxn>
                  <a:cxn ang="0">
                    <a:pos x="0" y="0"/>
                  </a:cxn>
                  <a:cxn ang="0">
                    <a:pos x="5" y="1"/>
                  </a:cxn>
                  <a:cxn ang="0">
                    <a:pos x="9" y="2"/>
                  </a:cxn>
                  <a:cxn ang="0">
                    <a:pos x="13" y="4"/>
                  </a:cxn>
                  <a:cxn ang="0">
                    <a:pos x="15" y="2"/>
                  </a:cxn>
                  <a:cxn ang="0">
                    <a:pos x="18" y="1"/>
                  </a:cxn>
                  <a:cxn ang="0">
                    <a:pos x="20" y="0"/>
                  </a:cxn>
                </a:cxnLst>
                <a:rect l="0" t="0" r="r" b="b"/>
                <a:pathLst>
                  <a:path w="20" h="4">
                    <a:moveTo>
                      <a:pt x="20" y="0"/>
                    </a:moveTo>
                    <a:lnTo>
                      <a:pt x="0" y="0"/>
                    </a:lnTo>
                    <a:lnTo>
                      <a:pt x="5" y="1"/>
                    </a:lnTo>
                    <a:lnTo>
                      <a:pt x="9" y="2"/>
                    </a:lnTo>
                    <a:lnTo>
                      <a:pt x="13" y="4"/>
                    </a:lnTo>
                    <a:lnTo>
                      <a:pt x="15" y="2"/>
                    </a:lnTo>
                    <a:lnTo>
                      <a:pt x="18" y="1"/>
                    </a:lnTo>
                    <a:lnTo>
                      <a:pt x="20" y="0"/>
                    </a:lnTo>
                    <a:close/>
                  </a:path>
                </a:pathLst>
              </a:custGeom>
              <a:solidFill>
                <a:srgbClr val="50869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832" name="Picture 1656"/>
              <p:cNvPicPr>
                <a:picLocks noChangeAspect="1" noChangeArrowheads="1"/>
              </p:cNvPicPr>
              <p:nvPr/>
            </p:nvPicPr>
            <p:blipFill>
              <a:blip r:embed="rId239" cstate="print"/>
              <a:srcRect/>
              <a:stretch>
                <a:fillRect/>
              </a:stretch>
            </p:blipFill>
            <p:spPr bwMode="auto">
              <a:xfrm>
                <a:off x="1697" y="912"/>
                <a:ext cx="187" cy="111"/>
              </a:xfrm>
              <a:prstGeom prst="rect">
                <a:avLst/>
              </a:prstGeom>
              <a:noFill/>
            </p:spPr>
          </p:pic>
        </p:grpSp>
        <p:grpSp>
          <p:nvGrpSpPr>
            <p:cNvPr id="5296" name="Group 1657"/>
            <p:cNvGrpSpPr>
              <a:grpSpLocks/>
            </p:cNvGrpSpPr>
            <p:nvPr/>
          </p:nvGrpSpPr>
          <p:grpSpPr bwMode="auto">
            <a:xfrm>
              <a:off x="1869" y="918"/>
              <a:ext cx="57" cy="27"/>
              <a:chOff x="1869" y="918"/>
              <a:chExt cx="57" cy="27"/>
            </a:xfrm>
          </p:grpSpPr>
          <p:sp>
            <p:nvSpPr>
              <p:cNvPr id="51834" name="Freeform 1658"/>
              <p:cNvSpPr>
                <a:spLocks/>
              </p:cNvSpPr>
              <p:nvPr/>
            </p:nvSpPr>
            <p:spPr bwMode="auto">
              <a:xfrm>
                <a:off x="1869" y="918"/>
                <a:ext cx="57" cy="27"/>
              </a:xfrm>
              <a:custGeom>
                <a:avLst/>
                <a:gdLst/>
                <a:ahLst/>
                <a:cxnLst>
                  <a:cxn ang="0">
                    <a:pos x="28" y="0"/>
                  </a:cxn>
                  <a:cxn ang="0">
                    <a:pos x="16" y="0"/>
                  </a:cxn>
                  <a:cxn ang="0">
                    <a:pos x="30" y="2"/>
                  </a:cxn>
                  <a:cxn ang="0">
                    <a:pos x="43" y="10"/>
                  </a:cxn>
                  <a:cxn ang="0">
                    <a:pos x="48" y="23"/>
                  </a:cxn>
                  <a:cxn ang="0">
                    <a:pos x="54" y="26"/>
                  </a:cxn>
                  <a:cxn ang="0">
                    <a:pos x="57" y="27"/>
                  </a:cxn>
                  <a:cxn ang="0">
                    <a:pos x="29" y="0"/>
                  </a:cxn>
                  <a:cxn ang="0">
                    <a:pos x="28" y="0"/>
                  </a:cxn>
                </a:cxnLst>
                <a:rect l="0" t="0" r="r" b="b"/>
                <a:pathLst>
                  <a:path w="57" h="27">
                    <a:moveTo>
                      <a:pt x="28" y="0"/>
                    </a:moveTo>
                    <a:lnTo>
                      <a:pt x="16" y="0"/>
                    </a:lnTo>
                    <a:lnTo>
                      <a:pt x="30" y="2"/>
                    </a:lnTo>
                    <a:lnTo>
                      <a:pt x="43" y="10"/>
                    </a:lnTo>
                    <a:lnTo>
                      <a:pt x="48" y="23"/>
                    </a:lnTo>
                    <a:lnTo>
                      <a:pt x="54" y="26"/>
                    </a:lnTo>
                    <a:lnTo>
                      <a:pt x="57" y="27"/>
                    </a:lnTo>
                    <a:lnTo>
                      <a:pt x="29" y="0"/>
                    </a:lnTo>
                    <a:lnTo>
                      <a:pt x="28" y="0"/>
                    </a:lnTo>
                    <a:close/>
                  </a:path>
                </a:pathLst>
              </a:custGeom>
              <a:solidFill>
                <a:srgbClr val="50869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835" name="Freeform 1659"/>
              <p:cNvSpPr>
                <a:spLocks/>
              </p:cNvSpPr>
              <p:nvPr/>
            </p:nvSpPr>
            <p:spPr bwMode="auto">
              <a:xfrm>
                <a:off x="1869" y="918"/>
                <a:ext cx="57" cy="27"/>
              </a:xfrm>
              <a:custGeom>
                <a:avLst/>
                <a:gdLst/>
                <a:ahLst/>
                <a:cxnLst>
                  <a:cxn ang="0">
                    <a:pos x="25" y="0"/>
                  </a:cxn>
                  <a:cxn ang="0">
                    <a:pos x="13" y="0"/>
                  </a:cxn>
                  <a:cxn ang="0">
                    <a:pos x="15" y="0"/>
                  </a:cxn>
                  <a:cxn ang="0">
                    <a:pos x="10" y="1"/>
                  </a:cxn>
                  <a:cxn ang="0">
                    <a:pos x="4" y="1"/>
                  </a:cxn>
                  <a:cxn ang="0">
                    <a:pos x="0" y="2"/>
                  </a:cxn>
                  <a:cxn ang="0">
                    <a:pos x="3" y="3"/>
                  </a:cxn>
                  <a:cxn ang="0">
                    <a:pos x="7" y="2"/>
                  </a:cxn>
                  <a:cxn ang="0">
                    <a:pos x="12" y="1"/>
                  </a:cxn>
                  <a:cxn ang="0">
                    <a:pos x="16" y="0"/>
                  </a:cxn>
                  <a:cxn ang="0">
                    <a:pos x="28" y="0"/>
                  </a:cxn>
                  <a:cxn ang="0">
                    <a:pos x="25" y="0"/>
                  </a:cxn>
                </a:cxnLst>
                <a:rect l="0" t="0" r="r" b="b"/>
                <a:pathLst>
                  <a:path w="57" h="27">
                    <a:moveTo>
                      <a:pt x="25" y="0"/>
                    </a:moveTo>
                    <a:lnTo>
                      <a:pt x="13" y="0"/>
                    </a:lnTo>
                    <a:lnTo>
                      <a:pt x="15" y="0"/>
                    </a:lnTo>
                    <a:lnTo>
                      <a:pt x="10" y="1"/>
                    </a:lnTo>
                    <a:lnTo>
                      <a:pt x="4" y="1"/>
                    </a:lnTo>
                    <a:lnTo>
                      <a:pt x="0" y="2"/>
                    </a:lnTo>
                    <a:lnTo>
                      <a:pt x="3" y="3"/>
                    </a:lnTo>
                    <a:lnTo>
                      <a:pt x="7" y="2"/>
                    </a:lnTo>
                    <a:lnTo>
                      <a:pt x="12" y="1"/>
                    </a:lnTo>
                    <a:lnTo>
                      <a:pt x="16" y="0"/>
                    </a:lnTo>
                    <a:lnTo>
                      <a:pt x="28" y="0"/>
                    </a:lnTo>
                    <a:lnTo>
                      <a:pt x="25" y="0"/>
                    </a:lnTo>
                    <a:close/>
                  </a:path>
                </a:pathLst>
              </a:custGeom>
              <a:solidFill>
                <a:srgbClr val="50869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836" name="Picture 1660"/>
              <p:cNvPicPr>
                <a:picLocks noChangeAspect="1" noChangeArrowheads="1"/>
              </p:cNvPicPr>
              <p:nvPr/>
            </p:nvPicPr>
            <p:blipFill>
              <a:blip r:embed="rId240" cstate="print"/>
              <a:srcRect/>
              <a:stretch>
                <a:fillRect/>
              </a:stretch>
            </p:blipFill>
            <p:spPr bwMode="auto">
              <a:xfrm>
                <a:off x="1835" y="920"/>
                <a:ext cx="111" cy="92"/>
              </a:xfrm>
              <a:prstGeom prst="rect">
                <a:avLst/>
              </a:prstGeom>
              <a:noFill/>
            </p:spPr>
          </p:pic>
        </p:grpSp>
        <p:grpSp>
          <p:nvGrpSpPr>
            <p:cNvPr id="5298" name="Group 1661"/>
            <p:cNvGrpSpPr>
              <a:grpSpLocks/>
            </p:cNvGrpSpPr>
            <p:nvPr/>
          </p:nvGrpSpPr>
          <p:grpSpPr bwMode="auto">
            <a:xfrm>
              <a:off x="1940" y="955"/>
              <a:ext cx="7" cy="10"/>
              <a:chOff x="1940" y="955"/>
              <a:chExt cx="7" cy="10"/>
            </a:xfrm>
          </p:grpSpPr>
          <p:sp>
            <p:nvSpPr>
              <p:cNvPr id="51838" name="Freeform 1662"/>
              <p:cNvSpPr>
                <a:spLocks/>
              </p:cNvSpPr>
              <p:nvPr/>
            </p:nvSpPr>
            <p:spPr bwMode="auto">
              <a:xfrm>
                <a:off x="1940" y="955"/>
                <a:ext cx="7" cy="10"/>
              </a:xfrm>
              <a:custGeom>
                <a:avLst/>
                <a:gdLst/>
                <a:ahLst/>
                <a:cxnLst>
                  <a:cxn ang="0">
                    <a:pos x="1" y="0"/>
                  </a:cxn>
                  <a:cxn ang="0">
                    <a:pos x="1" y="2"/>
                  </a:cxn>
                  <a:cxn ang="0">
                    <a:pos x="0" y="3"/>
                  </a:cxn>
                  <a:cxn ang="0">
                    <a:pos x="4" y="8"/>
                  </a:cxn>
                  <a:cxn ang="0">
                    <a:pos x="6" y="10"/>
                  </a:cxn>
                  <a:cxn ang="0">
                    <a:pos x="7" y="6"/>
                  </a:cxn>
                  <a:cxn ang="0">
                    <a:pos x="7" y="4"/>
                  </a:cxn>
                  <a:cxn ang="0">
                    <a:pos x="1" y="0"/>
                  </a:cxn>
                </a:cxnLst>
                <a:rect l="0" t="0" r="r" b="b"/>
                <a:pathLst>
                  <a:path w="7" h="10">
                    <a:moveTo>
                      <a:pt x="1" y="0"/>
                    </a:moveTo>
                    <a:lnTo>
                      <a:pt x="1" y="2"/>
                    </a:lnTo>
                    <a:lnTo>
                      <a:pt x="0" y="3"/>
                    </a:lnTo>
                    <a:lnTo>
                      <a:pt x="4" y="8"/>
                    </a:lnTo>
                    <a:lnTo>
                      <a:pt x="6" y="10"/>
                    </a:lnTo>
                    <a:lnTo>
                      <a:pt x="7" y="6"/>
                    </a:lnTo>
                    <a:lnTo>
                      <a:pt x="7" y="4"/>
                    </a:lnTo>
                    <a:lnTo>
                      <a:pt x="1"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839" name="Picture 1663"/>
              <p:cNvPicPr>
                <a:picLocks noChangeAspect="1" noChangeArrowheads="1"/>
              </p:cNvPicPr>
              <p:nvPr/>
            </p:nvPicPr>
            <p:blipFill>
              <a:blip r:embed="rId241"/>
              <a:srcRect/>
              <a:stretch>
                <a:fillRect/>
              </a:stretch>
            </p:blipFill>
            <p:spPr bwMode="auto">
              <a:xfrm>
                <a:off x="1927" y="919"/>
                <a:ext cx="15" cy="12"/>
              </a:xfrm>
              <a:prstGeom prst="rect">
                <a:avLst/>
              </a:prstGeom>
              <a:noFill/>
            </p:spPr>
          </p:pic>
          <p:pic>
            <p:nvPicPr>
              <p:cNvPr id="51840" name="Picture 1664"/>
              <p:cNvPicPr>
                <a:picLocks noChangeAspect="1" noChangeArrowheads="1"/>
              </p:cNvPicPr>
              <p:nvPr/>
            </p:nvPicPr>
            <p:blipFill>
              <a:blip r:embed="rId242" cstate="print"/>
              <a:srcRect/>
              <a:stretch>
                <a:fillRect/>
              </a:stretch>
            </p:blipFill>
            <p:spPr bwMode="auto">
              <a:xfrm>
                <a:off x="1933" y="926"/>
                <a:ext cx="14" cy="17"/>
              </a:xfrm>
              <a:prstGeom prst="rect">
                <a:avLst/>
              </a:prstGeom>
              <a:noFill/>
            </p:spPr>
          </p:pic>
        </p:grpSp>
        <p:grpSp>
          <p:nvGrpSpPr>
            <p:cNvPr id="5300" name="Group 1665"/>
            <p:cNvGrpSpPr>
              <a:grpSpLocks/>
            </p:cNvGrpSpPr>
            <p:nvPr/>
          </p:nvGrpSpPr>
          <p:grpSpPr bwMode="auto">
            <a:xfrm>
              <a:off x="1939" y="939"/>
              <a:ext cx="9" cy="19"/>
              <a:chOff x="1939" y="939"/>
              <a:chExt cx="9" cy="19"/>
            </a:xfrm>
          </p:grpSpPr>
          <p:sp>
            <p:nvSpPr>
              <p:cNvPr id="51842" name="Freeform 1666"/>
              <p:cNvSpPr>
                <a:spLocks/>
              </p:cNvSpPr>
              <p:nvPr/>
            </p:nvSpPr>
            <p:spPr bwMode="auto">
              <a:xfrm>
                <a:off x="1939" y="939"/>
                <a:ext cx="9" cy="19"/>
              </a:xfrm>
              <a:custGeom>
                <a:avLst/>
                <a:gdLst/>
                <a:ahLst/>
                <a:cxnLst>
                  <a:cxn ang="0">
                    <a:pos x="0" y="0"/>
                  </a:cxn>
                  <a:cxn ang="0">
                    <a:pos x="1" y="4"/>
                  </a:cxn>
                  <a:cxn ang="0">
                    <a:pos x="2" y="9"/>
                  </a:cxn>
                  <a:cxn ang="0">
                    <a:pos x="2" y="14"/>
                  </a:cxn>
                  <a:cxn ang="0">
                    <a:pos x="4" y="16"/>
                  </a:cxn>
                  <a:cxn ang="0">
                    <a:pos x="8" y="18"/>
                  </a:cxn>
                  <a:cxn ang="0">
                    <a:pos x="9" y="14"/>
                  </a:cxn>
                  <a:cxn ang="0">
                    <a:pos x="8" y="9"/>
                  </a:cxn>
                  <a:cxn ang="0">
                    <a:pos x="7" y="4"/>
                  </a:cxn>
                  <a:cxn ang="0">
                    <a:pos x="5" y="3"/>
                  </a:cxn>
                  <a:cxn ang="0">
                    <a:pos x="0" y="0"/>
                  </a:cxn>
                </a:cxnLst>
                <a:rect l="0" t="0" r="r" b="b"/>
                <a:pathLst>
                  <a:path w="9" h="19">
                    <a:moveTo>
                      <a:pt x="0" y="0"/>
                    </a:moveTo>
                    <a:lnTo>
                      <a:pt x="1" y="4"/>
                    </a:lnTo>
                    <a:lnTo>
                      <a:pt x="2" y="9"/>
                    </a:lnTo>
                    <a:lnTo>
                      <a:pt x="2" y="14"/>
                    </a:lnTo>
                    <a:lnTo>
                      <a:pt x="4" y="16"/>
                    </a:lnTo>
                    <a:lnTo>
                      <a:pt x="8" y="18"/>
                    </a:lnTo>
                    <a:lnTo>
                      <a:pt x="9" y="14"/>
                    </a:lnTo>
                    <a:lnTo>
                      <a:pt x="8" y="9"/>
                    </a:lnTo>
                    <a:lnTo>
                      <a:pt x="7" y="4"/>
                    </a:lnTo>
                    <a:lnTo>
                      <a:pt x="5" y="3"/>
                    </a:lnTo>
                    <a:lnTo>
                      <a:pt x="0" y="0"/>
                    </a:lnTo>
                    <a:close/>
                  </a:path>
                </a:pathLst>
              </a:custGeom>
              <a:solidFill>
                <a:srgbClr val="50869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302" name="Group 1667"/>
            <p:cNvGrpSpPr>
              <a:grpSpLocks/>
            </p:cNvGrpSpPr>
            <p:nvPr/>
          </p:nvGrpSpPr>
          <p:grpSpPr bwMode="auto">
            <a:xfrm>
              <a:off x="1941" y="953"/>
              <a:ext cx="7" cy="5"/>
              <a:chOff x="1941" y="953"/>
              <a:chExt cx="7" cy="5"/>
            </a:xfrm>
          </p:grpSpPr>
          <p:sp>
            <p:nvSpPr>
              <p:cNvPr id="51844" name="Freeform 1668"/>
              <p:cNvSpPr>
                <a:spLocks/>
              </p:cNvSpPr>
              <p:nvPr/>
            </p:nvSpPr>
            <p:spPr bwMode="auto">
              <a:xfrm>
                <a:off x="1941" y="953"/>
                <a:ext cx="7" cy="5"/>
              </a:xfrm>
              <a:custGeom>
                <a:avLst/>
                <a:gdLst/>
                <a:ahLst/>
                <a:cxnLst>
                  <a:cxn ang="0">
                    <a:pos x="0" y="0"/>
                  </a:cxn>
                  <a:cxn ang="0">
                    <a:pos x="0" y="1"/>
                  </a:cxn>
                  <a:cxn ang="0">
                    <a:pos x="4" y="4"/>
                  </a:cxn>
                  <a:cxn ang="0">
                    <a:pos x="6" y="5"/>
                  </a:cxn>
                  <a:cxn ang="0">
                    <a:pos x="6" y="4"/>
                  </a:cxn>
                  <a:cxn ang="0">
                    <a:pos x="2" y="2"/>
                  </a:cxn>
                  <a:cxn ang="0">
                    <a:pos x="0" y="0"/>
                  </a:cxn>
                </a:cxnLst>
                <a:rect l="0" t="0" r="r" b="b"/>
                <a:pathLst>
                  <a:path w="7" h="5">
                    <a:moveTo>
                      <a:pt x="0" y="0"/>
                    </a:moveTo>
                    <a:lnTo>
                      <a:pt x="0" y="1"/>
                    </a:lnTo>
                    <a:lnTo>
                      <a:pt x="4" y="4"/>
                    </a:lnTo>
                    <a:lnTo>
                      <a:pt x="6" y="5"/>
                    </a:lnTo>
                    <a:lnTo>
                      <a:pt x="6" y="4"/>
                    </a:lnTo>
                    <a:lnTo>
                      <a:pt x="2" y="2"/>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304" name="Group 1669"/>
            <p:cNvGrpSpPr>
              <a:grpSpLocks/>
            </p:cNvGrpSpPr>
            <p:nvPr/>
          </p:nvGrpSpPr>
          <p:grpSpPr bwMode="auto">
            <a:xfrm>
              <a:off x="1941" y="954"/>
              <a:ext cx="7" cy="5"/>
              <a:chOff x="1941" y="954"/>
              <a:chExt cx="7" cy="5"/>
            </a:xfrm>
          </p:grpSpPr>
          <p:sp>
            <p:nvSpPr>
              <p:cNvPr id="51846" name="Freeform 1670"/>
              <p:cNvSpPr>
                <a:spLocks/>
              </p:cNvSpPr>
              <p:nvPr/>
            </p:nvSpPr>
            <p:spPr bwMode="auto">
              <a:xfrm>
                <a:off x="1941" y="954"/>
                <a:ext cx="7" cy="5"/>
              </a:xfrm>
              <a:custGeom>
                <a:avLst/>
                <a:gdLst/>
                <a:ahLst/>
                <a:cxnLst>
                  <a:cxn ang="0">
                    <a:pos x="0" y="0"/>
                  </a:cxn>
                  <a:cxn ang="0">
                    <a:pos x="0" y="1"/>
                  </a:cxn>
                  <a:cxn ang="0">
                    <a:pos x="2" y="2"/>
                  </a:cxn>
                  <a:cxn ang="0">
                    <a:pos x="6" y="5"/>
                  </a:cxn>
                  <a:cxn ang="0">
                    <a:pos x="6" y="4"/>
                  </a:cxn>
                  <a:cxn ang="0">
                    <a:pos x="4" y="3"/>
                  </a:cxn>
                  <a:cxn ang="0">
                    <a:pos x="0" y="0"/>
                  </a:cxn>
                </a:cxnLst>
                <a:rect l="0" t="0" r="r" b="b"/>
                <a:pathLst>
                  <a:path w="7" h="5">
                    <a:moveTo>
                      <a:pt x="0" y="0"/>
                    </a:moveTo>
                    <a:lnTo>
                      <a:pt x="0" y="1"/>
                    </a:lnTo>
                    <a:lnTo>
                      <a:pt x="2" y="2"/>
                    </a:lnTo>
                    <a:lnTo>
                      <a:pt x="6" y="5"/>
                    </a:lnTo>
                    <a:lnTo>
                      <a:pt x="6" y="4"/>
                    </a:lnTo>
                    <a:lnTo>
                      <a:pt x="4" y="3"/>
                    </a:lnTo>
                    <a:lnTo>
                      <a:pt x="0" y="0"/>
                    </a:lnTo>
                    <a:close/>
                  </a:path>
                </a:pathLst>
              </a:custGeom>
              <a:solidFill>
                <a:srgbClr val="96B3B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306" name="Group 1671"/>
            <p:cNvGrpSpPr>
              <a:grpSpLocks/>
            </p:cNvGrpSpPr>
            <p:nvPr/>
          </p:nvGrpSpPr>
          <p:grpSpPr bwMode="auto">
            <a:xfrm>
              <a:off x="1868" y="897"/>
              <a:ext cx="24" cy="7"/>
              <a:chOff x="1868" y="897"/>
              <a:chExt cx="24" cy="7"/>
            </a:xfrm>
          </p:grpSpPr>
          <p:sp>
            <p:nvSpPr>
              <p:cNvPr id="51848" name="Freeform 1672"/>
              <p:cNvSpPr>
                <a:spLocks/>
              </p:cNvSpPr>
              <p:nvPr/>
            </p:nvSpPr>
            <p:spPr bwMode="auto">
              <a:xfrm>
                <a:off x="1868" y="897"/>
                <a:ext cx="24" cy="7"/>
              </a:xfrm>
              <a:custGeom>
                <a:avLst/>
                <a:gdLst/>
                <a:ahLst/>
                <a:cxnLst>
                  <a:cxn ang="0">
                    <a:pos x="12" y="0"/>
                  </a:cxn>
                  <a:cxn ang="0">
                    <a:pos x="0" y="0"/>
                  </a:cxn>
                  <a:cxn ang="0">
                    <a:pos x="6" y="2"/>
                  </a:cxn>
                  <a:cxn ang="0">
                    <a:pos x="12" y="4"/>
                  </a:cxn>
                  <a:cxn ang="0">
                    <a:pos x="18" y="7"/>
                  </a:cxn>
                  <a:cxn ang="0">
                    <a:pos x="20" y="7"/>
                  </a:cxn>
                  <a:cxn ang="0">
                    <a:pos x="22" y="6"/>
                  </a:cxn>
                  <a:cxn ang="0">
                    <a:pos x="24" y="5"/>
                  </a:cxn>
                  <a:cxn ang="0">
                    <a:pos x="20" y="4"/>
                  </a:cxn>
                  <a:cxn ang="0">
                    <a:pos x="16" y="2"/>
                  </a:cxn>
                  <a:cxn ang="0">
                    <a:pos x="12" y="0"/>
                  </a:cxn>
                </a:cxnLst>
                <a:rect l="0" t="0" r="r" b="b"/>
                <a:pathLst>
                  <a:path w="24" h="7">
                    <a:moveTo>
                      <a:pt x="12" y="0"/>
                    </a:moveTo>
                    <a:lnTo>
                      <a:pt x="0" y="0"/>
                    </a:lnTo>
                    <a:lnTo>
                      <a:pt x="6" y="2"/>
                    </a:lnTo>
                    <a:lnTo>
                      <a:pt x="12" y="4"/>
                    </a:lnTo>
                    <a:lnTo>
                      <a:pt x="18" y="7"/>
                    </a:lnTo>
                    <a:lnTo>
                      <a:pt x="20" y="7"/>
                    </a:lnTo>
                    <a:lnTo>
                      <a:pt x="22" y="6"/>
                    </a:lnTo>
                    <a:lnTo>
                      <a:pt x="24" y="5"/>
                    </a:lnTo>
                    <a:lnTo>
                      <a:pt x="20" y="4"/>
                    </a:lnTo>
                    <a:lnTo>
                      <a:pt x="16" y="2"/>
                    </a:lnTo>
                    <a:lnTo>
                      <a:pt x="1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308" name="Group 1673"/>
            <p:cNvGrpSpPr>
              <a:grpSpLocks/>
            </p:cNvGrpSpPr>
            <p:nvPr/>
          </p:nvGrpSpPr>
          <p:grpSpPr bwMode="auto">
            <a:xfrm>
              <a:off x="1841" y="897"/>
              <a:ext cx="46" cy="7"/>
              <a:chOff x="1841" y="897"/>
              <a:chExt cx="46" cy="7"/>
            </a:xfrm>
          </p:grpSpPr>
          <p:sp>
            <p:nvSpPr>
              <p:cNvPr id="51850" name="Freeform 1674"/>
              <p:cNvSpPr>
                <a:spLocks/>
              </p:cNvSpPr>
              <p:nvPr/>
            </p:nvSpPr>
            <p:spPr bwMode="auto">
              <a:xfrm>
                <a:off x="1841" y="897"/>
                <a:ext cx="46" cy="7"/>
              </a:xfrm>
              <a:custGeom>
                <a:avLst/>
                <a:gdLst/>
                <a:ahLst/>
                <a:cxnLst>
                  <a:cxn ang="0">
                    <a:pos x="27" y="0"/>
                  </a:cxn>
                  <a:cxn ang="0">
                    <a:pos x="0" y="0"/>
                  </a:cxn>
                  <a:cxn ang="0">
                    <a:pos x="7" y="2"/>
                  </a:cxn>
                  <a:cxn ang="0">
                    <a:pos x="14" y="4"/>
                  </a:cxn>
                  <a:cxn ang="0">
                    <a:pos x="21" y="7"/>
                  </a:cxn>
                  <a:cxn ang="0">
                    <a:pos x="37" y="7"/>
                  </a:cxn>
                  <a:cxn ang="0">
                    <a:pos x="40" y="7"/>
                  </a:cxn>
                  <a:cxn ang="0">
                    <a:pos x="45" y="7"/>
                  </a:cxn>
                  <a:cxn ang="0">
                    <a:pos x="39" y="4"/>
                  </a:cxn>
                  <a:cxn ang="0">
                    <a:pos x="33" y="2"/>
                  </a:cxn>
                  <a:cxn ang="0">
                    <a:pos x="27" y="0"/>
                  </a:cxn>
                </a:cxnLst>
                <a:rect l="0" t="0" r="r" b="b"/>
                <a:pathLst>
                  <a:path w="46" h="7">
                    <a:moveTo>
                      <a:pt x="27" y="0"/>
                    </a:moveTo>
                    <a:lnTo>
                      <a:pt x="0" y="0"/>
                    </a:lnTo>
                    <a:lnTo>
                      <a:pt x="7" y="2"/>
                    </a:lnTo>
                    <a:lnTo>
                      <a:pt x="14" y="4"/>
                    </a:lnTo>
                    <a:lnTo>
                      <a:pt x="21" y="7"/>
                    </a:lnTo>
                    <a:lnTo>
                      <a:pt x="37" y="7"/>
                    </a:lnTo>
                    <a:lnTo>
                      <a:pt x="40" y="7"/>
                    </a:lnTo>
                    <a:lnTo>
                      <a:pt x="45" y="7"/>
                    </a:lnTo>
                    <a:lnTo>
                      <a:pt x="39" y="4"/>
                    </a:lnTo>
                    <a:lnTo>
                      <a:pt x="33" y="2"/>
                    </a:lnTo>
                    <a:lnTo>
                      <a:pt x="27"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310" name="Group 1675"/>
            <p:cNvGrpSpPr>
              <a:grpSpLocks/>
            </p:cNvGrpSpPr>
            <p:nvPr/>
          </p:nvGrpSpPr>
          <p:grpSpPr bwMode="auto">
            <a:xfrm>
              <a:off x="1653" y="897"/>
              <a:ext cx="208" cy="14"/>
              <a:chOff x="1653" y="897"/>
              <a:chExt cx="208" cy="14"/>
            </a:xfrm>
          </p:grpSpPr>
          <p:sp>
            <p:nvSpPr>
              <p:cNvPr id="51852" name="Freeform 1676"/>
              <p:cNvSpPr>
                <a:spLocks/>
              </p:cNvSpPr>
              <p:nvPr/>
            </p:nvSpPr>
            <p:spPr bwMode="auto">
              <a:xfrm>
                <a:off x="1653" y="897"/>
                <a:ext cx="208" cy="14"/>
              </a:xfrm>
              <a:custGeom>
                <a:avLst/>
                <a:gdLst/>
                <a:ahLst/>
                <a:cxnLst>
                  <a:cxn ang="0">
                    <a:pos x="36" y="0"/>
                  </a:cxn>
                  <a:cxn ang="0">
                    <a:pos x="35" y="0"/>
                  </a:cxn>
                  <a:cxn ang="0">
                    <a:pos x="23" y="2"/>
                  </a:cxn>
                  <a:cxn ang="0">
                    <a:pos x="10" y="6"/>
                  </a:cxn>
                  <a:cxn ang="0">
                    <a:pos x="0" y="14"/>
                  </a:cxn>
                  <a:cxn ang="0">
                    <a:pos x="7" y="12"/>
                  </a:cxn>
                  <a:cxn ang="0">
                    <a:pos x="13" y="11"/>
                  </a:cxn>
                  <a:cxn ang="0">
                    <a:pos x="19" y="9"/>
                  </a:cxn>
                  <a:cxn ang="0">
                    <a:pos x="24" y="8"/>
                  </a:cxn>
                  <a:cxn ang="0">
                    <a:pos x="28" y="7"/>
                  </a:cxn>
                  <a:cxn ang="0">
                    <a:pos x="35" y="7"/>
                  </a:cxn>
                  <a:cxn ang="0">
                    <a:pos x="46" y="5"/>
                  </a:cxn>
                  <a:cxn ang="0">
                    <a:pos x="63" y="4"/>
                  </a:cxn>
                  <a:cxn ang="0">
                    <a:pos x="67" y="3"/>
                  </a:cxn>
                  <a:cxn ang="0">
                    <a:pos x="33" y="3"/>
                  </a:cxn>
                  <a:cxn ang="0">
                    <a:pos x="36" y="0"/>
                  </a:cxn>
                </a:cxnLst>
                <a:rect l="0" t="0" r="r" b="b"/>
                <a:pathLst>
                  <a:path w="208" h="14">
                    <a:moveTo>
                      <a:pt x="36" y="0"/>
                    </a:moveTo>
                    <a:lnTo>
                      <a:pt x="35" y="0"/>
                    </a:lnTo>
                    <a:lnTo>
                      <a:pt x="23" y="2"/>
                    </a:lnTo>
                    <a:lnTo>
                      <a:pt x="10" y="6"/>
                    </a:lnTo>
                    <a:lnTo>
                      <a:pt x="0" y="14"/>
                    </a:lnTo>
                    <a:lnTo>
                      <a:pt x="7" y="12"/>
                    </a:lnTo>
                    <a:lnTo>
                      <a:pt x="13" y="11"/>
                    </a:lnTo>
                    <a:lnTo>
                      <a:pt x="19" y="9"/>
                    </a:lnTo>
                    <a:lnTo>
                      <a:pt x="24" y="8"/>
                    </a:lnTo>
                    <a:lnTo>
                      <a:pt x="28" y="7"/>
                    </a:lnTo>
                    <a:lnTo>
                      <a:pt x="35" y="7"/>
                    </a:lnTo>
                    <a:lnTo>
                      <a:pt x="46" y="5"/>
                    </a:lnTo>
                    <a:lnTo>
                      <a:pt x="63" y="4"/>
                    </a:lnTo>
                    <a:lnTo>
                      <a:pt x="67" y="3"/>
                    </a:lnTo>
                    <a:lnTo>
                      <a:pt x="33" y="3"/>
                    </a:lnTo>
                    <a:lnTo>
                      <a:pt x="36" y="0"/>
                    </a:lnTo>
                    <a:close/>
                  </a:path>
                </a:pathLst>
              </a:custGeom>
              <a:solidFill>
                <a:srgbClr val="50869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853" name="Freeform 1677"/>
              <p:cNvSpPr>
                <a:spLocks/>
              </p:cNvSpPr>
              <p:nvPr/>
            </p:nvSpPr>
            <p:spPr bwMode="auto">
              <a:xfrm>
                <a:off x="1653" y="897"/>
                <a:ext cx="208" cy="14"/>
              </a:xfrm>
              <a:custGeom>
                <a:avLst/>
                <a:gdLst/>
                <a:ahLst/>
                <a:cxnLst>
                  <a:cxn ang="0">
                    <a:pos x="196" y="3"/>
                  </a:cxn>
                  <a:cxn ang="0">
                    <a:pos x="109" y="3"/>
                  </a:cxn>
                  <a:cxn ang="0">
                    <a:pos x="129" y="4"/>
                  </a:cxn>
                  <a:cxn ang="0">
                    <a:pos x="149" y="7"/>
                  </a:cxn>
                  <a:cxn ang="0">
                    <a:pos x="209" y="7"/>
                  </a:cxn>
                  <a:cxn ang="0">
                    <a:pos x="202" y="4"/>
                  </a:cxn>
                  <a:cxn ang="0">
                    <a:pos x="196" y="3"/>
                  </a:cxn>
                </a:cxnLst>
                <a:rect l="0" t="0" r="r" b="b"/>
                <a:pathLst>
                  <a:path w="208" h="14">
                    <a:moveTo>
                      <a:pt x="196" y="3"/>
                    </a:moveTo>
                    <a:lnTo>
                      <a:pt x="109" y="3"/>
                    </a:lnTo>
                    <a:lnTo>
                      <a:pt x="129" y="4"/>
                    </a:lnTo>
                    <a:lnTo>
                      <a:pt x="149" y="7"/>
                    </a:lnTo>
                    <a:lnTo>
                      <a:pt x="209" y="7"/>
                    </a:lnTo>
                    <a:lnTo>
                      <a:pt x="202" y="4"/>
                    </a:lnTo>
                    <a:lnTo>
                      <a:pt x="196" y="3"/>
                    </a:lnTo>
                    <a:close/>
                  </a:path>
                </a:pathLst>
              </a:custGeom>
              <a:solidFill>
                <a:srgbClr val="50869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854" name="Freeform 1678"/>
              <p:cNvSpPr>
                <a:spLocks/>
              </p:cNvSpPr>
              <p:nvPr/>
            </p:nvSpPr>
            <p:spPr bwMode="auto">
              <a:xfrm>
                <a:off x="1653" y="897"/>
                <a:ext cx="208" cy="14"/>
              </a:xfrm>
              <a:custGeom>
                <a:avLst/>
                <a:gdLst/>
                <a:ahLst/>
                <a:cxnLst>
                  <a:cxn ang="0">
                    <a:pos x="35" y="1"/>
                  </a:cxn>
                  <a:cxn ang="0">
                    <a:pos x="33" y="3"/>
                  </a:cxn>
                  <a:cxn ang="0">
                    <a:pos x="34" y="2"/>
                  </a:cxn>
                  <a:cxn ang="0">
                    <a:pos x="35" y="1"/>
                  </a:cxn>
                </a:cxnLst>
                <a:rect l="0" t="0" r="r" b="b"/>
                <a:pathLst>
                  <a:path w="208" h="14">
                    <a:moveTo>
                      <a:pt x="35" y="1"/>
                    </a:moveTo>
                    <a:lnTo>
                      <a:pt x="33" y="3"/>
                    </a:lnTo>
                    <a:lnTo>
                      <a:pt x="34" y="2"/>
                    </a:lnTo>
                    <a:lnTo>
                      <a:pt x="35" y="1"/>
                    </a:lnTo>
                    <a:close/>
                  </a:path>
                </a:pathLst>
              </a:custGeom>
              <a:solidFill>
                <a:srgbClr val="50869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855" name="Freeform 1679"/>
              <p:cNvSpPr>
                <a:spLocks/>
              </p:cNvSpPr>
              <p:nvPr/>
            </p:nvSpPr>
            <p:spPr bwMode="auto">
              <a:xfrm>
                <a:off x="1653" y="897"/>
                <a:ext cx="208" cy="14"/>
              </a:xfrm>
              <a:custGeom>
                <a:avLst/>
                <a:gdLst/>
                <a:ahLst/>
                <a:cxnLst>
                  <a:cxn ang="0">
                    <a:pos x="46" y="0"/>
                  </a:cxn>
                  <a:cxn ang="0">
                    <a:pos x="39" y="0"/>
                  </a:cxn>
                  <a:cxn ang="0">
                    <a:pos x="36" y="1"/>
                  </a:cxn>
                  <a:cxn ang="0">
                    <a:pos x="33" y="3"/>
                  </a:cxn>
                  <a:cxn ang="0">
                    <a:pos x="67" y="3"/>
                  </a:cxn>
                  <a:cxn ang="0">
                    <a:pos x="83" y="3"/>
                  </a:cxn>
                  <a:cxn ang="0">
                    <a:pos x="196" y="3"/>
                  </a:cxn>
                  <a:cxn ang="0">
                    <a:pos x="195" y="2"/>
                  </a:cxn>
                  <a:cxn ang="0">
                    <a:pos x="188" y="0"/>
                  </a:cxn>
                  <a:cxn ang="0">
                    <a:pos x="48" y="0"/>
                  </a:cxn>
                  <a:cxn ang="0">
                    <a:pos x="46" y="0"/>
                  </a:cxn>
                </a:cxnLst>
                <a:rect l="0" t="0" r="r" b="b"/>
                <a:pathLst>
                  <a:path w="208" h="14">
                    <a:moveTo>
                      <a:pt x="46" y="0"/>
                    </a:moveTo>
                    <a:lnTo>
                      <a:pt x="39" y="0"/>
                    </a:lnTo>
                    <a:lnTo>
                      <a:pt x="36" y="1"/>
                    </a:lnTo>
                    <a:lnTo>
                      <a:pt x="33" y="3"/>
                    </a:lnTo>
                    <a:lnTo>
                      <a:pt x="67" y="3"/>
                    </a:lnTo>
                    <a:lnTo>
                      <a:pt x="83" y="3"/>
                    </a:lnTo>
                    <a:lnTo>
                      <a:pt x="196" y="3"/>
                    </a:lnTo>
                    <a:lnTo>
                      <a:pt x="195" y="2"/>
                    </a:lnTo>
                    <a:lnTo>
                      <a:pt x="188" y="0"/>
                    </a:lnTo>
                    <a:lnTo>
                      <a:pt x="48" y="0"/>
                    </a:lnTo>
                    <a:lnTo>
                      <a:pt x="46" y="0"/>
                    </a:lnTo>
                    <a:close/>
                  </a:path>
                </a:pathLst>
              </a:custGeom>
              <a:solidFill>
                <a:srgbClr val="50869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856" name="Picture 1680"/>
              <p:cNvPicPr>
                <a:picLocks noChangeAspect="1" noChangeArrowheads="1"/>
              </p:cNvPicPr>
              <p:nvPr/>
            </p:nvPicPr>
            <p:blipFill>
              <a:blip r:embed="rId243" cstate="print"/>
              <a:srcRect/>
              <a:stretch>
                <a:fillRect/>
              </a:stretch>
            </p:blipFill>
            <p:spPr bwMode="auto">
              <a:xfrm>
                <a:off x="1634" y="899"/>
                <a:ext cx="169" cy="113"/>
              </a:xfrm>
              <a:prstGeom prst="rect">
                <a:avLst/>
              </a:prstGeom>
              <a:noFill/>
            </p:spPr>
          </p:pic>
        </p:grpSp>
        <p:grpSp>
          <p:nvGrpSpPr>
            <p:cNvPr id="5312" name="Group 1681"/>
            <p:cNvGrpSpPr>
              <a:grpSpLocks/>
            </p:cNvGrpSpPr>
            <p:nvPr/>
          </p:nvGrpSpPr>
          <p:grpSpPr bwMode="auto">
            <a:xfrm>
              <a:off x="1892" y="903"/>
              <a:ext cx="5" cy="2"/>
              <a:chOff x="1892" y="903"/>
              <a:chExt cx="5" cy="2"/>
            </a:xfrm>
          </p:grpSpPr>
          <p:sp>
            <p:nvSpPr>
              <p:cNvPr id="51858" name="Freeform 1682"/>
              <p:cNvSpPr>
                <a:spLocks/>
              </p:cNvSpPr>
              <p:nvPr/>
            </p:nvSpPr>
            <p:spPr bwMode="auto">
              <a:xfrm>
                <a:off x="1892" y="903"/>
                <a:ext cx="5" cy="2"/>
              </a:xfrm>
              <a:custGeom>
                <a:avLst/>
                <a:gdLst/>
                <a:ahLst/>
                <a:cxnLst>
                  <a:cxn ang="0">
                    <a:pos x="1" y="0"/>
                  </a:cxn>
                  <a:cxn ang="0">
                    <a:pos x="0" y="1"/>
                  </a:cxn>
                  <a:cxn ang="0">
                    <a:pos x="1" y="1"/>
                  </a:cxn>
                  <a:cxn ang="0">
                    <a:pos x="4" y="1"/>
                  </a:cxn>
                  <a:cxn ang="0">
                    <a:pos x="1" y="0"/>
                  </a:cxn>
                </a:cxnLst>
                <a:rect l="0" t="0" r="r" b="b"/>
                <a:pathLst>
                  <a:path w="5" h="2">
                    <a:moveTo>
                      <a:pt x="1" y="0"/>
                    </a:moveTo>
                    <a:lnTo>
                      <a:pt x="0" y="1"/>
                    </a:lnTo>
                    <a:lnTo>
                      <a:pt x="1" y="1"/>
                    </a:lnTo>
                    <a:lnTo>
                      <a:pt x="4" y="1"/>
                    </a:lnTo>
                    <a:lnTo>
                      <a:pt x="1"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315" name="Group 1683"/>
            <p:cNvGrpSpPr>
              <a:grpSpLocks/>
            </p:cNvGrpSpPr>
            <p:nvPr/>
          </p:nvGrpSpPr>
          <p:grpSpPr bwMode="auto">
            <a:xfrm>
              <a:off x="955" y="95"/>
              <a:ext cx="2160" cy="2160"/>
              <a:chOff x="955" y="95"/>
              <a:chExt cx="2160" cy="2160"/>
            </a:xfrm>
          </p:grpSpPr>
          <p:sp>
            <p:nvSpPr>
              <p:cNvPr id="51860" name="Freeform 1684"/>
              <p:cNvSpPr>
                <a:spLocks/>
              </p:cNvSpPr>
              <p:nvPr/>
            </p:nvSpPr>
            <p:spPr bwMode="auto">
              <a:xfrm>
                <a:off x="955" y="95"/>
                <a:ext cx="2160" cy="2160"/>
              </a:xfrm>
              <a:custGeom>
                <a:avLst/>
                <a:gdLst/>
                <a:ahLst/>
                <a:cxnLst>
                  <a:cxn ang="0">
                    <a:pos x="0" y="2160"/>
                  </a:cxn>
                  <a:cxn ang="0">
                    <a:pos x="2160" y="2160"/>
                  </a:cxn>
                  <a:cxn ang="0">
                    <a:pos x="2160" y="0"/>
                  </a:cxn>
                  <a:cxn ang="0">
                    <a:pos x="0" y="0"/>
                  </a:cxn>
                  <a:cxn ang="0">
                    <a:pos x="0" y="2160"/>
                  </a:cxn>
                </a:cxnLst>
                <a:rect l="0" t="0" r="r" b="b"/>
                <a:pathLst>
                  <a:path w="2160" h="2160">
                    <a:moveTo>
                      <a:pt x="0" y="2160"/>
                    </a:moveTo>
                    <a:lnTo>
                      <a:pt x="2160" y="2160"/>
                    </a:lnTo>
                    <a:lnTo>
                      <a:pt x="2160" y="0"/>
                    </a:lnTo>
                    <a:lnTo>
                      <a:pt x="0" y="0"/>
                    </a:lnTo>
                    <a:lnTo>
                      <a:pt x="0" y="2160"/>
                    </a:lnTo>
                    <a:close/>
                  </a:path>
                </a:pathLst>
              </a:custGeom>
              <a:noFill/>
              <a:ln w="1270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5317" name="Group 1685"/>
          <p:cNvGrpSpPr>
            <a:grpSpLocks/>
          </p:cNvGrpSpPr>
          <p:nvPr/>
        </p:nvGrpSpPr>
        <p:grpSpPr bwMode="auto">
          <a:xfrm>
            <a:off x="5105400" y="3657600"/>
            <a:ext cx="1295400" cy="1219200"/>
            <a:chOff x="1013" y="14"/>
            <a:chExt cx="2180" cy="2180"/>
          </a:xfrm>
        </p:grpSpPr>
        <p:pic>
          <p:nvPicPr>
            <p:cNvPr id="51862" name="Picture 1686"/>
            <p:cNvPicPr>
              <a:picLocks noChangeAspect="1" noChangeArrowheads="1"/>
            </p:cNvPicPr>
            <p:nvPr/>
          </p:nvPicPr>
          <p:blipFill>
            <a:blip r:embed="rId244" cstate="print"/>
            <a:srcRect/>
            <a:stretch>
              <a:fillRect/>
            </a:stretch>
          </p:blipFill>
          <p:spPr bwMode="auto">
            <a:xfrm>
              <a:off x="1720" y="1580"/>
              <a:ext cx="754" cy="503"/>
            </a:xfrm>
            <a:prstGeom prst="rect">
              <a:avLst/>
            </a:prstGeom>
            <a:noFill/>
          </p:spPr>
        </p:pic>
        <p:grpSp>
          <p:nvGrpSpPr>
            <p:cNvPr id="5319" name="Group 1687"/>
            <p:cNvGrpSpPr>
              <a:grpSpLocks/>
            </p:cNvGrpSpPr>
            <p:nvPr/>
          </p:nvGrpSpPr>
          <p:grpSpPr bwMode="auto">
            <a:xfrm>
              <a:off x="1720" y="1580"/>
              <a:ext cx="754" cy="9"/>
              <a:chOff x="1720" y="1580"/>
              <a:chExt cx="754" cy="9"/>
            </a:xfrm>
          </p:grpSpPr>
          <p:sp>
            <p:nvSpPr>
              <p:cNvPr id="51864" name="Freeform 1688"/>
              <p:cNvSpPr>
                <a:spLocks/>
              </p:cNvSpPr>
              <p:nvPr/>
            </p:nvSpPr>
            <p:spPr bwMode="auto">
              <a:xfrm>
                <a:off x="1720" y="1580"/>
                <a:ext cx="754" cy="9"/>
              </a:xfrm>
              <a:custGeom>
                <a:avLst/>
                <a:gdLst/>
                <a:ahLst/>
                <a:cxnLst>
                  <a:cxn ang="0">
                    <a:pos x="0" y="8"/>
                  </a:cxn>
                  <a:cxn ang="0">
                    <a:pos x="755" y="8"/>
                  </a:cxn>
                  <a:cxn ang="0">
                    <a:pos x="755" y="0"/>
                  </a:cxn>
                  <a:cxn ang="0">
                    <a:pos x="0" y="0"/>
                  </a:cxn>
                  <a:cxn ang="0">
                    <a:pos x="0" y="8"/>
                  </a:cxn>
                </a:cxnLst>
                <a:rect l="0" t="0" r="r" b="b"/>
                <a:pathLst>
                  <a:path w="754" h="9">
                    <a:moveTo>
                      <a:pt x="0" y="8"/>
                    </a:moveTo>
                    <a:lnTo>
                      <a:pt x="755" y="8"/>
                    </a:lnTo>
                    <a:lnTo>
                      <a:pt x="755" y="0"/>
                    </a:lnTo>
                    <a:lnTo>
                      <a:pt x="0" y="0"/>
                    </a:lnTo>
                    <a:lnTo>
                      <a:pt x="0" y="8"/>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865" name="Picture 1689"/>
              <p:cNvPicPr>
                <a:picLocks noChangeAspect="1" noChangeArrowheads="1"/>
              </p:cNvPicPr>
              <p:nvPr/>
            </p:nvPicPr>
            <p:blipFill>
              <a:blip r:embed="rId245" cstate="print"/>
              <a:srcRect/>
              <a:stretch>
                <a:fillRect/>
              </a:stretch>
            </p:blipFill>
            <p:spPr bwMode="auto">
              <a:xfrm>
                <a:off x="1720" y="1580"/>
                <a:ext cx="84" cy="503"/>
              </a:xfrm>
              <a:prstGeom prst="rect">
                <a:avLst/>
              </a:prstGeom>
              <a:noFill/>
            </p:spPr>
          </p:pic>
          <p:pic>
            <p:nvPicPr>
              <p:cNvPr id="51866" name="Picture 1690"/>
              <p:cNvPicPr>
                <a:picLocks noChangeAspect="1" noChangeArrowheads="1"/>
              </p:cNvPicPr>
              <p:nvPr/>
            </p:nvPicPr>
            <p:blipFill>
              <a:blip r:embed="rId245" cstate="print"/>
              <a:srcRect/>
              <a:stretch>
                <a:fillRect/>
              </a:stretch>
            </p:blipFill>
            <p:spPr bwMode="auto">
              <a:xfrm>
                <a:off x="1888" y="1580"/>
                <a:ext cx="84" cy="503"/>
              </a:xfrm>
              <a:prstGeom prst="rect">
                <a:avLst/>
              </a:prstGeom>
              <a:noFill/>
            </p:spPr>
          </p:pic>
          <p:pic>
            <p:nvPicPr>
              <p:cNvPr id="51867" name="Picture 1691"/>
              <p:cNvPicPr>
                <a:picLocks noChangeAspect="1" noChangeArrowheads="1"/>
              </p:cNvPicPr>
              <p:nvPr/>
            </p:nvPicPr>
            <p:blipFill>
              <a:blip r:embed="rId245" cstate="print"/>
              <a:srcRect/>
              <a:stretch>
                <a:fillRect/>
              </a:stretch>
            </p:blipFill>
            <p:spPr bwMode="auto">
              <a:xfrm>
                <a:off x="2056" y="1580"/>
                <a:ext cx="84" cy="503"/>
              </a:xfrm>
              <a:prstGeom prst="rect">
                <a:avLst/>
              </a:prstGeom>
              <a:noFill/>
            </p:spPr>
          </p:pic>
          <p:pic>
            <p:nvPicPr>
              <p:cNvPr id="51868" name="Picture 1692"/>
              <p:cNvPicPr>
                <a:picLocks noChangeAspect="1" noChangeArrowheads="1"/>
              </p:cNvPicPr>
              <p:nvPr/>
            </p:nvPicPr>
            <p:blipFill>
              <a:blip r:embed="rId246" cstate="print"/>
              <a:srcRect/>
              <a:stretch>
                <a:fillRect/>
              </a:stretch>
            </p:blipFill>
            <p:spPr bwMode="auto">
              <a:xfrm>
                <a:off x="2223" y="1580"/>
                <a:ext cx="84" cy="503"/>
              </a:xfrm>
              <a:prstGeom prst="rect">
                <a:avLst/>
              </a:prstGeom>
              <a:noFill/>
            </p:spPr>
          </p:pic>
          <p:pic>
            <p:nvPicPr>
              <p:cNvPr id="51869" name="Picture 1693"/>
              <p:cNvPicPr>
                <a:picLocks noChangeAspect="1" noChangeArrowheads="1"/>
              </p:cNvPicPr>
              <p:nvPr/>
            </p:nvPicPr>
            <p:blipFill>
              <a:blip r:embed="rId245" cstate="print"/>
              <a:srcRect/>
              <a:stretch>
                <a:fillRect/>
              </a:stretch>
            </p:blipFill>
            <p:spPr bwMode="auto">
              <a:xfrm>
                <a:off x="2391" y="1580"/>
                <a:ext cx="84" cy="503"/>
              </a:xfrm>
              <a:prstGeom prst="rect">
                <a:avLst/>
              </a:prstGeom>
              <a:noFill/>
            </p:spPr>
          </p:pic>
        </p:grpSp>
        <p:grpSp>
          <p:nvGrpSpPr>
            <p:cNvPr id="5321" name="Group 1694"/>
            <p:cNvGrpSpPr>
              <a:grpSpLocks/>
            </p:cNvGrpSpPr>
            <p:nvPr/>
          </p:nvGrpSpPr>
          <p:grpSpPr bwMode="auto">
            <a:xfrm>
              <a:off x="1720" y="1580"/>
              <a:ext cx="84" cy="7"/>
              <a:chOff x="1720" y="1580"/>
              <a:chExt cx="84" cy="7"/>
            </a:xfrm>
          </p:grpSpPr>
          <p:sp>
            <p:nvSpPr>
              <p:cNvPr id="51871" name="Freeform 1695"/>
              <p:cNvSpPr>
                <a:spLocks/>
              </p:cNvSpPr>
              <p:nvPr/>
            </p:nvSpPr>
            <p:spPr bwMode="auto">
              <a:xfrm>
                <a:off x="1720" y="1580"/>
                <a:ext cx="84" cy="7"/>
              </a:xfrm>
              <a:custGeom>
                <a:avLst/>
                <a:gdLst/>
                <a:ahLst/>
                <a:cxnLst>
                  <a:cxn ang="0">
                    <a:pos x="0" y="8"/>
                  </a:cxn>
                  <a:cxn ang="0">
                    <a:pos x="84" y="8"/>
                  </a:cxn>
                  <a:cxn ang="0">
                    <a:pos x="84" y="0"/>
                  </a:cxn>
                  <a:cxn ang="0">
                    <a:pos x="0" y="0"/>
                  </a:cxn>
                  <a:cxn ang="0">
                    <a:pos x="0" y="8"/>
                  </a:cxn>
                </a:cxnLst>
                <a:rect l="0" t="0" r="r" b="b"/>
                <a:pathLst>
                  <a:path w="84" h="7">
                    <a:moveTo>
                      <a:pt x="0" y="8"/>
                    </a:moveTo>
                    <a:lnTo>
                      <a:pt x="84" y="8"/>
                    </a:lnTo>
                    <a:lnTo>
                      <a:pt x="84" y="0"/>
                    </a:lnTo>
                    <a:lnTo>
                      <a:pt x="0" y="0"/>
                    </a:lnTo>
                    <a:lnTo>
                      <a:pt x="0" y="8"/>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323" name="Group 1696"/>
            <p:cNvGrpSpPr>
              <a:grpSpLocks/>
            </p:cNvGrpSpPr>
            <p:nvPr/>
          </p:nvGrpSpPr>
          <p:grpSpPr bwMode="auto">
            <a:xfrm>
              <a:off x="1888" y="1580"/>
              <a:ext cx="84" cy="7"/>
              <a:chOff x="1888" y="1580"/>
              <a:chExt cx="84" cy="7"/>
            </a:xfrm>
          </p:grpSpPr>
          <p:sp>
            <p:nvSpPr>
              <p:cNvPr id="51873" name="Freeform 1697"/>
              <p:cNvSpPr>
                <a:spLocks/>
              </p:cNvSpPr>
              <p:nvPr/>
            </p:nvSpPr>
            <p:spPr bwMode="auto">
              <a:xfrm>
                <a:off x="1888" y="1580"/>
                <a:ext cx="84" cy="7"/>
              </a:xfrm>
              <a:custGeom>
                <a:avLst/>
                <a:gdLst/>
                <a:ahLst/>
                <a:cxnLst>
                  <a:cxn ang="0">
                    <a:pos x="0" y="8"/>
                  </a:cxn>
                  <a:cxn ang="0">
                    <a:pos x="84" y="8"/>
                  </a:cxn>
                  <a:cxn ang="0">
                    <a:pos x="84" y="0"/>
                  </a:cxn>
                  <a:cxn ang="0">
                    <a:pos x="0" y="0"/>
                  </a:cxn>
                  <a:cxn ang="0">
                    <a:pos x="0" y="8"/>
                  </a:cxn>
                </a:cxnLst>
                <a:rect l="0" t="0" r="r" b="b"/>
                <a:pathLst>
                  <a:path w="84" h="7">
                    <a:moveTo>
                      <a:pt x="0" y="8"/>
                    </a:moveTo>
                    <a:lnTo>
                      <a:pt x="84" y="8"/>
                    </a:lnTo>
                    <a:lnTo>
                      <a:pt x="84" y="0"/>
                    </a:lnTo>
                    <a:lnTo>
                      <a:pt x="0" y="0"/>
                    </a:lnTo>
                    <a:lnTo>
                      <a:pt x="0" y="8"/>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325" name="Group 1698"/>
            <p:cNvGrpSpPr>
              <a:grpSpLocks/>
            </p:cNvGrpSpPr>
            <p:nvPr/>
          </p:nvGrpSpPr>
          <p:grpSpPr bwMode="auto">
            <a:xfrm>
              <a:off x="2056" y="1580"/>
              <a:ext cx="84" cy="7"/>
              <a:chOff x="2056" y="1580"/>
              <a:chExt cx="84" cy="7"/>
            </a:xfrm>
          </p:grpSpPr>
          <p:sp>
            <p:nvSpPr>
              <p:cNvPr id="51875" name="Freeform 1699"/>
              <p:cNvSpPr>
                <a:spLocks/>
              </p:cNvSpPr>
              <p:nvPr/>
            </p:nvSpPr>
            <p:spPr bwMode="auto">
              <a:xfrm>
                <a:off x="2056" y="1580"/>
                <a:ext cx="84" cy="7"/>
              </a:xfrm>
              <a:custGeom>
                <a:avLst/>
                <a:gdLst/>
                <a:ahLst/>
                <a:cxnLst>
                  <a:cxn ang="0">
                    <a:pos x="0" y="8"/>
                  </a:cxn>
                  <a:cxn ang="0">
                    <a:pos x="83" y="8"/>
                  </a:cxn>
                  <a:cxn ang="0">
                    <a:pos x="83" y="0"/>
                  </a:cxn>
                  <a:cxn ang="0">
                    <a:pos x="0" y="0"/>
                  </a:cxn>
                  <a:cxn ang="0">
                    <a:pos x="0" y="8"/>
                  </a:cxn>
                </a:cxnLst>
                <a:rect l="0" t="0" r="r" b="b"/>
                <a:pathLst>
                  <a:path w="84" h="7">
                    <a:moveTo>
                      <a:pt x="0" y="8"/>
                    </a:moveTo>
                    <a:lnTo>
                      <a:pt x="83" y="8"/>
                    </a:lnTo>
                    <a:lnTo>
                      <a:pt x="83" y="0"/>
                    </a:lnTo>
                    <a:lnTo>
                      <a:pt x="0" y="0"/>
                    </a:lnTo>
                    <a:lnTo>
                      <a:pt x="0" y="8"/>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327" name="Group 1700"/>
            <p:cNvGrpSpPr>
              <a:grpSpLocks/>
            </p:cNvGrpSpPr>
            <p:nvPr/>
          </p:nvGrpSpPr>
          <p:grpSpPr bwMode="auto">
            <a:xfrm>
              <a:off x="2223" y="1580"/>
              <a:ext cx="84" cy="7"/>
              <a:chOff x="2223" y="1580"/>
              <a:chExt cx="84" cy="7"/>
            </a:xfrm>
          </p:grpSpPr>
          <p:sp>
            <p:nvSpPr>
              <p:cNvPr id="51877" name="Freeform 1701"/>
              <p:cNvSpPr>
                <a:spLocks/>
              </p:cNvSpPr>
              <p:nvPr/>
            </p:nvSpPr>
            <p:spPr bwMode="auto">
              <a:xfrm>
                <a:off x="2223" y="1580"/>
                <a:ext cx="84" cy="7"/>
              </a:xfrm>
              <a:custGeom>
                <a:avLst/>
                <a:gdLst/>
                <a:ahLst/>
                <a:cxnLst>
                  <a:cxn ang="0">
                    <a:pos x="0" y="8"/>
                  </a:cxn>
                  <a:cxn ang="0">
                    <a:pos x="84" y="8"/>
                  </a:cxn>
                  <a:cxn ang="0">
                    <a:pos x="84" y="0"/>
                  </a:cxn>
                  <a:cxn ang="0">
                    <a:pos x="0" y="0"/>
                  </a:cxn>
                  <a:cxn ang="0">
                    <a:pos x="0" y="8"/>
                  </a:cxn>
                </a:cxnLst>
                <a:rect l="0" t="0" r="r" b="b"/>
                <a:pathLst>
                  <a:path w="84" h="7">
                    <a:moveTo>
                      <a:pt x="0" y="8"/>
                    </a:moveTo>
                    <a:lnTo>
                      <a:pt x="84" y="8"/>
                    </a:lnTo>
                    <a:lnTo>
                      <a:pt x="84" y="0"/>
                    </a:lnTo>
                    <a:lnTo>
                      <a:pt x="0" y="0"/>
                    </a:lnTo>
                    <a:lnTo>
                      <a:pt x="0" y="8"/>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329" name="Group 1702"/>
            <p:cNvGrpSpPr>
              <a:grpSpLocks/>
            </p:cNvGrpSpPr>
            <p:nvPr/>
          </p:nvGrpSpPr>
          <p:grpSpPr bwMode="auto">
            <a:xfrm>
              <a:off x="2391" y="1580"/>
              <a:ext cx="84" cy="7"/>
              <a:chOff x="2391" y="1580"/>
              <a:chExt cx="84" cy="7"/>
            </a:xfrm>
          </p:grpSpPr>
          <p:sp>
            <p:nvSpPr>
              <p:cNvPr id="51879" name="Freeform 1703"/>
              <p:cNvSpPr>
                <a:spLocks/>
              </p:cNvSpPr>
              <p:nvPr/>
            </p:nvSpPr>
            <p:spPr bwMode="auto">
              <a:xfrm>
                <a:off x="2391" y="1580"/>
                <a:ext cx="84" cy="7"/>
              </a:xfrm>
              <a:custGeom>
                <a:avLst/>
                <a:gdLst/>
                <a:ahLst/>
                <a:cxnLst>
                  <a:cxn ang="0">
                    <a:pos x="0" y="8"/>
                  </a:cxn>
                  <a:cxn ang="0">
                    <a:pos x="84" y="8"/>
                  </a:cxn>
                  <a:cxn ang="0">
                    <a:pos x="84" y="0"/>
                  </a:cxn>
                  <a:cxn ang="0">
                    <a:pos x="0" y="0"/>
                  </a:cxn>
                  <a:cxn ang="0">
                    <a:pos x="0" y="8"/>
                  </a:cxn>
                </a:cxnLst>
                <a:rect l="0" t="0" r="r" b="b"/>
                <a:pathLst>
                  <a:path w="84" h="7">
                    <a:moveTo>
                      <a:pt x="0" y="8"/>
                    </a:moveTo>
                    <a:lnTo>
                      <a:pt x="84" y="8"/>
                    </a:lnTo>
                    <a:lnTo>
                      <a:pt x="84" y="0"/>
                    </a:lnTo>
                    <a:lnTo>
                      <a:pt x="0" y="0"/>
                    </a:lnTo>
                    <a:lnTo>
                      <a:pt x="0" y="8"/>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880" name="Picture 1704"/>
              <p:cNvPicPr>
                <a:picLocks noChangeAspect="1" noChangeArrowheads="1"/>
              </p:cNvPicPr>
              <p:nvPr/>
            </p:nvPicPr>
            <p:blipFill>
              <a:blip r:embed="rId247" cstate="print"/>
              <a:srcRect/>
              <a:stretch>
                <a:fillRect/>
              </a:stretch>
            </p:blipFill>
            <p:spPr bwMode="auto">
              <a:xfrm>
                <a:off x="1693" y="1166"/>
                <a:ext cx="810" cy="149"/>
              </a:xfrm>
              <a:prstGeom prst="rect">
                <a:avLst/>
              </a:prstGeom>
              <a:noFill/>
            </p:spPr>
          </p:pic>
        </p:grpSp>
        <p:grpSp>
          <p:nvGrpSpPr>
            <p:cNvPr id="5335" name="Group 1705"/>
            <p:cNvGrpSpPr>
              <a:grpSpLocks/>
            </p:cNvGrpSpPr>
            <p:nvPr/>
          </p:nvGrpSpPr>
          <p:grpSpPr bwMode="auto">
            <a:xfrm>
              <a:off x="1899" y="1219"/>
              <a:ext cx="397" cy="33"/>
              <a:chOff x="1899" y="1219"/>
              <a:chExt cx="397" cy="33"/>
            </a:xfrm>
          </p:grpSpPr>
          <p:sp>
            <p:nvSpPr>
              <p:cNvPr id="51882" name="Freeform 1706"/>
              <p:cNvSpPr>
                <a:spLocks/>
              </p:cNvSpPr>
              <p:nvPr/>
            </p:nvSpPr>
            <p:spPr bwMode="auto">
              <a:xfrm>
                <a:off x="1899" y="1219"/>
                <a:ext cx="397" cy="33"/>
              </a:xfrm>
              <a:custGeom>
                <a:avLst/>
                <a:gdLst/>
                <a:ahLst/>
                <a:cxnLst>
                  <a:cxn ang="0">
                    <a:pos x="373" y="0"/>
                  </a:cxn>
                  <a:cxn ang="0">
                    <a:pos x="25" y="0"/>
                  </a:cxn>
                  <a:cxn ang="0">
                    <a:pos x="0" y="33"/>
                  </a:cxn>
                  <a:cxn ang="0">
                    <a:pos x="397" y="33"/>
                  </a:cxn>
                  <a:cxn ang="0">
                    <a:pos x="373" y="0"/>
                  </a:cxn>
                </a:cxnLst>
                <a:rect l="0" t="0" r="r" b="b"/>
                <a:pathLst>
                  <a:path w="397" h="33">
                    <a:moveTo>
                      <a:pt x="373" y="0"/>
                    </a:moveTo>
                    <a:lnTo>
                      <a:pt x="25" y="0"/>
                    </a:lnTo>
                    <a:lnTo>
                      <a:pt x="0" y="33"/>
                    </a:lnTo>
                    <a:lnTo>
                      <a:pt x="397" y="33"/>
                    </a:lnTo>
                    <a:lnTo>
                      <a:pt x="373" y="0"/>
                    </a:lnTo>
                    <a:close/>
                  </a:path>
                </a:pathLst>
              </a:custGeom>
              <a:solidFill>
                <a:srgbClr val="D6E7E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337" name="Group 1707"/>
            <p:cNvGrpSpPr>
              <a:grpSpLocks/>
            </p:cNvGrpSpPr>
            <p:nvPr/>
          </p:nvGrpSpPr>
          <p:grpSpPr bwMode="auto">
            <a:xfrm>
              <a:off x="1912" y="1225"/>
              <a:ext cx="371" cy="21"/>
              <a:chOff x="1912" y="1225"/>
              <a:chExt cx="371" cy="21"/>
            </a:xfrm>
          </p:grpSpPr>
          <p:sp>
            <p:nvSpPr>
              <p:cNvPr id="51884" name="Freeform 1708"/>
              <p:cNvSpPr>
                <a:spLocks/>
              </p:cNvSpPr>
              <p:nvPr/>
            </p:nvSpPr>
            <p:spPr bwMode="auto">
              <a:xfrm>
                <a:off x="1912" y="1225"/>
                <a:ext cx="371" cy="21"/>
              </a:xfrm>
              <a:custGeom>
                <a:avLst/>
                <a:gdLst/>
                <a:ahLst/>
                <a:cxnLst>
                  <a:cxn ang="0">
                    <a:pos x="357" y="0"/>
                  </a:cxn>
                  <a:cxn ang="0">
                    <a:pos x="14" y="0"/>
                  </a:cxn>
                  <a:cxn ang="0">
                    <a:pos x="0" y="21"/>
                  </a:cxn>
                  <a:cxn ang="0">
                    <a:pos x="371" y="21"/>
                  </a:cxn>
                  <a:cxn ang="0">
                    <a:pos x="357" y="0"/>
                  </a:cxn>
                </a:cxnLst>
                <a:rect l="0" t="0" r="r" b="b"/>
                <a:pathLst>
                  <a:path w="371" h="21">
                    <a:moveTo>
                      <a:pt x="357" y="0"/>
                    </a:moveTo>
                    <a:lnTo>
                      <a:pt x="14" y="0"/>
                    </a:lnTo>
                    <a:lnTo>
                      <a:pt x="0" y="21"/>
                    </a:lnTo>
                    <a:lnTo>
                      <a:pt x="371" y="21"/>
                    </a:lnTo>
                    <a:lnTo>
                      <a:pt x="357" y="0"/>
                    </a:lnTo>
                    <a:close/>
                  </a:path>
                </a:pathLst>
              </a:custGeom>
              <a:solidFill>
                <a:srgbClr val="B0C1C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339" name="Group 1709"/>
            <p:cNvGrpSpPr>
              <a:grpSpLocks/>
            </p:cNvGrpSpPr>
            <p:nvPr/>
          </p:nvGrpSpPr>
          <p:grpSpPr bwMode="auto">
            <a:xfrm>
              <a:off x="1910" y="1225"/>
              <a:ext cx="16" cy="21"/>
              <a:chOff x="1910" y="1225"/>
              <a:chExt cx="16" cy="21"/>
            </a:xfrm>
          </p:grpSpPr>
          <p:sp>
            <p:nvSpPr>
              <p:cNvPr id="51886" name="Freeform 1710"/>
              <p:cNvSpPr>
                <a:spLocks/>
              </p:cNvSpPr>
              <p:nvPr/>
            </p:nvSpPr>
            <p:spPr bwMode="auto">
              <a:xfrm>
                <a:off x="1910" y="1225"/>
                <a:ext cx="16" cy="21"/>
              </a:xfrm>
              <a:custGeom>
                <a:avLst/>
                <a:gdLst/>
                <a:ahLst/>
                <a:cxnLst>
                  <a:cxn ang="0">
                    <a:pos x="16" y="0"/>
                  </a:cxn>
                  <a:cxn ang="0">
                    <a:pos x="0" y="21"/>
                  </a:cxn>
                  <a:cxn ang="0">
                    <a:pos x="16" y="21"/>
                  </a:cxn>
                  <a:cxn ang="0">
                    <a:pos x="16" y="0"/>
                  </a:cxn>
                </a:cxnLst>
                <a:rect l="0" t="0" r="r" b="b"/>
                <a:pathLst>
                  <a:path w="16" h="21">
                    <a:moveTo>
                      <a:pt x="16" y="0"/>
                    </a:moveTo>
                    <a:lnTo>
                      <a:pt x="0" y="21"/>
                    </a:lnTo>
                    <a:lnTo>
                      <a:pt x="16" y="21"/>
                    </a:lnTo>
                    <a:lnTo>
                      <a:pt x="16" y="0"/>
                    </a:lnTo>
                    <a:close/>
                  </a:path>
                </a:pathLst>
              </a:custGeom>
              <a:solidFill>
                <a:srgbClr val="8DA3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342" name="Group 1711"/>
            <p:cNvGrpSpPr>
              <a:grpSpLocks/>
            </p:cNvGrpSpPr>
            <p:nvPr/>
          </p:nvGrpSpPr>
          <p:grpSpPr bwMode="auto">
            <a:xfrm>
              <a:off x="2269" y="1225"/>
              <a:ext cx="16" cy="21"/>
              <a:chOff x="2269" y="1225"/>
              <a:chExt cx="16" cy="21"/>
            </a:xfrm>
          </p:grpSpPr>
          <p:sp>
            <p:nvSpPr>
              <p:cNvPr id="51888" name="Freeform 1712"/>
              <p:cNvSpPr>
                <a:spLocks/>
              </p:cNvSpPr>
              <p:nvPr/>
            </p:nvSpPr>
            <p:spPr bwMode="auto">
              <a:xfrm>
                <a:off x="2269" y="1225"/>
                <a:ext cx="16" cy="21"/>
              </a:xfrm>
              <a:custGeom>
                <a:avLst/>
                <a:gdLst/>
                <a:ahLst/>
                <a:cxnLst>
                  <a:cxn ang="0">
                    <a:pos x="0" y="0"/>
                  </a:cxn>
                  <a:cxn ang="0">
                    <a:pos x="0" y="21"/>
                  </a:cxn>
                  <a:cxn ang="0">
                    <a:pos x="16" y="21"/>
                  </a:cxn>
                  <a:cxn ang="0">
                    <a:pos x="0" y="0"/>
                  </a:cxn>
                </a:cxnLst>
                <a:rect l="0" t="0" r="r" b="b"/>
                <a:pathLst>
                  <a:path w="16" h="21">
                    <a:moveTo>
                      <a:pt x="0" y="0"/>
                    </a:moveTo>
                    <a:lnTo>
                      <a:pt x="0" y="21"/>
                    </a:lnTo>
                    <a:lnTo>
                      <a:pt x="16" y="21"/>
                    </a:lnTo>
                    <a:lnTo>
                      <a:pt x="0" y="0"/>
                    </a:lnTo>
                    <a:close/>
                  </a:path>
                </a:pathLst>
              </a:custGeom>
              <a:solidFill>
                <a:srgbClr val="8DA3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889" name="Picture 1713"/>
              <p:cNvPicPr>
                <a:picLocks noChangeAspect="1" noChangeArrowheads="1"/>
              </p:cNvPicPr>
              <p:nvPr/>
            </p:nvPicPr>
            <p:blipFill>
              <a:blip r:embed="rId248"/>
              <a:srcRect/>
              <a:stretch>
                <a:fillRect/>
              </a:stretch>
            </p:blipFill>
            <p:spPr bwMode="auto">
              <a:xfrm>
                <a:off x="1693" y="1315"/>
                <a:ext cx="810" cy="8"/>
              </a:xfrm>
              <a:prstGeom prst="rect">
                <a:avLst/>
              </a:prstGeom>
              <a:noFill/>
            </p:spPr>
          </p:pic>
          <p:pic>
            <p:nvPicPr>
              <p:cNvPr id="51890" name="Picture 1714"/>
              <p:cNvPicPr>
                <a:picLocks noChangeAspect="1" noChangeArrowheads="1"/>
              </p:cNvPicPr>
              <p:nvPr/>
            </p:nvPicPr>
            <p:blipFill>
              <a:blip r:embed="rId249" cstate="print"/>
              <a:srcRect/>
              <a:stretch>
                <a:fillRect/>
              </a:stretch>
            </p:blipFill>
            <p:spPr bwMode="auto">
              <a:xfrm>
                <a:off x="1928" y="929"/>
                <a:ext cx="335" cy="317"/>
              </a:xfrm>
              <a:prstGeom prst="rect">
                <a:avLst/>
              </a:prstGeom>
              <a:noFill/>
            </p:spPr>
          </p:pic>
        </p:grpSp>
        <p:grpSp>
          <p:nvGrpSpPr>
            <p:cNvPr id="5347" name="Group 1715"/>
            <p:cNvGrpSpPr>
              <a:grpSpLocks/>
            </p:cNvGrpSpPr>
            <p:nvPr/>
          </p:nvGrpSpPr>
          <p:grpSpPr bwMode="auto">
            <a:xfrm>
              <a:off x="1928" y="929"/>
              <a:ext cx="335" cy="283"/>
              <a:chOff x="1928" y="929"/>
              <a:chExt cx="335" cy="283"/>
            </a:xfrm>
          </p:grpSpPr>
          <p:sp>
            <p:nvSpPr>
              <p:cNvPr id="51892" name="Freeform 1716"/>
              <p:cNvSpPr>
                <a:spLocks/>
              </p:cNvSpPr>
              <p:nvPr/>
            </p:nvSpPr>
            <p:spPr bwMode="auto">
              <a:xfrm>
                <a:off x="1928" y="929"/>
                <a:ext cx="335" cy="283"/>
              </a:xfrm>
              <a:custGeom>
                <a:avLst/>
                <a:gdLst/>
                <a:ahLst/>
                <a:cxnLst>
                  <a:cxn ang="0">
                    <a:pos x="335" y="284"/>
                  </a:cxn>
                  <a:cxn ang="0">
                    <a:pos x="0" y="284"/>
                  </a:cxn>
                  <a:cxn ang="0">
                    <a:pos x="0" y="0"/>
                  </a:cxn>
                  <a:cxn ang="0">
                    <a:pos x="335" y="0"/>
                  </a:cxn>
                  <a:cxn ang="0">
                    <a:pos x="335" y="284"/>
                  </a:cxn>
                </a:cxnLst>
                <a:rect l="0" t="0" r="r" b="b"/>
                <a:pathLst>
                  <a:path w="335" h="283">
                    <a:moveTo>
                      <a:pt x="335" y="284"/>
                    </a:moveTo>
                    <a:lnTo>
                      <a:pt x="0" y="284"/>
                    </a:lnTo>
                    <a:lnTo>
                      <a:pt x="0" y="0"/>
                    </a:lnTo>
                    <a:lnTo>
                      <a:pt x="335" y="0"/>
                    </a:lnTo>
                    <a:lnTo>
                      <a:pt x="335" y="284"/>
                    </a:lnTo>
                    <a:close/>
                  </a:path>
                </a:pathLst>
              </a:custGeom>
              <a:solidFill>
                <a:srgbClr val="00839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349" name="Group 1717"/>
            <p:cNvGrpSpPr>
              <a:grpSpLocks/>
            </p:cNvGrpSpPr>
            <p:nvPr/>
          </p:nvGrpSpPr>
          <p:grpSpPr bwMode="auto">
            <a:xfrm>
              <a:off x="1928" y="1229"/>
              <a:ext cx="335" cy="2"/>
              <a:chOff x="1928" y="1229"/>
              <a:chExt cx="335" cy="2"/>
            </a:xfrm>
          </p:grpSpPr>
          <p:sp>
            <p:nvSpPr>
              <p:cNvPr id="51894" name="Freeform 1718"/>
              <p:cNvSpPr>
                <a:spLocks/>
              </p:cNvSpPr>
              <p:nvPr/>
            </p:nvSpPr>
            <p:spPr bwMode="auto">
              <a:xfrm>
                <a:off x="1928" y="1229"/>
                <a:ext cx="335" cy="2"/>
              </a:xfrm>
              <a:custGeom>
                <a:avLst/>
                <a:gdLst/>
                <a:ahLst/>
                <a:cxnLst>
                  <a:cxn ang="0">
                    <a:pos x="0" y="0"/>
                  </a:cxn>
                  <a:cxn ang="0">
                    <a:pos x="335" y="0"/>
                  </a:cxn>
                </a:cxnLst>
                <a:rect l="0" t="0" r="r" b="b"/>
                <a:pathLst>
                  <a:path w="335">
                    <a:moveTo>
                      <a:pt x="0" y="0"/>
                    </a:moveTo>
                    <a:lnTo>
                      <a:pt x="335" y="0"/>
                    </a:lnTo>
                  </a:path>
                </a:pathLst>
              </a:custGeom>
              <a:noFill/>
              <a:ln w="22555">
                <a:solidFill>
                  <a:srgbClr val="00839A"/>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351" name="Group 1719"/>
            <p:cNvGrpSpPr>
              <a:grpSpLocks/>
            </p:cNvGrpSpPr>
            <p:nvPr/>
          </p:nvGrpSpPr>
          <p:grpSpPr bwMode="auto">
            <a:xfrm>
              <a:off x="2096" y="427"/>
              <a:ext cx="401" cy="460"/>
              <a:chOff x="2096" y="427"/>
              <a:chExt cx="401" cy="460"/>
            </a:xfrm>
          </p:grpSpPr>
          <p:sp>
            <p:nvSpPr>
              <p:cNvPr id="51896" name="Freeform 1720"/>
              <p:cNvSpPr>
                <a:spLocks/>
              </p:cNvSpPr>
              <p:nvPr/>
            </p:nvSpPr>
            <p:spPr bwMode="auto">
              <a:xfrm>
                <a:off x="2096" y="427"/>
                <a:ext cx="401" cy="460"/>
              </a:xfrm>
              <a:custGeom>
                <a:avLst/>
                <a:gdLst/>
                <a:ahLst/>
                <a:cxnLst>
                  <a:cxn ang="0">
                    <a:pos x="71" y="0"/>
                  </a:cxn>
                  <a:cxn ang="0">
                    <a:pos x="0" y="401"/>
                  </a:cxn>
                  <a:cxn ang="0">
                    <a:pos x="330" y="459"/>
                  </a:cxn>
                  <a:cxn ang="0">
                    <a:pos x="401" y="58"/>
                  </a:cxn>
                  <a:cxn ang="0">
                    <a:pos x="71" y="0"/>
                  </a:cxn>
                </a:cxnLst>
                <a:rect l="0" t="0" r="r" b="b"/>
                <a:pathLst>
                  <a:path w="401" h="460">
                    <a:moveTo>
                      <a:pt x="71" y="0"/>
                    </a:moveTo>
                    <a:lnTo>
                      <a:pt x="0" y="401"/>
                    </a:lnTo>
                    <a:lnTo>
                      <a:pt x="330" y="459"/>
                    </a:lnTo>
                    <a:lnTo>
                      <a:pt x="401" y="58"/>
                    </a:lnTo>
                    <a:lnTo>
                      <a:pt x="71" y="0"/>
                    </a:lnTo>
                    <a:close/>
                  </a:path>
                </a:pathLst>
              </a:custGeom>
              <a:solidFill>
                <a:srgbClr val="C2232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354" name="Group 1721"/>
            <p:cNvGrpSpPr>
              <a:grpSpLocks/>
            </p:cNvGrpSpPr>
            <p:nvPr/>
          </p:nvGrpSpPr>
          <p:grpSpPr bwMode="auto">
            <a:xfrm>
              <a:off x="1967" y="985"/>
              <a:ext cx="89" cy="89"/>
              <a:chOff x="1967" y="985"/>
              <a:chExt cx="89" cy="89"/>
            </a:xfrm>
          </p:grpSpPr>
          <p:sp>
            <p:nvSpPr>
              <p:cNvPr id="51898" name="Freeform 1722"/>
              <p:cNvSpPr>
                <a:spLocks/>
              </p:cNvSpPr>
              <p:nvPr/>
            </p:nvSpPr>
            <p:spPr bwMode="auto">
              <a:xfrm>
                <a:off x="1967" y="985"/>
                <a:ext cx="89" cy="89"/>
              </a:xfrm>
              <a:custGeom>
                <a:avLst/>
                <a:gdLst/>
                <a:ahLst/>
                <a:cxnLst>
                  <a:cxn ang="0">
                    <a:pos x="90" y="0"/>
                  </a:cxn>
                  <a:cxn ang="0">
                    <a:pos x="0" y="0"/>
                  </a:cxn>
                  <a:cxn ang="0">
                    <a:pos x="0" y="90"/>
                  </a:cxn>
                  <a:cxn ang="0">
                    <a:pos x="90" y="90"/>
                  </a:cxn>
                  <a:cxn ang="0">
                    <a:pos x="90" y="84"/>
                  </a:cxn>
                  <a:cxn ang="0">
                    <a:pos x="6" y="84"/>
                  </a:cxn>
                  <a:cxn ang="0">
                    <a:pos x="6" y="6"/>
                  </a:cxn>
                  <a:cxn ang="0">
                    <a:pos x="90" y="6"/>
                  </a:cxn>
                  <a:cxn ang="0">
                    <a:pos x="90" y="0"/>
                  </a:cxn>
                </a:cxnLst>
                <a:rect l="0" t="0" r="r" b="b"/>
                <a:pathLst>
                  <a:path w="89" h="89">
                    <a:moveTo>
                      <a:pt x="90" y="0"/>
                    </a:moveTo>
                    <a:lnTo>
                      <a:pt x="0" y="0"/>
                    </a:lnTo>
                    <a:lnTo>
                      <a:pt x="0" y="90"/>
                    </a:lnTo>
                    <a:lnTo>
                      <a:pt x="90" y="90"/>
                    </a:lnTo>
                    <a:lnTo>
                      <a:pt x="90" y="84"/>
                    </a:lnTo>
                    <a:lnTo>
                      <a:pt x="6" y="84"/>
                    </a:lnTo>
                    <a:lnTo>
                      <a:pt x="6" y="6"/>
                    </a:lnTo>
                    <a:lnTo>
                      <a:pt x="90" y="6"/>
                    </a:lnTo>
                    <a:lnTo>
                      <a:pt x="90" y="0"/>
                    </a:lnTo>
                    <a:close/>
                  </a:path>
                </a:pathLst>
              </a:custGeom>
              <a:solidFill>
                <a:srgbClr val="A9A29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899" name="Freeform 1723"/>
              <p:cNvSpPr>
                <a:spLocks/>
              </p:cNvSpPr>
              <p:nvPr/>
            </p:nvSpPr>
            <p:spPr bwMode="auto">
              <a:xfrm>
                <a:off x="1967" y="985"/>
                <a:ext cx="89" cy="89"/>
              </a:xfrm>
              <a:custGeom>
                <a:avLst/>
                <a:gdLst/>
                <a:ahLst/>
                <a:cxnLst>
                  <a:cxn ang="0">
                    <a:pos x="90" y="6"/>
                  </a:cxn>
                  <a:cxn ang="0">
                    <a:pos x="84" y="6"/>
                  </a:cxn>
                  <a:cxn ang="0">
                    <a:pos x="84" y="84"/>
                  </a:cxn>
                  <a:cxn ang="0">
                    <a:pos x="90" y="84"/>
                  </a:cxn>
                  <a:cxn ang="0">
                    <a:pos x="90" y="6"/>
                  </a:cxn>
                </a:cxnLst>
                <a:rect l="0" t="0" r="r" b="b"/>
                <a:pathLst>
                  <a:path w="89" h="89">
                    <a:moveTo>
                      <a:pt x="90" y="6"/>
                    </a:moveTo>
                    <a:lnTo>
                      <a:pt x="84" y="6"/>
                    </a:lnTo>
                    <a:lnTo>
                      <a:pt x="84" y="84"/>
                    </a:lnTo>
                    <a:lnTo>
                      <a:pt x="90" y="84"/>
                    </a:lnTo>
                    <a:lnTo>
                      <a:pt x="90" y="6"/>
                    </a:lnTo>
                    <a:close/>
                  </a:path>
                </a:pathLst>
              </a:custGeom>
              <a:solidFill>
                <a:srgbClr val="A9A29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356" name="Group 1724"/>
            <p:cNvGrpSpPr>
              <a:grpSpLocks/>
            </p:cNvGrpSpPr>
            <p:nvPr/>
          </p:nvGrpSpPr>
          <p:grpSpPr bwMode="auto">
            <a:xfrm>
              <a:off x="1973" y="991"/>
              <a:ext cx="76" cy="73"/>
              <a:chOff x="1973" y="991"/>
              <a:chExt cx="76" cy="73"/>
            </a:xfrm>
          </p:grpSpPr>
          <p:sp>
            <p:nvSpPr>
              <p:cNvPr id="51901" name="Freeform 1725"/>
              <p:cNvSpPr>
                <a:spLocks/>
              </p:cNvSpPr>
              <p:nvPr/>
            </p:nvSpPr>
            <p:spPr bwMode="auto">
              <a:xfrm>
                <a:off x="1973" y="991"/>
                <a:ext cx="76" cy="73"/>
              </a:xfrm>
              <a:custGeom>
                <a:avLst/>
                <a:gdLst/>
                <a:ahLst/>
                <a:cxnLst>
                  <a:cxn ang="0">
                    <a:pos x="0" y="27"/>
                  </a:cxn>
                  <a:cxn ang="0">
                    <a:pos x="30" y="72"/>
                  </a:cxn>
                  <a:cxn ang="0">
                    <a:pos x="45" y="50"/>
                  </a:cxn>
                  <a:cxn ang="0">
                    <a:pos x="30" y="50"/>
                  </a:cxn>
                  <a:cxn ang="0">
                    <a:pos x="0" y="27"/>
                  </a:cxn>
                </a:cxnLst>
                <a:rect l="0" t="0" r="r" b="b"/>
                <a:pathLst>
                  <a:path w="76" h="73">
                    <a:moveTo>
                      <a:pt x="0" y="27"/>
                    </a:moveTo>
                    <a:lnTo>
                      <a:pt x="30" y="72"/>
                    </a:lnTo>
                    <a:lnTo>
                      <a:pt x="45" y="50"/>
                    </a:lnTo>
                    <a:lnTo>
                      <a:pt x="30" y="50"/>
                    </a:lnTo>
                    <a:lnTo>
                      <a:pt x="0" y="2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902" name="Freeform 1726"/>
              <p:cNvSpPr>
                <a:spLocks/>
              </p:cNvSpPr>
              <p:nvPr/>
            </p:nvSpPr>
            <p:spPr bwMode="auto">
              <a:xfrm>
                <a:off x="1973" y="991"/>
                <a:ext cx="76" cy="73"/>
              </a:xfrm>
              <a:custGeom>
                <a:avLst/>
                <a:gdLst/>
                <a:ahLst/>
                <a:cxnLst>
                  <a:cxn ang="0">
                    <a:pos x="76" y="0"/>
                  </a:cxn>
                  <a:cxn ang="0">
                    <a:pos x="30" y="50"/>
                  </a:cxn>
                  <a:cxn ang="0">
                    <a:pos x="45" y="50"/>
                  </a:cxn>
                  <a:cxn ang="0">
                    <a:pos x="76" y="0"/>
                  </a:cxn>
                </a:cxnLst>
                <a:rect l="0" t="0" r="r" b="b"/>
                <a:pathLst>
                  <a:path w="76" h="73">
                    <a:moveTo>
                      <a:pt x="76" y="0"/>
                    </a:moveTo>
                    <a:lnTo>
                      <a:pt x="30" y="50"/>
                    </a:lnTo>
                    <a:lnTo>
                      <a:pt x="45" y="50"/>
                    </a:lnTo>
                    <a:lnTo>
                      <a:pt x="7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358" name="Group 1727"/>
            <p:cNvGrpSpPr>
              <a:grpSpLocks/>
            </p:cNvGrpSpPr>
            <p:nvPr/>
          </p:nvGrpSpPr>
          <p:grpSpPr bwMode="auto">
            <a:xfrm>
              <a:off x="2200" y="487"/>
              <a:ext cx="104" cy="104"/>
              <a:chOff x="2200" y="487"/>
              <a:chExt cx="104" cy="104"/>
            </a:xfrm>
          </p:grpSpPr>
          <p:sp>
            <p:nvSpPr>
              <p:cNvPr id="51904" name="Freeform 1728"/>
              <p:cNvSpPr>
                <a:spLocks/>
              </p:cNvSpPr>
              <p:nvPr/>
            </p:nvSpPr>
            <p:spPr bwMode="auto">
              <a:xfrm>
                <a:off x="2200" y="487"/>
                <a:ext cx="104" cy="104"/>
              </a:xfrm>
              <a:custGeom>
                <a:avLst/>
                <a:gdLst/>
                <a:ahLst/>
                <a:cxnLst>
                  <a:cxn ang="0">
                    <a:pos x="16" y="0"/>
                  </a:cxn>
                  <a:cxn ang="0">
                    <a:pos x="0" y="88"/>
                  </a:cxn>
                  <a:cxn ang="0">
                    <a:pos x="88" y="103"/>
                  </a:cxn>
                  <a:cxn ang="0">
                    <a:pos x="90" y="97"/>
                  </a:cxn>
                  <a:cxn ang="0">
                    <a:pos x="84" y="97"/>
                  </a:cxn>
                  <a:cxn ang="0">
                    <a:pos x="7" y="83"/>
                  </a:cxn>
                  <a:cxn ang="0">
                    <a:pos x="20" y="6"/>
                  </a:cxn>
                  <a:cxn ang="0">
                    <a:pos x="53" y="6"/>
                  </a:cxn>
                  <a:cxn ang="0">
                    <a:pos x="16" y="0"/>
                  </a:cxn>
                </a:cxnLst>
                <a:rect l="0" t="0" r="r" b="b"/>
                <a:pathLst>
                  <a:path w="104" h="104">
                    <a:moveTo>
                      <a:pt x="16" y="0"/>
                    </a:moveTo>
                    <a:lnTo>
                      <a:pt x="0" y="88"/>
                    </a:lnTo>
                    <a:lnTo>
                      <a:pt x="88" y="103"/>
                    </a:lnTo>
                    <a:lnTo>
                      <a:pt x="90" y="97"/>
                    </a:lnTo>
                    <a:lnTo>
                      <a:pt x="84" y="97"/>
                    </a:lnTo>
                    <a:lnTo>
                      <a:pt x="7" y="83"/>
                    </a:lnTo>
                    <a:lnTo>
                      <a:pt x="20" y="6"/>
                    </a:lnTo>
                    <a:lnTo>
                      <a:pt x="53" y="6"/>
                    </a:lnTo>
                    <a:lnTo>
                      <a:pt x="16" y="0"/>
                    </a:lnTo>
                    <a:close/>
                  </a:path>
                </a:pathLst>
              </a:custGeom>
              <a:solidFill>
                <a:srgbClr val="A9A29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905" name="Freeform 1729"/>
              <p:cNvSpPr>
                <a:spLocks/>
              </p:cNvSpPr>
              <p:nvPr/>
            </p:nvSpPr>
            <p:spPr bwMode="auto">
              <a:xfrm>
                <a:off x="2200" y="487"/>
                <a:ext cx="104" cy="104"/>
              </a:xfrm>
              <a:custGeom>
                <a:avLst/>
                <a:gdLst/>
                <a:ahLst/>
                <a:cxnLst>
                  <a:cxn ang="0">
                    <a:pos x="53" y="6"/>
                  </a:cxn>
                  <a:cxn ang="0">
                    <a:pos x="20" y="6"/>
                  </a:cxn>
                  <a:cxn ang="0">
                    <a:pos x="97" y="20"/>
                  </a:cxn>
                  <a:cxn ang="0">
                    <a:pos x="84" y="97"/>
                  </a:cxn>
                  <a:cxn ang="0">
                    <a:pos x="90" y="97"/>
                  </a:cxn>
                  <a:cxn ang="0">
                    <a:pos x="104" y="15"/>
                  </a:cxn>
                  <a:cxn ang="0">
                    <a:pos x="53" y="6"/>
                  </a:cxn>
                </a:cxnLst>
                <a:rect l="0" t="0" r="r" b="b"/>
                <a:pathLst>
                  <a:path w="104" h="104">
                    <a:moveTo>
                      <a:pt x="53" y="6"/>
                    </a:moveTo>
                    <a:lnTo>
                      <a:pt x="20" y="6"/>
                    </a:lnTo>
                    <a:lnTo>
                      <a:pt x="97" y="20"/>
                    </a:lnTo>
                    <a:lnTo>
                      <a:pt x="84" y="97"/>
                    </a:lnTo>
                    <a:lnTo>
                      <a:pt x="90" y="97"/>
                    </a:lnTo>
                    <a:lnTo>
                      <a:pt x="104" y="15"/>
                    </a:lnTo>
                    <a:lnTo>
                      <a:pt x="53" y="6"/>
                    </a:lnTo>
                    <a:close/>
                  </a:path>
                </a:pathLst>
              </a:custGeom>
              <a:solidFill>
                <a:srgbClr val="A9A29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360" name="Group 1730"/>
            <p:cNvGrpSpPr>
              <a:grpSpLocks/>
            </p:cNvGrpSpPr>
            <p:nvPr/>
          </p:nvGrpSpPr>
          <p:grpSpPr bwMode="auto">
            <a:xfrm>
              <a:off x="2216" y="506"/>
              <a:ext cx="80" cy="64"/>
              <a:chOff x="2216" y="506"/>
              <a:chExt cx="80" cy="64"/>
            </a:xfrm>
          </p:grpSpPr>
          <p:sp>
            <p:nvSpPr>
              <p:cNvPr id="51907" name="Freeform 1731"/>
              <p:cNvSpPr>
                <a:spLocks/>
              </p:cNvSpPr>
              <p:nvPr/>
            </p:nvSpPr>
            <p:spPr bwMode="auto">
              <a:xfrm>
                <a:off x="2216" y="506"/>
                <a:ext cx="80" cy="64"/>
              </a:xfrm>
              <a:custGeom>
                <a:avLst/>
                <a:gdLst/>
                <a:ahLst/>
                <a:cxnLst>
                  <a:cxn ang="0">
                    <a:pos x="0" y="13"/>
                  </a:cxn>
                  <a:cxn ang="0">
                    <a:pos x="22" y="64"/>
                  </a:cxn>
                  <a:cxn ang="0">
                    <a:pos x="42" y="41"/>
                  </a:cxn>
                  <a:cxn ang="0">
                    <a:pos x="26" y="41"/>
                  </a:cxn>
                  <a:cxn ang="0">
                    <a:pos x="0" y="13"/>
                  </a:cxn>
                </a:cxnLst>
                <a:rect l="0" t="0" r="r" b="b"/>
                <a:pathLst>
                  <a:path w="80" h="64">
                    <a:moveTo>
                      <a:pt x="0" y="13"/>
                    </a:moveTo>
                    <a:lnTo>
                      <a:pt x="22" y="64"/>
                    </a:lnTo>
                    <a:lnTo>
                      <a:pt x="42" y="41"/>
                    </a:lnTo>
                    <a:lnTo>
                      <a:pt x="26" y="41"/>
                    </a:lnTo>
                    <a:lnTo>
                      <a:pt x="0" y="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908" name="Freeform 1732"/>
              <p:cNvSpPr>
                <a:spLocks/>
              </p:cNvSpPr>
              <p:nvPr/>
            </p:nvSpPr>
            <p:spPr bwMode="auto">
              <a:xfrm>
                <a:off x="2216" y="506"/>
                <a:ext cx="80" cy="64"/>
              </a:xfrm>
              <a:custGeom>
                <a:avLst/>
                <a:gdLst/>
                <a:ahLst/>
                <a:cxnLst>
                  <a:cxn ang="0">
                    <a:pos x="80" y="0"/>
                  </a:cxn>
                  <a:cxn ang="0">
                    <a:pos x="26" y="41"/>
                  </a:cxn>
                  <a:cxn ang="0">
                    <a:pos x="42" y="41"/>
                  </a:cxn>
                  <a:cxn ang="0">
                    <a:pos x="80" y="0"/>
                  </a:cxn>
                </a:cxnLst>
                <a:rect l="0" t="0" r="r" b="b"/>
                <a:pathLst>
                  <a:path w="80" h="64">
                    <a:moveTo>
                      <a:pt x="80" y="0"/>
                    </a:moveTo>
                    <a:lnTo>
                      <a:pt x="26" y="41"/>
                    </a:lnTo>
                    <a:lnTo>
                      <a:pt x="42" y="41"/>
                    </a:lnTo>
                    <a:lnTo>
                      <a:pt x="8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362" name="Group 1733"/>
            <p:cNvGrpSpPr>
              <a:grpSpLocks/>
            </p:cNvGrpSpPr>
            <p:nvPr/>
          </p:nvGrpSpPr>
          <p:grpSpPr bwMode="auto">
            <a:xfrm>
              <a:off x="1736" y="142"/>
              <a:ext cx="454" cy="498"/>
              <a:chOff x="1736" y="142"/>
              <a:chExt cx="454" cy="498"/>
            </a:xfrm>
          </p:grpSpPr>
          <p:sp>
            <p:nvSpPr>
              <p:cNvPr id="51910" name="Freeform 1734"/>
              <p:cNvSpPr>
                <a:spLocks/>
              </p:cNvSpPr>
              <p:nvPr/>
            </p:nvSpPr>
            <p:spPr bwMode="auto">
              <a:xfrm>
                <a:off x="1736" y="142"/>
                <a:ext cx="454" cy="498"/>
              </a:xfrm>
              <a:custGeom>
                <a:avLst/>
                <a:gdLst/>
                <a:ahLst/>
                <a:cxnLst>
                  <a:cxn ang="0">
                    <a:pos x="315" y="0"/>
                  </a:cxn>
                  <a:cxn ang="0">
                    <a:pos x="0" y="114"/>
                  </a:cxn>
                  <a:cxn ang="0">
                    <a:pos x="140" y="498"/>
                  </a:cxn>
                  <a:cxn ang="0">
                    <a:pos x="455" y="383"/>
                  </a:cxn>
                  <a:cxn ang="0">
                    <a:pos x="315" y="0"/>
                  </a:cxn>
                </a:cxnLst>
                <a:rect l="0" t="0" r="r" b="b"/>
                <a:pathLst>
                  <a:path w="454" h="498">
                    <a:moveTo>
                      <a:pt x="315" y="0"/>
                    </a:moveTo>
                    <a:lnTo>
                      <a:pt x="0" y="114"/>
                    </a:lnTo>
                    <a:lnTo>
                      <a:pt x="140" y="498"/>
                    </a:lnTo>
                    <a:lnTo>
                      <a:pt x="455" y="383"/>
                    </a:lnTo>
                    <a:lnTo>
                      <a:pt x="315" y="0"/>
                    </a:lnTo>
                    <a:close/>
                  </a:path>
                </a:pathLst>
              </a:custGeom>
              <a:solidFill>
                <a:srgbClr val="90BC4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364" name="Group 1735"/>
            <p:cNvGrpSpPr>
              <a:grpSpLocks/>
            </p:cNvGrpSpPr>
            <p:nvPr/>
          </p:nvGrpSpPr>
          <p:grpSpPr bwMode="auto">
            <a:xfrm>
              <a:off x="1809" y="258"/>
              <a:ext cx="115" cy="115"/>
              <a:chOff x="1809" y="258"/>
              <a:chExt cx="115" cy="115"/>
            </a:xfrm>
          </p:grpSpPr>
          <p:sp>
            <p:nvSpPr>
              <p:cNvPr id="51912" name="Freeform 1736"/>
              <p:cNvSpPr>
                <a:spLocks/>
              </p:cNvSpPr>
              <p:nvPr/>
            </p:nvSpPr>
            <p:spPr bwMode="auto">
              <a:xfrm>
                <a:off x="1809" y="258"/>
                <a:ext cx="115" cy="115"/>
              </a:xfrm>
              <a:custGeom>
                <a:avLst/>
                <a:gdLst/>
                <a:ahLst/>
                <a:cxnLst>
                  <a:cxn ang="0">
                    <a:pos x="84" y="0"/>
                  </a:cxn>
                  <a:cxn ang="0">
                    <a:pos x="0" y="30"/>
                  </a:cxn>
                  <a:cxn ang="0">
                    <a:pos x="31" y="114"/>
                  </a:cxn>
                  <a:cxn ang="0">
                    <a:pos x="51" y="107"/>
                  </a:cxn>
                  <a:cxn ang="0">
                    <a:pos x="34" y="107"/>
                  </a:cxn>
                  <a:cxn ang="0">
                    <a:pos x="8" y="34"/>
                  </a:cxn>
                  <a:cxn ang="0">
                    <a:pos x="81" y="7"/>
                  </a:cxn>
                  <a:cxn ang="0">
                    <a:pos x="87" y="7"/>
                  </a:cxn>
                  <a:cxn ang="0">
                    <a:pos x="84" y="0"/>
                  </a:cxn>
                </a:cxnLst>
                <a:rect l="0" t="0" r="r" b="b"/>
                <a:pathLst>
                  <a:path w="115" h="115">
                    <a:moveTo>
                      <a:pt x="84" y="0"/>
                    </a:moveTo>
                    <a:lnTo>
                      <a:pt x="0" y="30"/>
                    </a:lnTo>
                    <a:lnTo>
                      <a:pt x="31" y="114"/>
                    </a:lnTo>
                    <a:lnTo>
                      <a:pt x="51" y="107"/>
                    </a:lnTo>
                    <a:lnTo>
                      <a:pt x="34" y="107"/>
                    </a:lnTo>
                    <a:lnTo>
                      <a:pt x="8" y="34"/>
                    </a:lnTo>
                    <a:lnTo>
                      <a:pt x="81" y="7"/>
                    </a:lnTo>
                    <a:lnTo>
                      <a:pt x="87" y="7"/>
                    </a:lnTo>
                    <a:lnTo>
                      <a:pt x="84" y="0"/>
                    </a:lnTo>
                    <a:close/>
                  </a:path>
                </a:pathLst>
              </a:custGeom>
              <a:solidFill>
                <a:srgbClr val="A9A29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913" name="Freeform 1737"/>
              <p:cNvSpPr>
                <a:spLocks/>
              </p:cNvSpPr>
              <p:nvPr/>
            </p:nvSpPr>
            <p:spPr bwMode="auto">
              <a:xfrm>
                <a:off x="1809" y="258"/>
                <a:ext cx="115" cy="115"/>
              </a:xfrm>
              <a:custGeom>
                <a:avLst/>
                <a:gdLst/>
                <a:ahLst/>
                <a:cxnLst>
                  <a:cxn ang="0">
                    <a:pos x="87" y="7"/>
                  </a:cxn>
                  <a:cxn ang="0">
                    <a:pos x="81" y="7"/>
                  </a:cxn>
                  <a:cxn ang="0">
                    <a:pos x="108" y="80"/>
                  </a:cxn>
                  <a:cxn ang="0">
                    <a:pos x="34" y="107"/>
                  </a:cxn>
                  <a:cxn ang="0">
                    <a:pos x="51" y="107"/>
                  </a:cxn>
                  <a:cxn ang="0">
                    <a:pos x="115" y="84"/>
                  </a:cxn>
                  <a:cxn ang="0">
                    <a:pos x="87" y="7"/>
                  </a:cxn>
                </a:cxnLst>
                <a:rect l="0" t="0" r="r" b="b"/>
                <a:pathLst>
                  <a:path w="115" h="115">
                    <a:moveTo>
                      <a:pt x="87" y="7"/>
                    </a:moveTo>
                    <a:lnTo>
                      <a:pt x="81" y="7"/>
                    </a:lnTo>
                    <a:lnTo>
                      <a:pt x="108" y="80"/>
                    </a:lnTo>
                    <a:lnTo>
                      <a:pt x="34" y="107"/>
                    </a:lnTo>
                    <a:lnTo>
                      <a:pt x="51" y="107"/>
                    </a:lnTo>
                    <a:lnTo>
                      <a:pt x="115" y="84"/>
                    </a:lnTo>
                    <a:lnTo>
                      <a:pt x="87" y="7"/>
                    </a:lnTo>
                    <a:close/>
                  </a:path>
                </a:pathLst>
              </a:custGeom>
              <a:solidFill>
                <a:srgbClr val="A9A29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366" name="Group 1738"/>
            <p:cNvGrpSpPr>
              <a:grpSpLocks/>
            </p:cNvGrpSpPr>
            <p:nvPr/>
          </p:nvGrpSpPr>
          <p:grpSpPr bwMode="auto">
            <a:xfrm>
              <a:off x="1826" y="265"/>
              <a:ext cx="63" cy="84"/>
              <a:chOff x="1826" y="265"/>
              <a:chExt cx="63" cy="84"/>
            </a:xfrm>
          </p:grpSpPr>
          <p:sp>
            <p:nvSpPr>
              <p:cNvPr id="51915" name="Freeform 1739"/>
              <p:cNvSpPr>
                <a:spLocks/>
              </p:cNvSpPr>
              <p:nvPr/>
            </p:nvSpPr>
            <p:spPr bwMode="auto">
              <a:xfrm>
                <a:off x="1826" y="265"/>
                <a:ext cx="63" cy="84"/>
              </a:xfrm>
              <a:custGeom>
                <a:avLst/>
                <a:gdLst/>
                <a:ahLst/>
                <a:cxnLst>
                  <a:cxn ang="0">
                    <a:pos x="0" y="52"/>
                  </a:cxn>
                  <a:cxn ang="0">
                    <a:pos x="44" y="84"/>
                  </a:cxn>
                  <a:cxn ang="0">
                    <a:pos x="49" y="63"/>
                  </a:cxn>
                  <a:cxn ang="0">
                    <a:pos x="36" y="63"/>
                  </a:cxn>
                  <a:cxn ang="0">
                    <a:pos x="0" y="52"/>
                  </a:cxn>
                </a:cxnLst>
                <a:rect l="0" t="0" r="r" b="b"/>
                <a:pathLst>
                  <a:path w="63" h="84">
                    <a:moveTo>
                      <a:pt x="0" y="52"/>
                    </a:moveTo>
                    <a:lnTo>
                      <a:pt x="44" y="84"/>
                    </a:lnTo>
                    <a:lnTo>
                      <a:pt x="49" y="63"/>
                    </a:lnTo>
                    <a:lnTo>
                      <a:pt x="36" y="63"/>
                    </a:lnTo>
                    <a:lnTo>
                      <a:pt x="0" y="5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916" name="Freeform 1740"/>
              <p:cNvSpPr>
                <a:spLocks/>
              </p:cNvSpPr>
              <p:nvPr/>
            </p:nvSpPr>
            <p:spPr bwMode="auto">
              <a:xfrm>
                <a:off x="1826" y="265"/>
                <a:ext cx="63" cy="84"/>
              </a:xfrm>
              <a:custGeom>
                <a:avLst/>
                <a:gdLst/>
                <a:ahLst/>
                <a:cxnLst>
                  <a:cxn ang="0">
                    <a:pos x="62" y="0"/>
                  </a:cxn>
                  <a:cxn ang="0">
                    <a:pos x="36" y="63"/>
                  </a:cxn>
                  <a:cxn ang="0">
                    <a:pos x="49" y="63"/>
                  </a:cxn>
                  <a:cxn ang="0">
                    <a:pos x="62" y="0"/>
                  </a:cxn>
                </a:cxnLst>
                <a:rect l="0" t="0" r="r" b="b"/>
                <a:pathLst>
                  <a:path w="63" h="84">
                    <a:moveTo>
                      <a:pt x="62" y="0"/>
                    </a:moveTo>
                    <a:lnTo>
                      <a:pt x="36" y="63"/>
                    </a:lnTo>
                    <a:lnTo>
                      <a:pt x="49" y="63"/>
                    </a:lnTo>
                    <a:lnTo>
                      <a:pt x="6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51917" name="Picture 1741"/>
              <p:cNvPicPr>
                <a:picLocks noChangeAspect="1" noChangeArrowheads="1"/>
              </p:cNvPicPr>
              <p:nvPr/>
            </p:nvPicPr>
            <p:blipFill>
              <a:blip r:embed="rId250" cstate="print"/>
              <a:srcRect/>
              <a:stretch>
                <a:fillRect/>
              </a:stretch>
            </p:blipFill>
            <p:spPr bwMode="auto">
              <a:xfrm>
                <a:off x="1693" y="1315"/>
                <a:ext cx="810" cy="273"/>
              </a:xfrm>
              <a:prstGeom prst="rect">
                <a:avLst/>
              </a:prstGeom>
              <a:noFill/>
            </p:spPr>
          </p:pic>
        </p:grpSp>
        <p:grpSp>
          <p:nvGrpSpPr>
            <p:cNvPr id="5368" name="Group 1742"/>
            <p:cNvGrpSpPr>
              <a:grpSpLocks/>
            </p:cNvGrpSpPr>
            <p:nvPr/>
          </p:nvGrpSpPr>
          <p:grpSpPr bwMode="auto">
            <a:xfrm>
              <a:off x="1023" y="24"/>
              <a:ext cx="2160" cy="2160"/>
              <a:chOff x="1023" y="24"/>
              <a:chExt cx="2160" cy="2160"/>
            </a:xfrm>
          </p:grpSpPr>
          <p:sp>
            <p:nvSpPr>
              <p:cNvPr id="51919" name="Freeform 1743"/>
              <p:cNvSpPr>
                <a:spLocks/>
              </p:cNvSpPr>
              <p:nvPr/>
            </p:nvSpPr>
            <p:spPr bwMode="auto">
              <a:xfrm>
                <a:off x="1023" y="24"/>
                <a:ext cx="2160" cy="2160"/>
              </a:xfrm>
              <a:custGeom>
                <a:avLst/>
                <a:gdLst/>
                <a:ahLst/>
                <a:cxnLst>
                  <a:cxn ang="0">
                    <a:pos x="0" y="2160"/>
                  </a:cxn>
                  <a:cxn ang="0">
                    <a:pos x="2160" y="2160"/>
                  </a:cxn>
                  <a:cxn ang="0">
                    <a:pos x="2160" y="0"/>
                  </a:cxn>
                  <a:cxn ang="0">
                    <a:pos x="0" y="0"/>
                  </a:cxn>
                  <a:cxn ang="0">
                    <a:pos x="0" y="2160"/>
                  </a:cxn>
                </a:cxnLst>
                <a:rect l="0" t="0" r="r" b="b"/>
                <a:pathLst>
                  <a:path w="2160" h="2160">
                    <a:moveTo>
                      <a:pt x="0" y="2160"/>
                    </a:moveTo>
                    <a:lnTo>
                      <a:pt x="2160" y="2160"/>
                    </a:lnTo>
                    <a:lnTo>
                      <a:pt x="2160" y="0"/>
                    </a:lnTo>
                    <a:lnTo>
                      <a:pt x="0" y="0"/>
                    </a:lnTo>
                    <a:lnTo>
                      <a:pt x="0" y="2160"/>
                    </a:lnTo>
                    <a:close/>
                  </a:path>
                </a:pathLst>
              </a:custGeom>
              <a:noFill/>
              <a:ln w="1270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1757" name="Rectangle 1756"/>
          <p:cNvSpPr/>
          <p:nvPr/>
        </p:nvSpPr>
        <p:spPr>
          <a:xfrm>
            <a:off x="3657600" y="2209800"/>
            <a:ext cx="12192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rgbClr val="C00000"/>
                </a:solidFill>
              </a:rPr>
              <a:t>?</a:t>
            </a:r>
            <a:endParaRPr lang="en-US" sz="6600" b="1"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Principles of Democracy Activity</a:t>
            </a:r>
            <a:endParaRPr lang="en-US" dirty="0"/>
          </a:p>
        </p:txBody>
      </p:sp>
      <p:sp>
        <p:nvSpPr>
          <p:cNvPr id="3" name="Content Placeholder 2"/>
          <p:cNvSpPr>
            <a:spLocks noGrp="1"/>
          </p:cNvSpPr>
          <p:nvPr>
            <p:ph idx="1"/>
          </p:nvPr>
        </p:nvSpPr>
        <p:spPr>
          <a:xfrm>
            <a:off x="457200" y="1600200"/>
            <a:ext cx="8229600" cy="4724400"/>
          </a:xfrm>
        </p:spPr>
        <p:txBody>
          <a:bodyPr/>
          <a:lstStyle/>
          <a:p>
            <a:r>
              <a:rPr lang="en-US" dirty="0" smtClean="0"/>
              <a:t>In your group: </a:t>
            </a:r>
          </a:p>
          <a:p>
            <a:pPr lvl="1"/>
            <a:r>
              <a:rPr lang="en-US" dirty="0" smtClean="0"/>
              <a:t>Discuss the definition</a:t>
            </a:r>
          </a:p>
          <a:p>
            <a:pPr lvl="1"/>
            <a:r>
              <a:rPr lang="en-US" dirty="0" smtClean="0"/>
              <a:t>Discuss how the principle strengthens democracy?</a:t>
            </a:r>
          </a:p>
          <a:p>
            <a:pPr lvl="1"/>
            <a:r>
              <a:rPr lang="en-US" dirty="0" smtClean="0"/>
              <a:t>Provide examples (both negative and positive) of the principle in history and current events</a:t>
            </a:r>
          </a:p>
          <a:p>
            <a:pPr lvl="1"/>
            <a:r>
              <a:rPr lang="en-US" dirty="0" smtClean="0"/>
              <a:t>Feel free to use headlines</a:t>
            </a:r>
          </a:p>
          <a:p>
            <a:pPr lvl="1"/>
            <a:endParaRPr lang="en-US" dirty="0" smtClean="0"/>
          </a:p>
          <a:p>
            <a:r>
              <a:rPr lang="en-US" dirty="0" smtClean="0"/>
              <a:t>Use as organizing theme for course</a:t>
            </a:r>
          </a:p>
          <a:p>
            <a:pPr lvl="1"/>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Democracy</a:t>
            </a:r>
            <a:endParaRPr lang="en-US" dirty="0"/>
          </a:p>
        </p:txBody>
      </p:sp>
      <p:sp>
        <p:nvSpPr>
          <p:cNvPr id="3" name="Content Placeholder 2"/>
          <p:cNvSpPr>
            <a:spLocks noGrp="1"/>
          </p:cNvSpPr>
          <p:nvPr>
            <p:ph idx="1"/>
          </p:nvPr>
        </p:nvSpPr>
        <p:spPr>
          <a:xfrm>
            <a:off x="457200" y="1447800"/>
            <a:ext cx="8229600" cy="5029200"/>
          </a:xfrm>
        </p:spPr>
        <p:txBody>
          <a:bodyPr>
            <a:normAutofit fontScale="62500" lnSpcReduction="20000"/>
          </a:bodyPr>
          <a:lstStyle/>
          <a:p>
            <a:r>
              <a:rPr lang="en-US" b="1" dirty="0" smtClean="0"/>
              <a:t>From: </a:t>
            </a:r>
            <a:r>
              <a:rPr lang="en-US" b="1" dirty="0" smtClean="0">
                <a:hlinkClick r:id="rId2"/>
              </a:rPr>
              <a:t>www.dda.deliberating.org/</a:t>
            </a:r>
            <a:endParaRPr lang="en-US" b="1" dirty="0" smtClean="0"/>
          </a:p>
          <a:p>
            <a:pPr lvl="1"/>
            <a:r>
              <a:rPr lang="en-US" dirty="0" smtClean="0"/>
              <a:t>Federally funded project, evaluated</a:t>
            </a:r>
            <a:r>
              <a:rPr lang="en-US" b="1" dirty="0" smtClean="0"/>
              <a:t>, </a:t>
            </a:r>
            <a:r>
              <a:rPr lang="en-US" dirty="0" smtClean="0"/>
              <a:t>lots of topics</a:t>
            </a:r>
          </a:p>
          <a:p>
            <a:pPr lvl="2">
              <a:buNone/>
            </a:pPr>
            <a:endParaRPr lang="en-US" b="1" dirty="0" smtClean="0"/>
          </a:p>
          <a:p>
            <a:r>
              <a:rPr lang="en-US" b="1" dirty="0" smtClean="0"/>
              <a:t>Extension ideas</a:t>
            </a:r>
          </a:p>
          <a:p>
            <a:pPr lvl="1"/>
            <a:r>
              <a:rPr lang="en-US" dirty="0" smtClean="0">
                <a:hlinkClick r:id="rId3" action="ppaction://hlinkfile"/>
              </a:rPr>
              <a:t>Principles of Democracy in the News</a:t>
            </a:r>
            <a:endParaRPr lang="en-US" dirty="0" smtClean="0"/>
          </a:p>
          <a:p>
            <a:pPr lvl="1">
              <a:buNone/>
            </a:pPr>
            <a:endParaRPr lang="en-US" dirty="0" smtClean="0"/>
          </a:p>
          <a:p>
            <a:pPr lvl="2">
              <a:buNone/>
            </a:pPr>
            <a:endParaRPr lang="en-US" dirty="0" smtClean="0"/>
          </a:p>
          <a:p>
            <a:pPr lvl="1"/>
            <a:r>
              <a:rPr lang="en-US" dirty="0" smtClean="0"/>
              <a:t>Other content areas</a:t>
            </a:r>
          </a:p>
          <a:p>
            <a:pPr lvl="1"/>
            <a:r>
              <a:rPr lang="en-US" dirty="0" smtClean="0"/>
              <a:t>Other democratic principles</a:t>
            </a:r>
          </a:p>
          <a:p>
            <a:pPr lvl="1"/>
            <a:r>
              <a:rPr lang="en-US" dirty="0" smtClean="0">
                <a:hlinkClick r:id="rId4" action="ppaction://hlinkfile"/>
              </a:rPr>
              <a:t>Four Key Constitutional Principles </a:t>
            </a:r>
            <a:r>
              <a:rPr lang="en-US" dirty="0" smtClean="0"/>
              <a:t> from Youth Leadership Initiative</a:t>
            </a:r>
            <a:endParaRPr lang="en-US" b="1" dirty="0" smtClean="0"/>
          </a:p>
          <a:p>
            <a:pPr lvl="1"/>
            <a:endParaRPr lang="en-US" dirty="0" smtClean="0"/>
          </a:p>
          <a:p>
            <a:pPr lvl="1"/>
            <a:endParaRPr lang="en-US" dirty="0" smtClean="0"/>
          </a:p>
          <a:p>
            <a:pPr lvl="1"/>
            <a:r>
              <a:rPr lang="en-US" dirty="0" smtClean="0"/>
              <a:t>Help students meet the Common Core and Minnesota English Language Arts standards in Reading and Writing. </a:t>
            </a:r>
            <a:r>
              <a:rPr lang="en-US" u="sng" dirty="0" smtClean="0">
                <a:hlinkClick r:id="rId5"/>
              </a:rPr>
              <a:t>https://sites.google.com/a/moundsviewschools.org/dda---march-2013/home</a:t>
            </a:r>
            <a:r>
              <a:rPr lang="en-US" dirty="0" smtClean="0"/>
              <a:t/>
            </a:r>
            <a:br>
              <a:rPr lang="en-US" dirty="0" smtClean="0"/>
            </a:br>
            <a:r>
              <a:rPr lang="en-US" dirty="0" smtClean="0"/>
              <a:t/>
            </a:r>
            <a:br>
              <a:rPr lang="en-US" dirty="0" smtClean="0"/>
            </a:br>
            <a:r>
              <a:rPr lang="en-US" u="sng" dirty="0" smtClean="0">
                <a:hlinkClick r:id="rId6"/>
              </a:rPr>
              <a:t>https://sites.google.com/a/moundsviewschools.org/mcss---social-studies-and-ela-standards/home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778</TotalTime>
  <Words>416</Words>
  <Application>Microsoft Office PowerPoint</Application>
  <PresentationFormat>On-screen Show (4:3)</PresentationFormat>
  <Paragraphs>110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Bring civics and government to life  with trusted online resources!</vt:lpstr>
      <vt:lpstr>Why this workshop?</vt:lpstr>
      <vt:lpstr>60 Second Snapshot</vt:lpstr>
      <vt:lpstr>Connection to Standards</vt:lpstr>
      <vt:lpstr>Fasten your seatbelts!</vt:lpstr>
      <vt:lpstr>A look at the standards</vt:lpstr>
      <vt:lpstr>Principles of Democracy</vt:lpstr>
      <vt:lpstr>Principles of Democracy Activity</vt:lpstr>
      <vt:lpstr>Principles of Democracy</vt:lpstr>
      <vt:lpstr>Constitutional Principles and Types of Government</vt:lpstr>
      <vt:lpstr>Having fun with Constitutional Principles!</vt:lpstr>
      <vt:lpstr>People Power Scale (Popular Sovereignty)</vt:lpstr>
      <vt:lpstr>Autocracy is like a pencil because. . .</vt:lpstr>
      <vt:lpstr>Slide 14</vt:lpstr>
      <vt:lpstr>Slide 15</vt:lpstr>
      <vt:lpstr>Slide 16</vt:lpstr>
      <vt:lpstr>Slide 17</vt:lpstr>
      <vt:lpstr>Slide 18</vt:lpstr>
      <vt:lpstr>Slide 19</vt:lpstr>
      <vt:lpstr>The Powers of Getting a Drink</vt:lpstr>
      <vt:lpstr>Principles, Politics, and Polling</vt:lpstr>
      <vt:lpstr>What’s next</vt:lpstr>
      <vt:lpstr>www.teachingcivics.org</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JoEllen</dc:creator>
  <cp:lastModifiedBy>Jennifer Bloom</cp:lastModifiedBy>
  <cp:revision>38</cp:revision>
  <dcterms:created xsi:type="dcterms:W3CDTF">2014-03-01T13:10:54Z</dcterms:created>
  <dcterms:modified xsi:type="dcterms:W3CDTF">2014-03-03T13:54:27Z</dcterms:modified>
</cp:coreProperties>
</file>