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0505D-4ABF-403A-910E-DCF174BAA8E5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BFBA-2588-473C-BCBA-A277B20B79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2 - Copy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3 - Copy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4 - Copy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5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6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 citizen 2011 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</dc:creator>
  <cp:lastModifiedBy>Jennifer</cp:lastModifiedBy>
  <cp:revision>1</cp:revision>
  <dcterms:created xsi:type="dcterms:W3CDTF">2013-04-02T15:17:52Z</dcterms:created>
  <dcterms:modified xsi:type="dcterms:W3CDTF">2013-04-02T15:21:45Z</dcterms:modified>
</cp:coreProperties>
</file>